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299C9-84D5-4DAE-A96E-41E551460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FA2C61-4312-3B91-4360-61327C726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F883F-B7CA-E154-5CAB-59C25CD6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4F56-A593-4795-8B2E-99743BA5AD5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969A8-7B99-6C43-2F72-A9F27C47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EE3F4-D103-6120-0401-3DAED037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ADFC-65E4-4E8F-B875-6C54917B6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32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88043-974C-95AA-4E2B-59BAE819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D28CAF-DA1E-3CA7-C5E3-D911C186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CBCB4-2D49-66B5-8C79-C210A091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4F56-A593-4795-8B2E-99743BA5AD5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3ACAD-C0F1-CEC5-C428-8161F07C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10823-39FB-2D90-6C18-084E8618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ADFC-65E4-4E8F-B875-6C54917B6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0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C0F9AD-6C38-A16A-FF16-8BCFE5EBF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F6CA1B-E8A8-2BB8-FDCA-518860994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56235-2CF9-9877-ADFA-44011980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4F56-A593-4795-8B2E-99743BA5AD5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1B07B-5F46-863E-12CE-9764CD14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3EA1C-866F-9EBD-B5AD-D331D661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ADFC-65E4-4E8F-B875-6C54917B6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5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D2A24-1905-199F-4B82-931396E7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90D6-E5FD-3A82-5A53-0EE9DFC3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E318A-D17F-315E-F40E-579BAFA1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4F56-A593-4795-8B2E-99743BA5AD5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A30E11-0FAD-A4F3-0779-89E5754E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8F78-58EA-22E5-100B-C2868DBA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ADFC-65E4-4E8F-B875-6C54917B6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8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76FE3-4224-378D-E21E-FBE5BAF8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7A7EA-99F5-EDAB-7163-75735C449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B8CB1-50F6-0049-7A10-8F9AC55A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4F56-A593-4795-8B2E-99743BA5AD5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4E4D5-53F3-9FBA-FA85-76E19311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3EFD7-970A-A65B-34A8-1457F98E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ADFC-65E4-4E8F-B875-6C54917B6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7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878FC-A623-79D5-C760-FBE3FCB1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E18D2-A96A-8A3E-91AF-C96DDDFD2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325B8-2D2F-47CA-D617-BF8D86BB8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3135AA-F94F-032A-F937-13E076E4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4F56-A593-4795-8B2E-99743BA5AD5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95343-832D-0A90-C01C-419B86B3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EB044-FF4D-BAE8-30B6-A4ECBA09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ADFC-65E4-4E8F-B875-6C54917B6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7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DE3B4-6E00-4EAE-A361-C5A43FB9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F002C-A00F-D3A6-41D2-BBD05991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EC96D3-C379-23E5-5EB8-8DED0957E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54B044-A522-6392-3338-77739F641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E516B-BE2E-2B42-BDEA-89393F094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2700F7-75EF-2327-9B01-CE0D585B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4F56-A593-4795-8B2E-99743BA5AD5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E6250A-42D5-2B74-C85F-ED282449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666495-BD39-ECC8-08D7-1779E0B6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ADFC-65E4-4E8F-B875-6C54917B6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1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F87C8-F83D-0E8C-DB00-758EA455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7CC48-635E-40F4-9767-9BDC2ED0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4F56-A593-4795-8B2E-99743BA5AD5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5D68E5-6F4B-3E82-887F-0A4612DC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5DD0C-658D-844A-537F-6323128F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ADFC-65E4-4E8F-B875-6C54917B6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60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73CAAA-47F4-E247-69E7-95066B7D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4F56-A593-4795-8B2E-99743BA5AD5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5B39B4-AF89-07AA-B0EF-7ACF8268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449DD-2526-E9F4-4C79-D5EA6AA9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ADFC-65E4-4E8F-B875-6C54917B6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2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4041D-7CA1-949A-2683-88807D89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9515D-52C5-25A7-0879-0B950CEF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D07FA-D05E-E91B-5ACE-BD20657B3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FB68B-F26E-ECC8-6F5B-BFB30370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4F56-A593-4795-8B2E-99743BA5AD5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D9094-1000-61CC-9028-244A1F9F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5ED54-9824-2E28-76A6-DB09C093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ADFC-65E4-4E8F-B875-6C54917B6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4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FC96A-2BF8-1EF3-DA76-7E9F83D5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AEC854-5BE1-C3B3-25FA-822AC65E1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F72662-A8A1-8D34-76AE-63D492A95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9E08D0-FDF0-5A98-D989-6C6C4D75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4F56-A593-4795-8B2E-99743BA5AD5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82DB5-334B-C313-5111-404ACC2E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D8AC4-2C03-EBAE-E4A1-369B5776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1ADFC-65E4-4E8F-B875-6C54917B6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3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093B80-65EA-6D68-252E-B5F8DD8D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EFED2-12BF-0E53-5324-2BA7C9337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73B47-302C-5B3E-56B9-0FC411AA5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E4F56-A593-4795-8B2E-99743BA5AD5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12E71-B6D0-72F3-1508-AE7BCEEF4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EF0C3-EF59-C438-4839-33DBFDB99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ADFC-65E4-4E8F-B875-6C54917B6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2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1AF68-652C-BA5D-0F9E-DAEB96CD2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DDEA49-FD69-1AF2-5460-88C9328D7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</dc:title>
  <dc:creator>阳光</dc:creator>
  <cp:lastModifiedBy>阳光</cp:lastModifiedBy>
  <cp:revision>1</cp:revision>
  <dcterms:created xsi:type="dcterms:W3CDTF">2023-08-31T09:14:08Z</dcterms:created>
  <dcterms:modified xsi:type="dcterms:W3CDTF">2023-08-31T09:14:14Z</dcterms:modified>
</cp:coreProperties>
</file>