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2" r:id="rId7"/>
    <p:sldId id="309" r:id="rId8"/>
    <p:sldId id="314" r:id="rId9"/>
    <p:sldId id="313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3EC36-57CF-46CB-A962-DDE258C51D16}" v="13" dt="2021-02-12T20:48:30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kukhraniya" userId="04ef1709585a0a8e" providerId="LiveId" clId="{36C3EC36-57CF-46CB-A962-DDE258C51D16}"/>
    <pc:docChg chg="undo custSel addSld delSld modSld sldOrd">
      <pc:chgData name="akanksha kukhraniya" userId="04ef1709585a0a8e" providerId="LiveId" clId="{36C3EC36-57CF-46CB-A962-DDE258C51D16}" dt="2021-02-12T21:05:37.235" v="122"/>
      <pc:docMkLst>
        <pc:docMk/>
      </pc:docMkLst>
      <pc:sldChg chg="modSp mod">
        <pc:chgData name="akanksha kukhraniya" userId="04ef1709585a0a8e" providerId="LiveId" clId="{36C3EC36-57CF-46CB-A962-DDE258C51D16}" dt="2021-02-09T19:34:55.592" v="21" actId="20577"/>
        <pc:sldMkLst>
          <pc:docMk/>
          <pc:sldMk cId="895915843" sldId="266"/>
        </pc:sldMkLst>
        <pc:spChg chg="mod">
          <ac:chgData name="akanksha kukhraniya" userId="04ef1709585a0a8e" providerId="LiveId" clId="{36C3EC36-57CF-46CB-A962-DDE258C51D16}" dt="2021-02-09T19:34:55.592" v="21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modSp mod">
        <pc:chgData name="akanksha kukhraniya" userId="04ef1709585a0a8e" providerId="LiveId" clId="{36C3EC36-57CF-46CB-A962-DDE258C51D16}" dt="2021-02-12T20:01:26.153" v="86" actId="14100"/>
        <pc:sldMkLst>
          <pc:docMk/>
          <pc:sldMk cId="2091768197" sldId="309"/>
        </pc:sldMkLst>
        <pc:spChg chg="mod">
          <ac:chgData name="akanksha kukhraniya" userId="04ef1709585a0a8e" providerId="LiveId" clId="{36C3EC36-57CF-46CB-A962-DDE258C51D16}" dt="2021-02-12T20:00:35.609" v="83" actId="113"/>
          <ac:spMkLst>
            <pc:docMk/>
            <pc:sldMk cId="2091768197" sldId="309"/>
            <ac:spMk id="3" creationId="{FC0D054D-3D1A-4305-BC9C-CDB70DA148EE}"/>
          </ac:spMkLst>
        </pc:spChg>
        <pc:spChg chg="mod">
          <ac:chgData name="akanksha kukhraniya" userId="04ef1709585a0a8e" providerId="LiveId" clId="{36C3EC36-57CF-46CB-A962-DDE258C51D16}" dt="2021-02-12T20:01:26.153" v="86" actId="14100"/>
          <ac:spMkLst>
            <pc:docMk/>
            <pc:sldMk cId="2091768197" sldId="309"/>
            <ac:spMk id="4" creationId="{172EDB6C-B147-443B-82D9-AF098155FC5A}"/>
          </ac:spMkLst>
        </pc:spChg>
        <pc:spChg chg="mod">
          <ac:chgData name="akanksha kukhraniya" userId="04ef1709585a0a8e" providerId="LiveId" clId="{36C3EC36-57CF-46CB-A962-DDE258C51D16}" dt="2021-02-12T20:00:56.131" v="84" actId="113"/>
          <ac:spMkLst>
            <pc:docMk/>
            <pc:sldMk cId="2091768197" sldId="309"/>
            <ac:spMk id="5" creationId="{3D01346C-47A9-471C-B94D-7EA14D518DF9}"/>
          </ac:spMkLst>
        </pc:spChg>
      </pc:sldChg>
      <pc:sldChg chg="addSp delSp modSp mod setBg">
        <pc:chgData name="akanksha kukhraniya" userId="04ef1709585a0a8e" providerId="LiveId" clId="{36C3EC36-57CF-46CB-A962-DDE258C51D16}" dt="2021-02-09T23:54:19.028" v="28" actId="26606"/>
        <pc:sldMkLst>
          <pc:docMk/>
          <pc:sldMk cId="2199760917" sldId="315"/>
        </pc:sldMkLst>
        <pc:spChg chg="mo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2" creationId="{F1868A24-B99A-4962-8792-008A50570624}"/>
          </ac:spMkLst>
        </pc:spChg>
        <pc:spChg chg="mo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6" creationId="{D465C5C8-4D2C-4873-B35E-CA60B4B5F60F}"/>
          </ac:spMkLst>
        </pc:spChg>
        <pc:spChg chg="ad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19" creationId="{39E3965E-AC41-4711-9D10-E25ABB132D86}"/>
          </ac:spMkLst>
        </pc:spChg>
        <pc:spChg chg="ad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23" creationId="{44A37DD3-1B84-4776-94E1-C0AAA5C0F629}"/>
          </ac:spMkLst>
        </pc:spChg>
        <pc:spChg chg="add">
          <ac:chgData name="akanksha kukhraniya" userId="04ef1709585a0a8e" providerId="LiveId" clId="{36C3EC36-57CF-46CB-A962-DDE258C51D16}" dt="2021-02-09T23:54:19.028" v="28" actId="26606"/>
          <ac:spMkLst>
            <pc:docMk/>
            <pc:sldMk cId="2199760917" sldId="315"/>
            <ac:spMk id="25" creationId="{0B4FB531-34DA-4777-9BD5-5B885DC38198}"/>
          </ac:spMkLst>
        </pc:spChg>
        <pc:picChg chg="add mod">
          <ac:chgData name="akanksha kukhraniya" userId="04ef1709585a0a8e" providerId="LiveId" clId="{36C3EC36-57CF-46CB-A962-DDE258C51D16}" dt="2021-02-09T23:54:19.028" v="28" actId="26606"/>
          <ac:picMkLst>
            <pc:docMk/>
            <pc:sldMk cId="2199760917" sldId="315"/>
            <ac:picMk id="4" creationId="{53ECEA82-790D-45D1-B4E0-31707BB9621E}"/>
          </ac:picMkLst>
        </pc:picChg>
        <pc:picChg chg="del">
          <ac:chgData name="akanksha kukhraniya" userId="04ef1709585a0a8e" providerId="LiveId" clId="{36C3EC36-57CF-46CB-A962-DDE258C51D16}" dt="2021-02-09T23:53:39.541" v="25" actId="478"/>
          <ac:picMkLst>
            <pc:docMk/>
            <pc:sldMk cId="2199760917" sldId="315"/>
            <ac:picMk id="9" creationId="{C792638A-2DD3-4D55-B0DC-3D3EA57960C6}"/>
          </ac:picMkLst>
        </pc:picChg>
        <pc:picChg chg="mod">
          <ac:chgData name="akanksha kukhraniya" userId="04ef1709585a0a8e" providerId="LiveId" clId="{36C3EC36-57CF-46CB-A962-DDE258C51D16}" dt="2021-02-09T23:54:19.028" v="28" actId="26606"/>
          <ac:picMkLst>
            <pc:docMk/>
            <pc:sldMk cId="2199760917" sldId="315"/>
            <ac:picMk id="14" creationId="{0B69E2C6-0607-478F-B87B-E2EFE3459BC0}"/>
          </ac:picMkLst>
        </pc:picChg>
        <pc:cxnChg chg="add">
          <ac:chgData name="akanksha kukhraniya" userId="04ef1709585a0a8e" providerId="LiveId" clId="{36C3EC36-57CF-46CB-A962-DDE258C51D16}" dt="2021-02-09T23:54:19.028" v="28" actId="26606"/>
          <ac:cxnSpMkLst>
            <pc:docMk/>
            <pc:sldMk cId="2199760917" sldId="315"/>
            <ac:cxnSpMk id="21" creationId="{1F5DC8C3-BA5F-4EED-BB9A-A14272BD82A1}"/>
          </ac:cxnSpMkLst>
        </pc:cxnChg>
        <pc:cxnChg chg="add">
          <ac:chgData name="akanksha kukhraniya" userId="04ef1709585a0a8e" providerId="LiveId" clId="{36C3EC36-57CF-46CB-A962-DDE258C51D16}" dt="2021-02-09T23:54:19.028" v="28" actId="26606"/>
          <ac:cxnSpMkLst>
            <pc:docMk/>
            <pc:sldMk cId="2199760917" sldId="315"/>
            <ac:cxnSpMk id="27" creationId="{D5B557D3-D7B4-404B-84A1-9BD182BE5B06}"/>
          </ac:cxnSpMkLst>
        </pc:cxnChg>
      </pc:sldChg>
      <pc:sldChg chg="addSp delSp modSp mod ord setBg">
        <pc:chgData name="akanksha kukhraniya" userId="04ef1709585a0a8e" providerId="LiveId" clId="{36C3EC36-57CF-46CB-A962-DDE258C51D16}" dt="2021-02-12T21:05:37.235" v="122"/>
        <pc:sldMkLst>
          <pc:docMk/>
          <pc:sldMk cId="3191061982" sldId="316"/>
        </pc:sldMkLst>
        <pc:spChg chg="mod or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2" creationId="{5DCA16C4-1999-428B-BAA8-E005A483E503}"/>
          </ac:spMkLst>
        </pc:spChg>
        <pc:spChg chg="ad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10" creationId="{39E3965E-AC41-4711-9D10-E25ABB132D86}"/>
          </ac:spMkLst>
        </pc:spChg>
        <pc:spChg chg="ad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14" creationId="{990BAFCD-EA0A-47F4-8B00-AAB1E67A90CC}"/>
          </ac:spMkLst>
        </pc:spChg>
        <pc:spChg chg="add">
          <ac:chgData name="akanksha kukhraniya" userId="04ef1709585a0a8e" providerId="LiveId" clId="{36C3EC36-57CF-46CB-A962-DDE258C51D16}" dt="2021-02-09T23:54:42.563" v="29" actId="26606"/>
          <ac:spMkLst>
            <pc:docMk/>
            <pc:sldMk cId="3191061982" sldId="316"/>
            <ac:spMk id="16" creationId="{2F9C61D6-37CC-4AD4-83C3-022D08874179}"/>
          </ac:spMkLst>
        </pc:spChg>
        <pc:picChg chg="del">
          <ac:chgData name="akanksha kukhraniya" userId="04ef1709585a0a8e" providerId="LiveId" clId="{36C3EC36-57CF-46CB-A962-DDE258C51D16}" dt="2021-02-09T23:52:11.453" v="22" actId="478"/>
          <ac:picMkLst>
            <pc:docMk/>
            <pc:sldMk cId="3191061982" sldId="316"/>
            <ac:picMk id="4" creationId="{D4BC9FF9-D761-48A8-8681-B46082AC65C8}"/>
          </ac:picMkLst>
        </pc:picChg>
        <pc:picChg chg="add mod">
          <ac:chgData name="akanksha kukhraniya" userId="04ef1709585a0a8e" providerId="LiveId" clId="{36C3EC36-57CF-46CB-A962-DDE258C51D16}" dt="2021-02-09T23:54:42.563" v="29" actId="26606"/>
          <ac:picMkLst>
            <pc:docMk/>
            <pc:sldMk cId="3191061982" sldId="316"/>
            <ac:picMk id="5" creationId="{6C38BE43-3415-4E90-B8FB-FACF46884903}"/>
          </ac:picMkLst>
        </pc:picChg>
        <pc:cxnChg chg="add">
          <ac:chgData name="akanksha kukhraniya" userId="04ef1709585a0a8e" providerId="LiveId" clId="{36C3EC36-57CF-46CB-A962-DDE258C51D16}" dt="2021-02-09T23:54:42.563" v="29" actId="26606"/>
          <ac:cxnSpMkLst>
            <pc:docMk/>
            <pc:sldMk cId="3191061982" sldId="316"/>
            <ac:cxnSpMk id="12" creationId="{1F5DC8C3-BA5F-4EED-BB9A-A14272BD82A1}"/>
          </ac:cxnSpMkLst>
        </pc:cxnChg>
        <pc:cxnChg chg="add">
          <ac:chgData name="akanksha kukhraniya" userId="04ef1709585a0a8e" providerId="LiveId" clId="{36C3EC36-57CF-46CB-A962-DDE258C51D16}" dt="2021-02-09T23:54:42.563" v="29" actId="26606"/>
          <ac:cxnSpMkLst>
            <pc:docMk/>
            <pc:sldMk cId="3191061982" sldId="316"/>
            <ac:cxnSpMk id="18" creationId="{2669285E-35F6-4010-B084-229A808458CD}"/>
          </ac:cxnSpMkLst>
        </pc:cxnChg>
      </pc:sldChg>
      <pc:sldChg chg="addSp delSp modSp new del mod">
        <pc:chgData name="akanksha kukhraniya" userId="04ef1709585a0a8e" providerId="LiveId" clId="{36C3EC36-57CF-46CB-A962-DDE258C51D16}" dt="2021-02-12T20:49:34.227" v="118" actId="2696"/>
        <pc:sldMkLst>
          <pc:docMk/>
          <pc:sldMk cId="21225366" sldId="317"/>
        </pc:sldMkLst>
        <pc:spChg chg="add del mod">
          <ac:chgData name="akanksha kukhraniya" userId="04ef1709585a0a8e" providerId="LiveId" clId="{36C3EC36-57CF-46CB-A962-DDE258C51D16}" dt="2021-02-12T20:44:09.824" v="94" actId="3680"/>
          <ac:spMkLst>
            <pc:docMk/>
            <pc:sldMk cId="21225366" sldId="317"/>
            <ac:spMk id="3" creationId="{55C726A2-E430-4202-A32D-690135FDADE0}"/>
          </ac:spMkLst>
        </pc:spChg>
        <pc:graphicFrameChg chg="add del mod ord modGraphic">
          <ac:chgData name="akanksha kukhraniya" userId="04ef1709585a0a8e" providerId="LiveId" clId="{36C3EC36-57CF-46CB-A962-DDE258C51D16}" dt="2021-02-12T20:43:58.321" v="93" actId="3680"/>
          <ac:graphicFrameMkLst>
            <pc:docMk/>
            <pc:sldMk cId="21225366" sldId="317"/>
            <ac:graphicFrameMk id="4" creationId="{57CA4701-AA2E-45A9-A689-EE97BA16C506}"/>
          </ac:graphicFrameMkLst>
        </pc:graphicFrameChg>
        <pc:graphicFrameChg chg="add mod ord modGraphic">
          <ac:chgData name="akanksha kukhraniya" userId="04ef1709585a0a8e" providerId="LiveId" clId="{36C3EC36-57CF-46CB-A962-DDE258C51D16}" dt="2021-02-12T20:48:57.070" v="117" actId="2161"/>
          <ac:graphicFrameMkLst>
            <pc:docMk/>
            <pc:sldMk cId="21225366" sldId="317"/>
            <ac:graphicFrameMk id="5" creationId="{7F93723E-D85F-40AF-8A01-4F26185478AD}"/>
          </ac:graphicFrameMkLst>
        </pc:graphicFrameChg>
        <pc:graphicFrameChg chg="add del mod">
          <ac:chgData name="akanksha kukhraniya" userId="04ef1709585a0a8e" providerId="LiveId" clId="{36C3EC36-57CF-46CB-A962-DDE258C51D16}" dt="2021-02-12T20:46:43.218" v="109"/>
          <ac:graphicFrameMkLst>
            <pc:docMk/>
            <pc:sldMk cId="21225366" sldId="317"/>
            <ac:graphicFrameMk id="6" creationId="{83A80F91-C53E-42FF-9753-3554F8C9511D}"/>
          </ac:graphicFrameMkLst>
        </pc:graphicFrameChg>
        <pc:graphicFrameChg chg="add mod">
          <ac:chgData name="akanksha kukhraniya" userId="04ef1709585a0a8e" providerId="LiveId" clId="{36C3EC36-57CF-46CB-A962-DDE258C51D16}" dt="2021-02-12T20:48:23.151" v="113" actId="572"/>
          <ac:graphicFrameMkLst>
            <pc:docMk/>
            <pc:sldMk cId="21225366" sldId="317"/>
            <ac:graphicFrameMk id="7" creationId="{486E98E3-25AF-4C1E-9B35-CFD25A49CBAD}"/>
          </ac:graphicFrameMkLst>
        </pc:graphicFrameChg>
        <pc:graphicFrameChg chg="add del mod">
          <ac:chgData name="akanksha kukhraniya" userId="04ef1709585a0a8e" providerId="LiveId" clId="{36C3EC36-57CF-46CB-A962-DDE258C51D16}" dt="2021-02-12T20:48:30.328" v="115"/>
          <ac:graphicFrameMkLst>
            <pc:docMk/>
            <pc:sldMk cId="21225366" sldId="317"/>
            <ac:graphicFrameMk id="8" creationId="{E91DB974-FB5D-40A0-8B2C-9CD82C696BB5}"/>
          </ac:graphicFrameMkLst>
        </pc:graphicFrameChg>
      </pc:sldChg>
      <pc:sldChg chg="modSp new mod ord">
        <pc:chgData name="akanksha kukhraniya" userId="04ef1709585a0a8e" providerId="LiveId" clId="{36C3EC36-57CF-46CB-A962-DDE258C51D16}" dt="2021-02-11T02:39:46.728" v="47" actId="20577"/>
        <pc:sldMkLst>
          <pc:docMk/>
          <pc:sldMk cId="759196132" sldId="317"/>
        </pc:sldMkLst>
        <pc:spChg chg="mod">
          <ac:chgData name="akanksha kukhraniya" userId="04ef1709585a0a8e" providerId="LiveId" clId="{36C3EC36-57CF-46CB-A962-DDE258C51D16}" dt="2021-02-11T02:39:46.728" v="47" actId="20577"/>
          <ac:spMkLst>
            <pc:docMk/>
            <pc:sldMk cId="759196132" sldId="317"/>
            <ac:spMk id="2" creationId="{66D29367-3D3E-4F91-8D9C-7E5CE8B3D182}"/>
          </ac:spMkLst>
        </pc:spChg>
      </pc:sldChg>
      <pc:sldChg chg="new del">
        <pc:chgData name="akanksha kukhraniya" userId="04ef1709585a0a8e" providerId="LiveId" clId="{36C3EC36-57CF-46CB-A962-DDE258C51D16}" dt="2021-02-12T20:42:30.659" v="88" actId="2696"/>
        <pc:sldMkLst>
          <pc:docMk/>
          <pc:sldMk cId="2498536864" sldId="31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2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3320,'0'0'6969,"-3"4"-6524,-4 8-291,-2 7 346,0 37 1290,10-45-1496,0-6-104,-1-3-85,-3 0-144,1 38 855,-1 4-329,2-33-347,0 0 0,1 0 0,0 0 0,0 0 0,4 19 1,-5 4-2,0-31-133,1-2 4,-1 0 0,1 0 0,-1 0-1,1 0 1,0 0 0,-1 0 0,1 0 0,0 1 0,0-1 0,0 0 0,0 0 0,0 0 0,0 0 0,0 0-1,0 1 1,0-1 0,1 0 0,-1 0 0,0 0 0,1 0 0,-1 0 0,1 0 0,0 2 0,1 5 20,0 84 507,3-30-292,-5-59-228,0 0-1,0 0 0,0 0 0,1 1 0,-1-1 0,1 0 0,0 0 0,2 5 0,4 21 79,-4-3-13,-2-21-66,0 0-1,-1 0 1,1 0 0,-1 0 0,0 0 0,-1 0 0,1-1 0,-1 1 0,-2 9-1,2-13-6,1 1-1,0-1 0,-1 1 0,1 0 0,0-1 1,0 1-1,0-1 0,0 1 0,1 0 0,-1-1 0,0 1 1,0-1-1,1 1 0,-1-1 0,1 1 0,0-1 1,1 3-1,5 21 67,-6 1-7,0-16-48,0 1 0,-1-1-1,0 0 1,-1 1-1,0-1 1,-4 15-1,4-17 9,-1 0-1,1 0 1,1 0-1,0 0 0,1 8 1,-2 26 78,0-37-95,-2 9 23,1 0 0,1 0 0,0 0 0,0 0 0,2 0 0,3 26 0,2 51 154,-5-84-172,0 0 0,0 0 0,-1 0 0,0 0 0,-1 11 0,0 25 38,4 59 64,-2-96-110,-1 0-1,1 0 0,-1 0 0,-1 0 0,1 0 1,-2 8-1,0-8-1,1 0 0,1 0 0,-1 1 0,1-1 1,0 0-1,2 11 0,-1-10-1,0 0-1,0 0 1,-1 1 0,0-1 0,-1 0 0,-1 10 0,1-9 0,0 0-1,0 0 1,1 0 0,0 0 0,1 9-1,0-13-1,-1 1 0,0-1 0,0 0 0,0 0-1,-1 1 1,0-1 0,-1 5 0,1-6-2,0-1 1,1 1-1,-1 0 1,1 0-1,-1 0 1,1 0-1,0 0 1,0-1-1,0 1 1,1 0-1,-1 0 1,1 0 0,-1 0-1,1-1 1,1 4-1,0-1 2,0 0 0,-1 1 0,0-1-1,0 0 1,0 1 0,-1-1 0,1 1 0,-2-1-1,1 7 1,1 29 10,-2 7 10,0-42-20,0 0 1,0 0-1,1 0 0,0 0 0,0 0 0,1 0 0,1 8 0,-1-5 4,1 1-1,-2-1 1,1 1-1,-1-1 0,-2 15 1,1 27 12,-3 16 10,2-57-24,1 0 0,0 1 0,1-1 0,0 0 0,1 1 0,2 14 0,3 44 26,-6-57-24,1 0-1,0 0 0,1 0 0,4 19 0,-4-25-1,-1 1-1,0-1 0,-1 1 1,0-1-1,0 1 1,0-1-1,-2 12 0,1-10 0,0 0 0,0-1-1,1 1 1,0 0 0,2 7 0,0 4 15,-1 1 0,-2 35 0,0-15 2,1-1 7,-10 75-1,9-105-24,1 0 0,0 1 0,0-1 0,1 1 0,0-1 0,4 14 0,3 36 9,6 76 36,-13-123-43,0 0-1,0 0 1,1 0-1,5 15 0,-4-17-1,0 1 0,-1 0 0,-1 0 0,0-1 0,0 20 0,-3 10 16,2 1 0,9 71-1,25 138 32,-27-182-46,-4-31 0,12 54 0,-13-77-3,0-1 1,-1 0 0,0 18 0,4 35-1,20 46 7,-19-94-6,-2 0 0,0 0 0,-1 0 0,0 19 0,-1-16 0,0 0 0,9 32 0,-10-48-1,0 0 0,0 0 0,-1-1 0,0 1 0,0 0 0,0 0 0,-1 4 1,2 31 5,1 5 0,-2-38-6,0-1 0,0 0 0,1 1 0,-1-1 0,1 0 0,1 0 0,-1 0 0,3 7 0,-3-10 0,0 1 0,0 0 1,0 0-1,-1 0 0,1 0 1,-1 0-1,0 0 1,0 0-1,-2 6 0,2-6 1,-1 0-1,1 1 1,0-1-1,0 0 1,1 1-1,-1-1 1,2 7-1,4 21 14,-5-24-6,0 1 1,0-1 0,1 0-1,0 0 1,4 10-1,-3-8 3,-6 1-1,5 0 2,3 25 20,-4-29-25,-5-5-13,0 33 138,3-35-126,-8 1-6,9-1-5,0 0-1,0 0 1,0 0-1,0 0 0,-1 0 1,1 0-1,0 0 1,0 0-1,0 0 1,0-1-1,0 1 0,-1 0 1,1 0-1,0 0 1,0 0-1,0 0 0,0 0 1,0 0-1,0 0 1,0-1-1,-1 1 1,1 0-1,0 0 0,0 0 1,0 0-1,0 0 1,0-1-1,0 1 1,0 0-1,0 0 0,0 0 1,0 0-1,0 0 1,0-1-1,0 1 0,0 0 1,0 0-1,0 0 1,0 0-1,0-1 1,0 1-1,0 0 0,0 0 1,0 0-1,0 0 1,0 0-1,0-1 0,0 1 1,0 0-1,1 0 1,-1 0-1,0 0 1,0 0-1,0 0 0,0 0 1,0-1-1,0 1 1,0 0-1,1 0 0,-1 0 1,0 0-1,0 0 1,0 0-1,0 0 1,0 0-1,1 0 0,7-9-2137,9-7-10104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9T16:50:31.3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20,'143'-2,"158"5,-188 15,-74-11,66 5,147 17,-210-22,34 10,-52-11,0-1,37 4,161-9,34 1,-142 16,-74-9,64 3,353-10,-215-3,-208 0,-1-2,0-1,0-1,39-14,-38 10,0 1,0 2,62-5,-27 7,132-27,-136 19,0 3,89-4,28 18,152-7,-269-6,-48 5,0 2,0 0,1 1,32 2,185 16,246-14,-240-5,5243 2,-5453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3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4488,'-3'5'640,"-1"2"-301,2-1-453,-11 45 2670,-4 8 1424,14-48-3527,3 27 789,1-33-1194,-1 0 1,1 0-1,-1-1 0,-1 1 1,1 0-1,-1 0 0,1 0 1,-2-1-1,-1 9 1,-4 44 687,2-5-452,-3 13 173,6-56-398,1 1 0,0 0 1,1 0-1,0 0 0,0 0 0,1-1 1,0 1-1,4 13 0,-5-22-51,1 1 0,-1 0 0,1 0 0,-1 0 0,0-1 1,0 1-1,0 0 0,0 0 0,0 0 0,0 0 0,0-1 0,-1 1 0,1 0 0,-1 0 0,0 2 0,0 0 1,0-3 2,1 0 0,-1 0 1,1 0-1,0 1 1,0-1-1,-1 0 1,1 0-1,0 1 1,0-1-1,0 0 1,0 0-1,1 1 1,-1-1-1,0 0 1,1 2-1,6 3 11,-6-6-1,1 4-4,-1 0 0,1 0 0,-1 0 1,0 1-1,-1-1 0,1 0 0,-1 0 0,0 9 0,1 4 2,-2 14 52,1-27-58,-1 0-1,1 0 1,0 0 0,0 0 0,0 1 0,0-1 0,1 0-1,0 0 1,1 5 0,1 0 10,0 0 1,-1 1-1,0-1 0,-1 1 0,0-1 0,-1 1 0,-1 14 1,1-13-4,0 1 1,0-1 0,1 0-1,1 0 1,3 16-1,-3-17-2,0 0-1,-1 0 0,0 0 0,-1 1 0,0-1 0,-1 0 0,-2 11 1,2-13-3,-1 0 0,2 0 1,-1 0-1,1 0 0,0 0 1,1 0-1,0 0 0,0 0 1,0 0-1,1 0 0,4 10 1,-5-17-12,0 1 0,0-1 0,0 1 1,0 0-1,-1-1 0,1 1 0,-1 0 1,1 0-1,-1-1 0,0 1 0,1 0 0,-1 3 1,6 39 140,11 97 193,2-14 19,-3-16-82,-15-109-262,-1 1-1,1-1 1,-1 1-1,1-1 1,-1 1-1,0-1 0,0 1 1,0-1-1,0 1 1,0-1-1,0 1 1,-1-1-1,0 3 1,-1 6 6,6 95 225,-9-58-100,-1 24 9,-7 92-22,4-70-90,10-37-18,0-43-16,-1-1 0,0 0 0,-1 1 0,-2 14-1,0-15 5,1 0-1,0-1 1,1 1-1,0 0 1,1 0-1,2 16 1,0 19 26,7 60 3,-9-19-4,2-67-29,-2 0 0,0-1 0,-4 23 0,3-34-3,1-1-1,0 1 1,0-1-1,1 1 1,2 9-1,1 24 11,-3-26-8,0 0 1,2 0 0,4 19 0,-3-22-2,-1 0 1,-1 0-1,-1 1 1,0-1-1,0 16 1,3 40 12,1-23 0,-3 3 1,8 119 31,-9-153-43,-1 0-1,-3 28 1,0 3 8,9 32 10,-5-70-20,-2 1 1,1-1-1,-1 1 0,-3 11 1,-3 31 11,7 58 39,-6-60-24,1 18 1,3-23-6,1-31-10,0-1 1,1 1 0,1-1-1,2 20 1,-2 23 62,4-45-48,3-2 3,-7-8-34,0-1 1,-1 1 0,1-1 0,0 1-1,-1 0 1,1-1 0,-1 1 0,1 0-1,-1 0 1,1-1 0,-1 1 0,0 0-1,1 0 1,-1 0 0,0-1 0,0 1-1,0 0 1,1 0 0,-1 0 0,0 0-1,0 0 1,0-1 0,0 1 0,0 0-1,-1 0 1,1 0 0,0 0 0,0 0-1,-1-1 1,1 1 0,0 0 0,-1 0-1,0 1 1,0-1 4,-1 3-1,9 28 53,-2-21-29,-4-9 38,0 0-46,2 4-4,-2-4-1,-1 0 2,0 3 4,1-1 2,4 2 0,-5-2 0,-3 1 0,14 37 156,-7-34-167,-4-7-11,1-1 0,0 1 0,-1 0 0,1 0 0,-1 0 0,0 0-1,1 0 1,-1 0 0,0 0 0,0 0 0,1 0 0,-1 0 0,0 0-1,0 0 1,0 0 0,0 0 0,0 0 0,0 0 0,-1 0 0,1 1-1,-3 7 31,7 32 60,-3-28-77,0-11-7,-1 1 0,0-1-1,1 1 1,-1-1 0,0 1 0,0 0-1,-1-1 1,1 1 0,0-1 0,-1 1 0,-1 3-1,1-5 17,15 29 124,-12-25-126,-1 1-6,0-1-1,0 0 1,0 1 0,0 0 0,-1-1 0,0 10-1,0-12 0,2 3-4,-1-3 2,2 4-2,7 15 4,-2 1 1,0-1-1,-2 1 1,5 30-1,-11-19 42,0-31-41,-3 2 0,2-1 2,1 2 4,-4 9 338,-29-34-334,22 7-74,9 9-129,0 1 0,1 0 0,-1 0 0,0 1 0,0-1 0,-1 0 0,1 0 0,0 1 0,-1 0 0,1-1 0,-1 1 0,1 0 0,-1 0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3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7264,'0'0'6737,"-2"4"-6497,-10 15 3,8-6-15,0-1 1,2-6-165,0-1 0,1 0 0,0 1 0,0-1 0,1 1 0,-1-1-1,1 1 1,0-1 0,1 7 0,-1 19 84,-1-29-129,1-1 1,-1 1 0,1 0 0,0-1-1,-1 1 1,1 0 0,0-1 0,0 1-1,0 0 1,0-1 0,0 1 0,0 0-1,0-1 1,1 1 0,-1-1 0,1 1 0,-1 0-1,1-1 1,0 1 0,0 1 0,3 5 26,6 28 145,-8-30-153,0 0-1,0 0 1,0 0 0,-1 0-1,0 0 1,-1 0 0,1 0-1,-1 0 1,-1 9 0,4 59 611,-4-59-579,1 0 1,0 0-1,0 0 0,4 16 0,-1-13 21,-2-1 0,-1 31 0,0-26-44,1 0 1,1 0-1,0 0 0,2 0 0,6 22 0,-3-15 62,6 57 0,-1 38 115,7 58 66,-17-161-254,0-1 0,-2 33 0,-1-25 31,2 0 0,6 47 0,-2-47-13,-3-18-33,0 1 1,0-1-1,-1 1 1,0 0-1,-2 20 1,-3 35 142,6-14-68,-1-45-83,0-1 0,0 1 0,-1 0 0,0-1 0,0 1 0,-1-1 0,0 1 0,-3 12 0,2-13 0,0 1-1,1 0 0,0 0 1,0 0-1,1 1 1,0 9-1,-3 27 26,1-23-9,0 0 1,3 33-1,-3 30 59,-6-50-32,1 13-2,1-14-25,4-26-21,0 0-1,1 1 0,-1-1 0,2 0 1,-1 10-1,4 192 109,-6-182-103,2-21-10,1 1 0,-1-1 0,1 0 0,0 0 0,0 0-1,1 1 1,2 8 0,0 3 6,-1 1-1,1 28 1,0 13 20,8 119 56,-6-74-12,-2 117 71,-8-93-86,6-64-33,0-46-10,-1 1 1,-3 31 0,1-24 1,1 1 1,4 49-1,1-3 4,-13-14-1,17 41 4,-6-79-12,-6-8-1,3-13-10,0 1 0,1 0 1,-1-1-1,1 1 0,0 0 0,0 0 1,-1-1-1,1 1 0,0 0 1,0 0-1,1 0 0,-1-1 0,0 1 1,0 0-1,2 2 0,2 21 16,-4-7-10,0 0 0,2 0 0,0 0 0,8 29 0,-2 6 9,-4-40-10,-3-8-6,10 70 56,-7-7-13,-2-56-30,-5 20 18,3-28-28,-1-1-1,1 1 0,0-1 0,0 1 0,0-1 0,0 1 0,1-1 1,-1 0-1,1 1 0,1 3 0,-1-6 9,-2 1 2,0 5-2,2 2 2,0-7-10,-1 0-1,0 0 1,0 1-1,-1-1 1,1 0-1,0 0 1,-1 1 0,1-1-1,-1 0 1,0 0-1,0 0 1,-1 2-1,8 47 32,-7-45-30,0-5-4,1 1 1,0-1-1,-1 0 1,1 1 0,0-1-1,0 0 1,0 1 0,0-1-1,0 0 1,0 0 0,1 1-1,-1-1 1,0 0-1,1 0 1,-1 1 0,1 0-1,-6 25 16,0-8-16,2 15 10,0-20-4,-2 21 2,4-24-8,-5-1 0,2-1 0,3 0 0,0 0 0,-5 1 0,2 0 0,-1 3 2,3-1 3,0 0-4,-3-2 1,0-1 3,1 1-2,1-1 2,1-1-2,-3 0 2,3 2-2,-5 26 42,4-27-33,2-7 41,1-2-50,0 0-1,0 0 0,0 0 0,0 0 1,0 0-1,0 1 0,-1-1 0,1 0 0,0 0 1,0 0-1,0 0 0,0 1 0,0-1 1,0 0-1,0 0 0,0 0 0,0 1 1,0-1-1,0 0 0,0 0 0,0 0 1,0 1-1,0-1 0,0 0 0,0 0 0,0 0 1,0 1-1,0-1 0,0 0 0,0 0 1,1 0-1,-1 0 0,0 1 0,0-1 1,0 0-1,0 0 0,0 0 0,0 0 1,1 0-1,-1 1 0,0-1 0,0 0 0,0 0 1,0 0-1,1 0 0,-1 0 0,0 0 1,0 0-1,0 0 0,1 0 0,-1 0 1,0 0-1,0 0 0,0 0 0,1 0 1,-1 0-1,0 0 0,0 0 0,0 0 1,1 0-1,-1 0 0,0 0 0,0 0 0,1 0 1,24-7-2662,6-2-10627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3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7176,'0'0'7968,"4"-1"-7751,13-2 0,-16 3-193,1-1-1,-1 1 1,1 0 0,0 0-1,-1 0 1,1 0-1,-1 0 1,1 0 0,-1 1-1,1-1 1,-1 0-1,1 1 1,-1-1 0,1 1-1,2 1 1,6 0 20,117 5 778,18-13 129,-54 12-423,-46 0-294,-6-10 40,30 9-62,-6-2 2,-12-1-86,-44-1-115,0 0 0,0 0 0,1-1 1,-1 0-1,0-1 0,0 1 1,0-1-1,8-3 0,-9 3 4,1 0 0,0 0 0,-1 0 0,1 0-1,0 1 1,7 1 0,21-1 66,-34 0-77,1 0 0,-1 0 0,0 0 0,1-1 0,-1 1 0,1 0-1,-1-1 1,0 1 0,1 0 0,-1-1 0,0 0 0,0 1-1,1-1 1,-1 0 0,0 1 0,0-1 0,2-2 0,5-1 4,3-1 19,3 0-5,35 3 114,7-3 5,-52 5-117,4-4 6,1 3 2,1 1 3,-1 0-4,1 0-3,-3 0-10,-5 0 1,29-1 114,-7 2 66,-22-1-78,-1 1-105,1-1-17,-1 1-1,1 0 0,-1 0 0,0-1 1,1 1-1,-1 0 0,0 0 0,0 1 1,0-1-1,0 0 0,0 0 0,0 0 1,0 1-1,0-1 0,1 3 0,6 7 0,23 17-2526,4 3-10107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3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4576,'0'0'5840,"4"3"-5447,0 1-326,28 12 706,-22-13-581,-1-1 0,1 0 0,-1 0 0,1-1 0,0 0 0,-1-1 0,11 0 0,-11 0 128,105 2 1573,34 8-517,-1-2-633,-76 8-464,-54-12-188,0 0 0,0 0 0,30 1-1,-27-5 6,0 1-1,25 6 0,-13-4 39,1-1 0,39-2 0,-29-1-31,59 1 381,-57-17-4,-43 17-429,-1 0-38,0 0 0,-1-1 0,1 1 0,0 0 0,0 0 0,0 1 0,0-1 0,0 0 0,-1 0 0,1 0 0,0 0 0,0 1 0,0-1 0,-1 0 0,1 1 0,0-1 0,0 1 0,-1-1 0,1 1 0,0-1 0,-1 1 0,1-1-1,-1 1 1,1 0 0,-1-1 0,1 1 0,-1 0 0,1-1 0,-1 1 0,1 1 0,3 19-2479,1 1-9867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4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6904,'0'0'4969,"4"-2"-4590,26-11 114,-20 8-80,-5-3-34,3 3-18,114-60 1457,-120 64-1637,0 0-137,0 1-1,0 0 1,0-1 0,0 1 0,0 0-1,0 0 1,0 0 0,0 0 0,0 1-1,3 0 1,59-11 561,-42 11-368,1 1 0,-1 1-1,26 7 1,15 2 312,27-7-53,-12 11-162,-49-8-230,1-2 1,0-2-1,0-1 0,0-1 0,31-2 0,-48 0-63,47 3 214,-1 1-96,-49-4-94,-9-1-58,0 0 1,0 0-1,0 1 0,0-1 1,0 1-1,0-1 0,0 1 0,0-1 1,0 1-1,0 0 0,0 0 1,0-1-1,1 1 0,-1 0 0,0 0 1,0 0-1,0 0 0,0 0 1,0 0-1,1 1 0,-1-1 1,0 0-1,0 0 0,0 1 0,0-1 1,2 2-1,-1-1 5,1 0-1,0 0 1,0 0-1,0 0 1,0 0-1,0-1 1,0 1-1,0-1 1,0 0 0,0 0-1,0 0 1,0 0-1,0 0 1,0-1-1,0 1 1,5-3-1,0 4 28,2 3-6,-4 0-2,21-2 70,27 3 225,-53-5-144,1 0-160,-1 1-21,0 0-1,0 0 1,0 0 0,0 0 0,0 0 0,0 0 0,0 1 0,-1-1 0,1 0 0,0 0 0,-1 1-1,1-1 1,-1 1 0,1-1 0,-1 0 0,0 1 0,0-1 0,0 1 0,0 1 0,2 4-1,2 4 7,1 0-1,0 0 1,0 0-1,1 0 1,1-1-1,12 16 1,16 5-2673,-7-11-10433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4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7800,'4'-1'441,"12"-3"84,-22 9 2206,17-8-1269,-8 2-1314,0 0 0,0 0 0,0 0-1,0 1 1,1-1 0,-1 1 0,0-1 0,0 1-1,0 0 1,6 1 0,1-1 45,-5 1-142,-1-1 1,0 0-1,0 0 1,1-1-1,-1 1 1,0-1-1,0 0 1,0 0-1,0 0 1,0-1-1,6-2 1,30 7 505,-27-2-372,84 21 606,-15-16-383,64 30 348,-60-5-292,-40-23-170,-33-6-235,-1 1-1,0 0 0,21 9 1,14 3 161,-41-13-196,0-1-1,0 2 1,0-1-1,0 0 0,0 1 1,-1 0-1,10 7 1,-11-7-6,0-1 0,0 0 0,1 0 0,-1-1-1,0 1 1,0-1 0,1 0 0,-1 0 0,8 0 0,-7 0 4,-1 0 0,1-1 0,-1 1 0,1 1 0,-1-1 0,0 1 0,6 2-1,-7-3 61,52-6 339,-44 1-346,-2 7 17,-4 1-11,30-2 479,-34-2-319,1 0-162,5 0-4,-6 0 197,18 32-2908,-7-10-10617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4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5384,'0'0'3224,"4"-2"-2071,20-6-477,1 1 0,0 1 1,0 1-1,1 2 0,46-1 0,-62 4-541,-1-1 0,1 1 0,0-2 0,0 1 0,14-5 0,-9-1 6,1 1 0,0 1 0,26-5 0,36-13 181,-71 21-288,0 0 0,0 1 1,0 0-1,0 0 0,0 1 0,0-1 0,0 2 0,13 1 0,24-2 101,57-11 145,171-30 393,-237 39-571,-30 2-86,0 0 0,0 0 0,-1 0-1,1-1 1,0 1 0,0-1 0,6-2 0,-3 1 27,1 0 0,-1 1 0,1 1-1,-1-1 1,15 2 0,5-1 0,52 0 180,-54 1-166,0-1 1,42-5 0,10-4 113,-41 6 15,-37 3-183,0 0 0,-1 0-1,1 0 1,0 0-1,0 1 1,0-1-1,-1 0 1,1 0-1,0 0 1,0 0-1,0 1 1,-1-1-1,1 0 1,0 0-1,0 0 1,0 1 0,0-1-1,0 0 1,0 0-1,-1 1 1,1-1-1,0 0 1,0 0-1,0 1 1,0-1-1,0 0 1,0 0-1,0 1 1,0-1 0,0 0-1,0 0 1,0 1-1,0-1 1,0 0-1,0 0 1,1 1-1,-1-1 1,0 0-1,0 0 1,0 0-1,0 1 1,0-1-1,0 0 1,1 0 0,-1 0-1,0 1 1,0-1-1,0 0 1,1 0-1,-1 0 1,0 0-1,0 1 1,0-1-1,1 0 1,-1 0-1,0 0 1,0 0-1,1 0 1,-1 0 0,0 0-1,0 0 1,1 0-1,-1 0 1,0 0-1,1 0 1,-15 15 45,11-12-142,0 0-1,0 0 1,1 1-1,-1-1 0,1 1 1,0 0-1,0-1 0,1 1 1,-1 0-1,1 0 1,-1 0-1,1 0 0,1 1 1,-1-1-1,0 8 1,0-7-614,-3 26-10398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1T02:54:4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2336,'0'0'3129,"4"-2"-2104,7-1-417,-1 0 0,1 0 0,0 1 0,18-1 0,-23 3-600,8 0 357,1 0 0,-1 2-1,1 0 1,20 5-1,-23-4-237,-1 0 1,1-2-1,0 1 0,20-1 0,4 4 229,-32-4-301,0 0-1,0 0 1,0 0 0,0-1 0,0 1 0,0-1 0,8 0 0,112-11 1126,80-2-80,-162 12-995,51 2 320,-43 2-242,-23-1 34,1 0-1,32 8 0,-2-11 194,8 10-57,-44-3-261,0-2-1,24 3 1,-26-4-32,0 0-1,0 1 1,22 8-1,6-1 38,-33-7-14,-14 2 6,-1-5-85,1-1 0,-1 1 0,0 0 0,0-1 0,0 1 0,0-1 0,0 1 0,1-1 0,-1 1-1,0 0 1,1-1 0,-1 1 0,0-1 0,1 1 0,-1-1 0,1 1 0,-1-1 0,1 0-1,-1 1 1,1-1 0,-1 1 0,1-1 0,-1 0 0,1 0 0,-1 1 0,1-1 0,0 0-1,-1 0 1,1 0 0,-1 1 0,1-1 0,0 0 0,-1 0 0,2 0 0,23 12 167,-24-10-116,1-2-2,4 3-10,-5-2 164,-12-1-194,-8 0-2273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Restaurant Rating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4F8A"/>
                </a:solidFill>
              </a:rPr>
              <a:t>Yuri : data extraction</a:t>
            </a:r>
          </a:p>
          <a:p>
            <a:r>
              <a:rPr lang="en-US" b="1" dirty="0">
                <a:solidFill>
                  <a:srgbClr val="004F8A"/>
                </a:solidFill>
              </a:rPr>
              <a:t>Akanksha : Load &amp; Transform</a:t>
            </a:r>
          </a:p>
          <a:p>
            <a:r>
              <a:rPr lang="en-US" b="1" dirty="0">
                <a:solidFill>
                  <a:srgbClr val="004F8A"/>
                </a:solidFill>
              </a:rPr>
              <a:t>Sarah &amp; </a:t>
            </a:r>
            <a:r>
              <a:rPr lang="en-US" b="1" dirty="0" err="1">
                <a:solidFill>
                  <a:srgbClr val="004F8A"/>
                </a:solidFill>
              </a:rPr>
              <a:t>kurt</a:t>
            </a:r>
            <a:r>
              <a:rPr lang="en-US" b="1" dirty="0">
                <a:solidFill>
                  <a:srgbClr val="004F8A"/>
                </a:solidFill>
              </a:rPr>
              <a:t> : visuals &amp;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0383464-6940-481B-A08A-FFDE53E1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9951" y="643538"/>
            <a:ext cx="10193198" cy="36185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Restaurant Rating 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9A3-4770-4D53-BC1B-883D613C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&amp;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0121-4E6F-470F-82AF-398867E02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b="1" dirty="0">
                <a:highlight>
                  <a:srgbClr val="FFFF00"/>
                </a:highlight>
              </a:rPr>
              <a:t>Parent structure.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E695D-A4F3-48E3-A8F9-053BDEA6A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546251"/>
            <a:ext cx="4639736" cy="2700997"/>
          </a:xfrm>
        </p:spPr>
      </p:pic>
    </p:spTree>
    <p:extLst>
      <p:ext uri="{BB962C8B-B14F-4D97-AF65-F5344CB8AC3E}">
        <p14:creationId xmlns:p14="http://schemas.microsoft.com/office/powerpoint/2010/main" val="41387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9612-195E-4ED0-A70E-0CCACC99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&amp; Transform</a:t>
            </a:r>
            <a:br>
              <a:rPr lang="en-US" dirty="0"/>
            </a:br>
            <a:r>
              <a:rPr lang="en-US" sz="3200" dirty="0"/>
              <a:t>issues with data consistency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054D-3D1A-4305-BC9C-CDB70DA1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73765"/>
          </a:xfrm>
        </p:spPr>
        <p:txBody>
          <a:bodyPr/>
          <a:lstStyle/>
          <a:p>
            <a:r>
              <a:rPr lang="en-US" b="1" dirty="0"/>
              <a:t>Good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DB6C-B147-443B-82D9-AF098155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31165"/>
            <a:ext cx="4639736" cy="3461672"/>
          </a:xfrm>
        </p:spPr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"name": "</a:t>
            </a:r>
            <a:r>
              <a:rPr lang="en-US" sz="1800" b="1" dirty="0" err="1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Krooked</a:t>
            </a:r>
            <a:r>
              <a:rPr lang="en-US" sz="1800" b="1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Moon Distillery",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highlight>
                <a:srgbClr val="FF00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"ChIJeRfIYNDq24cRVoHiJSn0iMU",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compound_code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"8FRQ+83 Owensville, MO, USA",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"86CC8FRQ+83"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price_level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"rating": 4.3,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"reference": "ChIJeRfIYNDq24cRVoHiJSn0iMU",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"scope": "GOOGLE",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"types":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"bar",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"restaurant",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"food",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point_of_interest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"establishment"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user_ratings_total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"vicinity": "1630 1002, West Franklin Avenue, Owensville"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},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1346C-47A9-471C-B94D-7EA14D518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473765"/>
          </a:xfrm>
        </p:spPr>
        <p:txBody>
          <a:bodyPr/>
          <a:lstStyle/>
          <a:p>
            <a:r>
              <a:rPr lang="en-US" b="1" dirty="0" err="1"/>
              <a:t>BAd</a:t>
            </a:r>
            <a:r>
              <a:rPr lang="en-US" b="1" dirty="0"/>
              <a:t> Response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59B6D-389B-4C7E-92B4-6C2F0BEB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676937"/>
            <a:ext cx="4578776" cy="3192157"/>
          </a:xfrm>
        </p:spPr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"name": "Mama Bear\u2019s Grub &amp; Pub",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"ChIJz9AIRmjr24cRDAKjMU7mSC0",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compound_code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"8FVR+QP Owensville, MO, USA",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"86CC8FVR+QP"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"rating": 3.8,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"reference": "ChIJz9AIRmjr24cRDAKjMU7mSC0",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"scope": "GOOGLE",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"types":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"restaurant",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"food",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point_of_interest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"establishment"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user_ratings_total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8,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"vicinity": "100 North 7th Street, Owensville"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6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FE1A81-0399-4E1A-AAD6-0F2793DB5C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599" y="679174"/>
            <a:ext cx="7190837" cy="5552661"/>
          </a:xfrm>
          <a:prstGeom prst="rect">
            <a:avLst/>
          </a:prstGeom>
          <a:noFill/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8A421E9-BB39-4F92-B6AA-19CC212E7555}"/>
              </a:ext>
            </a:extLst>
          </p:cNvPr>
          <p:cNvGrpSpPr/>
          <p:nvPr/>
        </p:nvGrpSpPr>
        <p:grpSpPr>
          <a:xfrm>
            <a:off x="2489301" y="633626"/>
            <a:ext cx="533520" cy="5478840"/>
            <a:chOff x="2489301" y="633626"/>
            <a:chExt cx="533520" cy="54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A4372A-EFAD-4465-A663-EE6511C556C8}"/>
                    </a:ext>
                  </a:extLst>
                </p14:cNvPr>
                <p14:cNvContentPartPr/>
                <p14:nvPr/>
              </p14:nvContentPartPr>
              <p14:xfrm>
                <a:off x="2489661" y="665666"/>
                <a:ext cx="102240" cy="168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A4372A-EFAD-4465-A663-EE6511C556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021" y="656666"/>
                  <a:ext cx="119880" cy="17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319988-DF23-45A2-B1D3-9193CF0EEDAF}"/>
                    </a:ext>
                  </a:extLst>
                </p14:cNvPr>
                <p14:cNvContentPartPr/>
                <p14:nvPr/>
              </p14:nvContentPartPr>
              <p14:xfrm>
                <a:off x="2504421" y="2573306"/>
                <a:ext cx="88200" cy="167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319988-DF23-45A2-B1D3-9193CF0EED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5781" y="2564666"/>
                  <a:ext cx="105840" cy="16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5A4123-D1AB-4279-A792-7FD33A4E39DA}"/>
                    </a:ext>
                  </a:extLst>
                </p14:cNvPr>
                <p14:cNvContentPartPr/>
                <p14:nvPr/>
              </p14:nvContentPartPr>
              <p14:xfrm>
                <a:off x="2511621" y="4428386"/>
                <a:ext cx="57240" cy="168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5A4123-D1AB-4279-A792-7FD33A4E39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02981" y="4419746"/>
                  <a:ext cx="74880" cy="17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5E518C-C0BB-4D82-94BD-28C05CD665E5}"/>
                    </a:ext>
                  </a:extLst>
                </p14:cNvPr>
                <p14:cNvContentPartPr/>
                <p14:nvPr/>
              </p14:nvContentPartPr>
              <p14:xfrm>
                <a:off x="2489301" y="633626"/>
                <a:ext cx="440640" cy="3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5E518C-C0BB-4D82-94BD-28C05CD665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80661" y="624986"/>
                  <a:ext cx="458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F916DA-5BFC-410C-8F77-693B9B6471A5}"/>
                    </a:ext>
                  </a:extLst>
                </p14:cNvPr>
                <p14:cNvContentPartPr/>
                <p14:nvPr/>
              </p14:nvContentPartPr>
              <p14:xfrm>
                <a:off x="2605221" y="2325986"/>
                <a:ext cx="417600" cy="4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F916DA-5BFC-410C-8F77-693B9B6471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6581" y="2316986"/>
                  <a:ext cx="435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D4E7D6-6A89-482B-9ACC-3D6E5DA7A65C}"/>
                    </a:ext>
                  </a:extLst>
                </p14:cNvPr>
                <p14:cNvContentPartPr/>
                <p14:nvPr/>
              </p14:nvContentPartPr>
              <p14:xfrm>
                <a:off x="2519901" y="2471066"/>
                <a:ext cx="464760" cy="97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D4E7D6-6A89-482B-9ACC-3D6E5DA7A6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10901" y="2462426"/>
                  <a:ext cx="482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39DC1B-7268-4A0A-A8E1-85D1366DDDF4}"/>
                    </a:ext>
                  </a:extLst>
                </p14:cNvPr>
                <p14:cNvContentPartPr/>
                <p14:nvPr/>
              </p14:nvContentPartPr>
              <p14:xfrm>
                <a:off x="2594781" y="4167386"/>
                <a:ext cx="383760" cy="9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39DC1B-7268-4A0A-A8E1-85D1366DDD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6141" y="4158746"/>
                  <a:ext cx="40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E8C63A-BCF4-4C53-82FF-0B20422D26B5}"/>
                    </a:ext>
                  </a:extLst>
                </p14:cNvPr>
                <p14:cNvContentPartPr/>
                <p14:nvPr/>
              </p14:nvContentPartPr>
              <p14:xfrm>
                <a:off x="2502981" y="4357466"/>
                <a:ext cx="513360" cy="6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E8C63A-BCF4-4C53-82FF-0B20422D26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94341" y="4348826"/>
                  <a:ext cx="53100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83484E-CC1B-416A-B89F-5587FF765D4F}"/>
                  </a:ext>
                </a:extLst>
              </p14:cNvPr>
              <p14:cNvContentPartPr/>
              <p14:nvPr/>
            </p14:nvContentPartPr>
            <p14:xfrm>
              <a:off x="2526741" y="6039746"/>
              <a:ext cx="500400" cy="45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83484E-CC1B-416A-B89F-5587FF765D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7741" y="6031106"/>
                <a:ext cx="51804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4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AC49-E87B-4733-B8B9-3FD4CA9D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321"/>
            <a:ext cx="10058400" cy="97811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Load &amp; Transform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B0C8-54FE-4862-89A1-962E3D20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3297" y="2213665"/>
            <a:ext cx="4639736" cy="3748194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city_state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=response["results"][j]["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plus_code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"]["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compound_code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  <a:br>
              <a:rPr lang="en-US" dirty="0"/>
            </a:br>
            <a:endParaRPr lang="en-US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endParaRPr lang="en-US" b="1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# Using Regular expression(Regex) for slicing city and state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x = </a:t>
            </a:r>
            <a:r>
              <a:rPr lang="en-US" b="1" dirty="0" err="1">
                <a:solidFill>
                  <a:schemeClr val="tx2"/>
                </a:solidFill>
                <a:highlight>
                  <a:srgbClr val="FFFF00"/>
                </a:highlight>
              </a:rPr>
              <a:t>re.findall</a:t>
            </a:r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("(\w*),", </a:t>
            </a:r>
            <a:r>
              <a:rPr lang="en-US" b="1" dirty="0" err="1">
                <a:solidFill>
                  <a:schemeClr val="tx2"/>
                </a:solidFill>
                <a:highlight>
                  <a:srgbClr val="FFFF00"/>
                </a:highlight>
              </a:rPr>
              <a:t>city_state</a:t>
            </a:r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#print(x)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city = x[0]</a:t>
            </a:r>
          </a:p>
          <a:p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    state = x[1]</a:t>
            </a:r>
          </a:p>
          <a:p>
            <a:endParaRPr lang="en-US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4B31733-AC0F-4BF8-9A1D-6C9C28842CAF}"/>
              </a:ext>
            </a:extLst>
          </p:cNvPr>
          <p:cNvSpPr txBox="1">
            <a:spLocks/>
          </p:cNvSpPr>
          <p:nvPr/>
        </p:nvSpPr>
        <p:spPr>
          <a:xfrm>
            <a:off x="6096000" y="2213665"/>
            <a:ext cx="5059680" cy="37481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highlight>
                  <a:srgbClr val="00FFFF"/>
                </a:highlight>
              </a:rPr>
              <a:t>Python </a:t>
            </a:r>
            <a:r>
              <a:rPr lang="en-US" sz="3200" b="1" dirty="0" err="1">
                <a:solidFill>
                  <a:schemeClr val="tx2"/>
                </a:solidFill>
                <a:highlight>
                  <a:srgbClr val="00FFFF"/>
                </a:highlight>
              </a:rPr>
              <a:t>RegEx</a:t>
            </a:r>
            <a:r>
              <a:rPr lang="en-US" sz="3200" b="1" dirty="0">
                <a:solidFill>
                  <a:schemeClr val="tx2"/>
                </a:solidFill>
                <a:highlight>
                  <a:srgbClr val="00FFFF"/>
                </a:highlight>
              </a:rPr>
              <a:t> function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2"/>
                </a:solidFill>
                <a:highlight>
                  <a:srgbClr val="00FFFF"/>
                </a:highlight>
              </a:rPr>
              <a:t>Import re</a:t>
            </a:r>
          </a:p>
          <a:p>
            <a:pPr marL="0" indent="0">
              <a:buNone/>
            </a:pPr>
            <a:endParaRPr lang="en-US" sz="4000" b="1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4A9282-880B-4785-828A-A66C79BA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968" y="3882887"/>
            <a:ext cx="4639735" cy="155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348501-74C3-464A-8109-384AAFD0E729}"/>
                  </a:ext>
                </a:extLst>
              </p14:cNvPr>
              <p14:cNvContentPartPr/>
              <p14:nvPr/>
            </p14:nvContentPartPr>
            <p14:xfrm>
              <a:off x="6983541" y="4498226"/>
              <a:ext cx="3868560" cy="61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348501-74C3-464A-8109-384AAFD0E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9901" y="4390586"/>
                <a:ext cx="3976200" cy="2768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9AE7F28-E499-421E-A3A4-CBCE5351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3297" y="1869109"/>
            <a:ext cx="4639736" cy="37481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68A24-B99A-4962-8792-008A505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Load &amp; Transform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5C5C8-4D2C-4873-B35E-CA60B4B5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Validation in place to ensure that all array has same length to create dataframe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9E2C6-0607-478F-B87B-E2EFE345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02693"/>
            <a:ext cx="5130782" cy="3107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CEA82-790D-45D1-B4E0-31707BB9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643467"/>
            <a:ext cx="4858054" cy="362619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6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8BE43-3415-4E90-B8FB-FACF4688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41378"/>
            <a:ext cx="10925102" cy="32229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16C4-1999-428B-BAA8-E005A483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Load &amp; Transform -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61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426</TotalTime>
  <Words>416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RetrospectVTI</vt:lpstr>
      <vt:lpstr>Restaurant Rating Model</vt:lpstr>
      <vt:lpstr>Restaurant Rating Model</vt:lpstr>
      <vt:lpstr>Load &amp; Transform</vt:lpstr>
      <vt:lpstr>Load &amp; Transform issues with data consistency</vt:lpstr>
      <vt:lpstr>PowerPoint Presentation</vt:lpstr>
      <vt:lpstr>               Load &amp; Transform</vt:lpstr>
      <vt:lpstr>Load &amp; Transform </vt:lpstr>
      <vt:lpstr>Load &amp; Transform -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Rating Model</dc:title>
  <dc:creator>tarun chopra</dc:creator>
  <cp:lastModifiedBy>akanksha kukhraniya</cp:lastModifiedBy>
  <cp:revision>7</cp:revision>
  <dcterms:created xsi:type="dcterms:W3CDTF">2021-02-09T14:51:08Z</dcterms:created>
  <dcterms:modified xsi:type="dcterms:W3CDTF">2021-02-12T21:05:45Z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