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2" r:id="rId7"/>
    <p:sldId id="309" r:id="rId8"/>
    <p:sldId id="314" r:id="rId9"/>
    <p:sldId id="313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555EF-E87F-4DC3-B3A8-CEE6C05DE922}" v="9" dt="2021-02-09T19:05:34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kukhraniya" userId="04ef1709585a0a8e" providerId="LiveId" clId="{36C3EC36-57CF-46CB-A962-DDE258C51D16}"/>
    <pc:docChg chg="custSel modSld">
      <pc:chgData name="akanksha kukhraniya" userId="04ef1709585a0a8e" providerId="LiveId" clId="{36C3EC36-57CF-46CB-A962-DDE258C51D16}" dt="2021-02-09T23:54:42.563" v="29" actId="26606"/>
      <pc:docMkLst>
        <pc:docMk/>
      </pc:docMkLst>
      <pc:sldChg chg="modSp mod">
        <pc:chgData name="akanksha kukhraniya" userId="04ef1709585a0a8e" providerId="LiveId" clId="{36C3EC36-57CF-46CB-A962-DDE258C51D16}" dt="2021-02-09T19:34:55.592" v="21" actId="20577"/>
        <pc:sldMkLst>
          <pc:docMk/>
          <pc:sldMk cId="895915843" sldId="266"/>
        </pc:sldMkLst>
        <pc:spChg chg="mod">
          <ac:chgData name="akanksha kukhraniya" userId="04ef1709585a0a8e" providerId="LiveId" clId="{36C3EC36-57CF-46CB-A962-DDE258C51D16}" dt="2021-02-09T19:34:55.592" v="21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addSp delSp modSp mod setBg">
        <pc:chgData name="akanksha kukhraniya" userId="04ef1709585a0a8e" providerId="LiveId" clId="{36C3EC36-57CF-46CB-A962-DDE258C51D16}" dt="2021-02-09T23:54:19.028" v="28" actId="26606"/>
        <pc:sldMkLst>
          <pc:docMk/>
          <pc:sldMk cId="2199760917" sldId="315"/>
        </pc:sldMkLst>
        <pc:spChg chg="mo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" creationId="{F1868A24-B99A-4962-8792-008A50570624}"/>
          </ac:spMkLst>
        </pc:spChg>
        <pc:spChg chg="mo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6" creationId="{D465C5C8-4D2C-4873-B35E-CA60B4B5F60F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19" creationId="{39E3965E-AC41-4711-9D10-E25ABB132D86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3" creationId="{44A37DD3-1B84-4776-94E1-C0AAA5C0F629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5" creationId="{0B4FB531-34DA-4777-9BD5-5B885DC38198}"/>
          </ac:spMkLst>
        </pc:spChg>
        <pc:picChg chg="add mod">
          <ac:chgData name="akanksha kukhraniya" userId="04ef1709585a0a8e" providerId="LiveId" clId="{36C3EC36-57CF-46CB-A962-DDE258C51D16}" dt="2021-02-09T23:54:19.028" v="28" actId="26606"/>
          <ac:picMkLst>
            <pc:docMk/>
            <pc:sldMk cId="2199760917" sldId="315"/>
            <ac:picMk id="4" creationId="{53ECEA82-790D-45D1-B4E0-31707BB9621E}"/>
          </ac:picMkLst>
        </pc:picChg>
        <pc:picChg chg="del">
          <ac:chgData name="akanksha kukhraniya" userId="04ef1709585a0a8e" providerId="LiveId" clId="{36C3EC36-57CF-46CB-A962-DDE258C51D16}" dt="2021-02-09T23:53:39.541" v="25" actId="478"/>
          <ac:picMkLst>
            <pc:docMk/>
            <pc:sldMk cId="2199760917" sldId="315"/>
            <ac:picMk id="9" creationId="{C792638A-2DD3-4D55-B0DC-3D3EA57960C6}"/>
          </ac:picMkLst>
        </pc:picChg>
        <pc:picChg chg="mod">
          <ac:chgData name="akanksha kukhraniya" userId="04ef1709585a0a8e" providerId="LiveId" clId="{36C3EC36-57CF-46CB-A962-DDE258C51D16}" dt="2021-02-09T23:54:19.028" v="28" actId="26606"/>
          <ac:picMkLst>
            <pc:docMk/>
            <pc:sldMk cId="2199760917" sldId="315"/>
            <ac:picMk id="14" creationId="{0B69E2C6-0607-478F-B87B-E2EFE3459BC0}"/>
          </ac:picMkLst>
        </pc:picChg>
        <pc:cxnChg chg="add">
          <ac:chgData name="akanksha kukhraniya" userId="04ef1709585a0a8e" providerId="LiveId" clId="{36C3EC36-57CF-46CB-A962-DDE258C51D16}" dt="2021-02-09T23:54:19.028" v="28" actId="26606"/>
          <ac:cxnSpMkLst>
            <pc:docMk/>
            <pc:sldMk cId="2199760917" sldId="315"/>
            <ac:cxnSpMk id="21" creationId="{1F5DC8C3-BA5F-4EED-BB9A-A14272BD82A1}"/>
          </ac:cxnSpMkLst>
        </pc:cxnChg>
        <pc:cxnChg chg="add">
          <ac:chgData name="akanksha kukhraniya" userId="04ef1709585a0a8e" providerId="LiveId" clId="{36C3EC36-57CF-46CB-A962-DDE258C51D16}" dt="2021-02-09T23:54:19.028" v="28" actId="26606"/>
          <ac:cxnSpMkLst>
            <pc:docMk/>
            <pc:sldMk cId="2199760917" sldId="315"/>
            <ac:cxnSpMk id="27" creationId="{D5B557D3-D7B4-404B-84A1-9BD182BE5B06}"/>
          </ac:cxnSpMkLst>
        </pc:cxnChg>
      </pc:sldChg>
      <pc:sldChg chg="addSp delSp modSp mod setBg">
        <pc:chgData name="akanksha kukhraniya" userId="04ef1709585a0a8e" providerId="LiveId" clId="{36C3EC36-57CF-46CB-A962-DDE258C51D16}" dt="2021-02-09T23:54:42.563" v="29" actId="26606"/>
        <pc:sldMkLst>
          <pc:docMk/>
          <pc:sldMk cId="3191061982" sldId="316"/>
        </pc:sldMkLst>
        <pc:spChg chg="mod or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2" creationId="{5DCA16C4-1999-428B-BAA8-E005A483E503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0" creationId="{39E3965E-AC41-4711-9D10-E25ABB132D86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4" creationId="{990BAFCD-EA0A-47F4-8B00-AAB1E67A90CC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6" creationId="{2F9C61D6-37CC-4AD4-83C3-022D08874179}"/>
          </ac:spMkLst>
        </pc:spChg>
        <pc:picChg chg="del">
          <ac:chgData name="akanksha kukhraniya" userId="04ef1709585a0a8e" providerId="LiveId" clId="{36C3EC36-57CF-46CB-A962-DDE258C51D16}" dt="2021-02-09T23:52:11.453" v="22" actId="478"/>
          <ac:picMkLst>
            <pc:docMk/>
            <pc:sldMk cId="3191061982" sldId="316"/>
            <ac:picMk id="4" creationId="{D4BC9FF9-D761-48A8-8681-B46082AC65C8}"/>
          </ac:picMkLst>
        </pc:picChg>
        <pc:picChg chg="add mod">
          <ac:chgData name="akanksha kukhraniya" userId="04ef1709585a0a8e" providerId="LiveId" clId="{36C3EC36-57CF-46CB-A962-DDE258C51D16}" dt="2021-02-09T23:54:42.563" v="29" actId="26606"/>
          <ac:picMkLst>
            <pc:docMk/>
            <pc:sldMk cId="3191061982" sldId="316"/>
            <ac:picMk id="5" creationId="{6C38BE43-3415-4E90-B8FB-FACF46884903}"/>
          </ac:picMkLst>
        </pc:picChg>
        <pc:cxnChg chg="add">
          <ac:chgData name="akanksha kukhraniya" userId="04ef1709585a0a8e" providerId="LiveId" clId="{36C3EC36-57CF-46CB-A962-DDE258C51D16}" dt="2021-02-09T23:54:42.563" v="29" actId="26606"/>
          <ac:cxnSpMkLst>
            <pc:docMk/>
            <pc:sldMk cId="3191061982" sldId="316"/>
            <ac:cxnSpMk id="12" creationId="{1F5DC8C3-BA5F-4EED-BB9A-A14272BD82A1}"/>
          </ac:cxnSpMkLst>
        </pc:cxnChg>
        <pc:cxnChg chg="add">
          <ac:chgData name="akanksha kukhraniya" userId="04ef1709585a0a8e" providerId="LiveId" clId="{36C3EC36-57CF-46CB-A962-DDE258C51D16}" dt="2021-02-09T23:54:42.563" v="29" actId="26606"/>
          <ac:cxnSpMkLst>
            <pc:docMk/>
            <pc:sldMk cId="3191061982" sldId="316"/>
            <ac:cxnSpMk id="18" creationId="{2669285E-35F6-4010-B084-229A808458C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16:50:31.3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20,'143'-2,"158"5,-188 15,-74-11,66 5,147 17,-210-22,34 10,-52-11,0-1,37 4,161-9,34 1,-142 16,-74-9,64 3,353-10,-215-3,-208 0,-1-2,0-1,0-1,39-14,-38 10,0 1,0 2,62-5,-27 7,132-27,-136 19,0 3,89-4,28 18,152-7,-269-6,-48 5,0 2,0 0,1 1,32 2,185 16,246-14,-240-5,5243 2,-5453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Restaurant Rating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4F8A"/>
                </a:solidFill>
              </a:rPr>
              <a:t>Yuri : data extraction</a:t>
            </a:r>
          </a:p>
          <a:p>
            <a:r>
              <a:rPr lang="en-US" b="1" dirty="0">
                <a:solidFill>
                  <a:srgbClr val="004F8A"/>
                </a:solidFill>
              </a:rPr>
              <a:t>Akanksha : Load &amp; Transform</a:t>
            </a:r>
          </a:p>
          <a:p>
            <a:r>
              <a:rPr lang="en-US" b="1" dirty="0">
                <a:solidFill>
                  <a:srgbClr val="004F8A"/>
                </a:solidFill>
              </a:rPr>
              <a:t>Sarah &amp; </a:t>
            </a:r>
            <a:r>
              <a:rPr lang="en-US" b="1" dirty="0" err="1">
                <a:solidFill>
                  <a:srgbClr val="004F8A"/>
                </a:solidFill>
              </a:rPr>
              <a:t>kurt</a:t>
            </a:r>
            <a:r>
              <a:rPr lang="en-US" b="1" dirty="0">
                <a:solidFill>
                  <a:srgbClr val="004F8A"/>
                </a:solidFill>
              </a:rPr>
              <a:t> : visuals &amp;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0383464-6940-481B-A08A-FFDE53E1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9951" y="643538"/>
            <a:ext cx="10193198" cy="36185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Restaurant Rating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9A3-4770-4D53-BC1B-883D613C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&amp;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0121-4E6F-470F-82AF-398867E02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b="1" dirty="0">
                <a:highlight>
                  <a:srgbClr val="FFFF00"/>
                </a:highlight>
              </a:rPr>
              <a:t>Parent structure.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E695D-A4F3-48E3-A8F9-053BDEA6A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546251"/>
            <a:ext cx="4639736" cy="2700997"/>
          </a:xfrm>
        </p:spPr>
      </p:pic>
    </p:spTree>
    <p:extLst>
      <p:ext uri="{BB962C8B-B14F-4D97-AF65-F5344CB8AC3E}">
        <p14:creationId xmlns:p14="http://schemas.microsoft.com/office/powerpoint/2010/main" val="41387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9612-195E-4ED0-A70E-0CCACC99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&amp; Transform</a:t>
            </a:r>
            <a:br>
              <a:rPr lang="en-US" dirty="0"/>
            </a:br>
            <a:r>
              <a:rPr lang="en-US" sz="3200" dirty="0"/>
              <a:t>issues with data consistency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054D-3D1A-4305-BC9C-CDB70DA1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73765"/>
          </a:xfrm>
        </p:spPr>
        <p:txBody>
          <a:bodyPr/>
          <a:lstStyle/>
          <a:p>
            <a:r>
              <a:rPr lang="en-US" dirty="0"/>
              <a:t>3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DB6C-B147-443B-82D9-AF098155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6939"/>
            <a:ext cx="4639736" cy="3192157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"name": "</a:t>
            </a:r>
            <a:r>
              <a:rPr lang="en-US" sz="1800" b="1" dirty="0" err="1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Krooked</a:t>
            </a: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Moon Distillery",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"ChIJeRfIYNDq24cRVoHiJSn0iMU",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"8FRQ+83 Owensville, MO, USA",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"86CC8FRQ+83"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price_level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"rating": 4.3,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"reference": "ChIJeRfIYNDq24cRVoHiJSn0iMU",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"scope": "GOOGLE",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"types":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"bar",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"restaurant",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"food",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point_of_interest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"establishment"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user_ratings_total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"vicinity": "1630 1002, West Franklin Avenue, Owensville"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},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1346C-47A9-471C-B94D-7EA14D518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473765"/>
          </a:xfrm>
        </p:spPr>
        <p:txBody>
          <a:bodyPr/>
          <a:lstStyle/>
          <a:p>
            <a:r>
              <a:rPr lang="en-US" dirty="0"/>
              <a:t>2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59B6D-389B-4C7E-92B4-6C2F0BEB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676937"/>
            <a:ext cx="4578776" cy="3192157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"name": "Mama Bear\u2019s Grub &amp; Pub",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"ChIJz9AIRmjr24cRDAKjMU7mSC0",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"8FVR+QP Owensville, MO, USA",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"86CC8FVR+QP"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"rating": 3.8,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"reference": "ChIJz9AIRmjr24cRDAKjMU7mSC0",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"scope": "GOOGLE",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"types":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"restaurant",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"food",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point_of_interest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"establishment"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user_ratings_total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8,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"vicinity": "100 North 7th Street, Owensville"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FE1A81-0399-4E1A-AAD6-0F2793DB5C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3843" y="662608"/>
            <a:ext cx="7190837" cy="5552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4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AC49-E87B-4733-B8B9-3FD4CA9D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321"/>
            <a:ext cx="10058400" cy="9781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Load &amp; Transform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B0C8-54FE-4862-89A1-962E3D20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3297" y="2213665"/>
            <a:ext cx="4639736" cy="3748194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city_state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=response["results"][j]["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plus_code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"]["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compound_code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  <a:br>
              <a:rPr lang="en-US" dirty="0"/>
            </a:br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# Using Regular expression(Regex) for slicing city and state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x = </a:t>
            </a:r>
            <a:r>
              <a:rPr lang="en-US" b="1" dirty="0" err="1">
                <a:solidFill>
                  <a:schemeClr val="tx2"/>
                </a:solidFill>
                <a:highlight>
                  <a:srgbClr val="FFFF00"/>
                </a:highlight>
              </a:rPr>
              <a:t>re.findall</a:t>
            </a: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("(\w*),", </a:t>
            </a:r>
            <a:r>
              <a:rPr lang="en-US" b="1" dirty="0" err="1">
                <a:solidFill>
                  <a:schemeClr val="tx2"/>
                </a:solidFill>
                <a:highlight>
                  <a:srgbClr val="FFFF00"/>
                </a:highlight>
              </a:rPr>
              <a:t>city_state</a:t>
            </a: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#print(x)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city = x[0]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state = x[1]</a:t>
            </a:r>
          </a:p>
          <a:p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4B31733-AC0F-4BF8-9A1D-6C9C28842CAF}"/>
              </a:ext>
            </a:extLst>
          </p:cNvPr>
          <p:cNvSpPr txBox="1">
            <a:spLocks/>
          </p:cNvSpPr>
          <p:nvPr/>
        </p:nvSpPr>
        <p:spPr>
          <a:xfrm>
            <a:off x="6096000" y="2213665"/>
            <a:ext cx="5059680" cy="37481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highlight>
                  <a:srgbClr val="00FFFF"/>
                </a:highlight>
              </a:rPr>
              <a:t>Python </a:t>
            </a:r>
            <a:r>
              <a:rPr lang="en-US" sz="32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RegEx</a:t>
            </a:r>
            <a:r>
              <a:rPr lang="en-US" sz="3200" b="1" dirty="0">
                <a:solidFill>
                  <a:schemeClr val="tx2"/>
                </a:solidFill>
                <a:highlight>
                  <a:srgbClr val="00FFFF"/>
                </a:highlight>
              </a:rPr>
              <a:t> function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  <a:highlight>
                  <a:srgbClr val="00FFFF"/>
                </a:highlight>
              </a:rPr>
              <a:t>Import re</a:t>
            </a:r>
          </a:p>
          <a:p>
            <a:pPr marL="0" indent="0">
              <a:buNone/>
            </a:pPr>
            <a:endParaRPr lang="en-US" sz="40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A9282-880B-4785-828A-A66C79BA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968" y="3882887"/>
            <a:ext cx="4639735" cy="155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348501-74C3-464A-8109-384AAFD0E729}"/>
                  </a:ext>
                </a:extLst>
              </p14:cNvPr>
              <p14:cNvContentPartPr/>
              <p14:nvPr/>
            </p14:nvContentPartPr>
            <p14:xfrm>
              <a:off x="6983541" y="4498226"/>
              <a:ext cx="3868560" cy="61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348501-74C3-464A-8109-384AAFD0E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9901" y="4390586"/>
                <a:ext cx="3976200" cy="2768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9AE7F28-E499-421E-A3A4-CBCE5351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3297" y="1869109"/>
            <a:ext cx="4639736" cy="37481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68A24-B99A-4962-8792-008A505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Load &amp; Transform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5C5C8-4D2C-4873-B35E-CA60B4B5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Validation in place to ensure that all array has same length to create dataframe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9E2C6-0607-478F-B87B-E2EFE345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02693"/>
            <a:ext cx="5130782" cy="3107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CEA82-790D-45D1-B4E0-31707BB9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43467"/>
            <a:ext cx="4858054" cy="36261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BE43-3415-4E90-B8FB-FACF4688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41378"/>
            <a:ext cx="10925102" cy="32229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16C4-1999-428B-BAA8-E005A483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Load &amp; Transform -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61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262</TotalTime>
  <Words>416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RetrospectVTI</vt:lpstr>
      <vt:lpstr>Restaurant Rating Model</vt:lpstr>
      <vt:lpstr>Restaurant Rating Model</vt:lpstr>
      <vt:lpstr>Load &amp; Transform</vt:lpstr>
      <vt:lpstr>Load &amp; Transform issues with data consistency</vt:lpstr>
      <vt:lpstr>PowerPoint Presentation</vt:lpstr>
      <vt:lpstr>               Load &amp; Transform</vt:lpstr>
      <vt:lpstr>Load &amp; Transform </vt:lpstr>
      <vt:lpstr>Load &amp; Transform -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Rating Model</dc:title>
  <dc:creator>tarun chopra</dc:creator>
  <cp:lastModifiedBy>akanksha kukhraniya</cp:lastModifiedBy>
  <cp:revision>4</cp:revision>
  <dcterms:created xsi:type="dcterms:W3CDTF">2021-02-09T14:51:08Z</dcterms:created>
  <dcterms:modified xsi:type="dcterms:W3CDTF">2021-02-09T23:54:45Z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