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/>
    <p:restoredTop sz="94662"/>
  </p:normalViewPr>
  <p:slideViewPr>
    <p:cSldViewPr snapToObjects="1">
      <p:cViewPr>
        <p:scale>
          <a:sx n="110" d="100"/>
          <a:sy n="110" d="100"/>
        </p:scale>
        <p:origin x="3128" y="48"/>
      </p:cViewPr>
      <p:guideLst>
        <p:guide pos="2160"/>
        <p:guide orient="horz"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1E6B-8542-324F-A806-41D0861D074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1001C-2169-7349-A7E2-961BB6D8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001C-2169-7349-A7E2-961BB6D83E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B31-E8A9-984A-8DDE-1F4A467BDDA6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844-46EE-3444-9CE2-E5E4579A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0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B31-E8A9-984A-8DDE-1F4A467BDDA6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844-46EE-3444-9CE2-E5E4579A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5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B31-E8A9-984A-8DDE-1F4A467BDDA6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844-46EE-3444-9CE2-E5E4579A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B31-E8A9-984A-8DDE-1F4A467BDDA6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844-46EE-3444-9CE2-E5E4579A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6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B31-E8A9-984A-8DDE-1F4A467BDDA6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844-46EE-3444-9CE2-E5E4579A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B31-E8A9-984A-8DDE-1F4A467BDDA6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844-46EE-3444-9CE2-E5E4579A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B31-E8A9-984A-8DDE-1F4A467BDDA6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844-46EE-3444-9CE2-E5E4579A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6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B31-E8A9-984A-8DDE-1F4A467BDDA6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844-46EE-3444-9CE2-E5E4579A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6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B31-E8A9-984A-8DDE-1F4A467BDDA6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844-46EE-3444-9CE2-E5E4579A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B31-E8A9-984A-8DDE-1F4A467BDDA6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844-46EE-3444-9CE2-E5E4579A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B31-E8A9-984A-8DDE-1F4A467BDDA6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D844-46EE-3444-9CE2-E5E4579A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8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3B31-E8A9-984A-8DDE-1F4A467BDDA6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D844-46EE-3444-9CE2-E5E4579A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5" y="196627"/>
            <a:ext cx="6532880" cy="13172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145" y="9421792"/>
            <a:ext cx="6532880" cy="31251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6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</Words>
  <Application>Microsoft Macintosh PowerPoint</Application>
  <PresentationFormat>A4 Paper (210x297 mm)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刘畅</dc:creator>
  <cp:lastModifiedBy>刘畅</cp:lastModifiedBy>
  <cp:revision>8</cp:revision>
  <cp:lastPrinted>2017-03-21T18:54:22Z</cp:lastPrinted>
  <dcterms:created xsi:type="dcterms:W3CDTF">2017-03-21T17:36:40Z</dcterms:created>
  <dcterms:modified xsi:type="dcterms:W3CDTF">2017-03-21T18:55:56Z</dcterms:modified>
</cp:coreProperties>
</file>