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blipFill rotWithShape="0">
          <a:blip r:embed="rId2"/>
          <a:stretch>
            <a:fillRect/>
          </a:stretch>
        </a:blip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1282700" y="1628775"/>
            <a:ext cx="10363200" cy="14398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 sz="4800"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2197100" y="3738563"/>
            <a:ext cx="8534400" cy="11303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>
              <a:buNone/>
              <a:defRPr b="1">
                <a:solidFill>
                  <a:schemeClr val="bg2"/>
                </a:solidFill>
                <a:ea typeface="宋体" panose="02010600030101010101" pitchFamily="2" charset="-122"/>
              </a:defRPr>
            </a:lvl1pPr>
            <a:lvl2pPr marL="457200" lvl="1" indent="0" algn="ctr">
              <a:buNone/>
              <a:defRPr b="1">
                <a:solidFill>
                  <a:schemeClr val="bg2"/>
                </a:solidFill>
                <a:ea typeface="隶书" panose="02010509060101010101" pitchFamily="1" charset="-122"/>
              </a:defRPr>
            </a:lvl2pPr>
            <a:lvl3pPr marL="914400" lvl="2" indent="0" algn="ctr">
              <a:buNone/>
              <a:defRPr b="1">
                <a:solidFill>
                  <a:schemeClr val="bg2"/>
                </a:solidFill>
                <a:ea typeface="隶书" panose="02010509060101010101" pitchFamily="1" charset="-122"/>
              </a:defRPr>
            </a:lvl3pPr>
            <a:lvl4pPr marL="1371600" lvl="3" indent="0" algn="ctr">
              <a:buNone/>
              <a:defRPr b="1">
                <a:solidFill>
                  <a:schemeClr val="bg2"/>
                </a:solidFill>
                <a:ea typeface="隶书" panose="02010509060101010101" pitchFamily="1" charset="-122"/>
              </a:defRPr>
            </a:lvl4pPr>
            <a:lvl5pPr marL="1828800" lvl="4" indent="0" algn="ctr">
              <a:buNone/>
              <a:defRPr b="1">
                <a:solidFill>
                  <a:schemeClr val="bg2"/>
                </a:solidFill>
                <a:ea typeface="隶书" panose="02010509060101010101" pitchFamily="1" charset="-122"/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1282700" y="6100763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>
                <a:solidFill>
                  <a:srgbClr val="A08366"/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4533900" y="6100763"/>
            <a:ext cx="38608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>
                <a:solidFill>
                  <a:srgbClr val="A08366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9105900" y="6100763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>
                <a:solidFill>
                  <a:srgbClr val="A08366"/>
                </a:solidFill>
              </a:defRPr>
            </a:lvl1pPr>
          </a:lstStyle>
          <a:p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直接连接符 2054"/>
          <p:cNvSpPr/>
          <p:nvPr/>
        </p:nvSpPr>
        <p:spPr>
          <a:xfrm>
            <a:off x="1297517" y="3141663"/>
            <a:ext cx="10367433" cy="0"/>
          </a:xfrm>
          <a:prstGeom prst="line">
            <a:avLst/>
          </a:prstGeom>
          <a:ln w="508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86837" y="406400"/>
            <a:ext cx="2595563" cy="5543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00151" y="406400"/>
            <a:ext cx="7636220" cy="5543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00151" y="1600200"/>
            <a:ext cx="5087303" cy="4349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95097" y="1600200"/>
            <a:ext cx="5087303" cy="4349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sp>
        <p:nvSpPr>
          <p:cNvPr id="1026" name="直接连接符 1025"/>
          <p:cNvSpPr/>
          <p:nvPr/>
        </p:nvSpPr>
        <p:spPr>
          <a:xfrm>
            <a:off x="1354667" y="1600200"/>
            <a:ext cx="10329333" cy="0"/>
          </a:xfrm>
          <a:prstGeom prst="line">
            <a:avLst/>
          </a:prstGeom>
          <a:ln w="31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7" name="日期占位符 1026"/>
          <p:cNvSpPr>
            <a:spLocks noGrp="1"/>
          </p:cNvSpPr>
          <p:nvPr>
            <p:ph type="dt" sz="half" idx="2"/>
          </p:nvPr>
        </p:nvSpPr>
        <p:spPr>
          <a:xfrm>
            <a:off x="1320800" y="60960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8" name="页脚占位符 1027"/>
          <p:cNvSpPr>
            <a:spLocks noGrp="1"/>
          </p:cNvSpPr>
          <p:nvPr>
            <p:ph type="ftr" sz="quarter" idx="3"/>
          </p:nvPr>
        </p:nvSpPr>
        <p:spPr>
          <a:xfrm>
            <a:off x="4572000" y="6096000"/>
            <a:ext cx="3860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29" name="灯片编号占位符 1028"/>
          <p:cNvSpPr>
            <a:spLocks noGrp="1"/>
          </p:cNvSpPr>
          <p:nvPr>
            <p:ph type="sldNum" sz="quarter" idx="4"/>
          </p:nvPr>
        </p:nvSpPr>
        <p:spPr>
          <a:xfrm>
            <a:off x="9144000" y="60960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30" name="标题 1029"/>
          <p:cNvSpPr>
            <a:spLocks noGrp="1"/>
          </p:cNvSpPr>
          <p:nvPr>
            <p:ph type="title"/>
          </p:nvPr>
        </p:nvSpPr>
        <p:spPr>
          <a:xfrm>
            <a:off x="1200151" y="406400"/>
            <a:ext cx="10382249" cy="10128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1" name="文本占位符 1030"/>
          <p:cNvSpPr>
            <a:spLocks noGrp="1"/>
          </p:cNvSpPr>
          <p:nvPr>
            <p:ph type="body" idx="1"/>
          </p:nvPr>
        </p:nvSpPr>
        <p:spPr>
          <a:xfrm>
            <a:off x="1200151" y="1600200"/>
            <a:ext cx="10382249" cy="43497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p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p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标题 1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9600">
                <a:sym typeface="+mn-ea"/>
              </a:rPr>
              <a:t>我的家乡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13" name="副标题 1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———</a:t>
            </a:r>
            <a:r>
              <a:rPr lang="zh-CN" altLang="en-US">
                <a:sym typeface="+mn-ea"/>
              </a:rPr>
              <a:t>辽宁东港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7840" y="467360"/>
            <a:ext cx="5981700" cy="1002665"/>
          </a:xfrm>
        </p:spPr>
        <p:txBody>
          <a:bodyPr/>
          <a:p>
            <a:r>
              <a:rPr lang="zh-CN" altLang="en-US"/>
              <a:t>交通</a:t>
            </a:r>
            <a:endParaRPr lang="zh-CN" altLang="en-US"/>
          </a:p>
        </p:txBody>
      </p:sp>
      <p:pic>
        <p:nvPicPr>
          <p:cNvPr id="6" name="图片 5" descr="QQ图片201711260535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6685" y="1686560"/>
            <a:ext cx="4813935" cy="48202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30695" y="1922145"/>
            <a:ext cx="49625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东港市地处东北亚经济圈的核心地带，是连接平壤、首尔、下关、北京和莫斯科的欧亚铁路大动脉的陆路枢纽，是日本、韩国、朝鲜进入中国大陆的第一门户，享有“东北亚经济圈金瓶口”之美誉。东港市拥有一个机场、两个港口、两条铁路、两条高速，立体化交通网络四通八达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3414396" y="1988820"/>
            <a:ext cx="10382249" cy="1012825"/>
          </a:xfrm>
        </p:spPr>
        <p:txBody>
          <a:bodyPr/>
          <a:p>
            <a:r>
              <a:rPr lang="zh-CN" altLang="en-US" sz="9600"/>
              <a:t>东港美食</a:t>
            </a:r>
            <a:endParaRPr lang="zh-CN" altLang="en-US" sz="9600"/>
          </a:p>
        </p:txBody>
      </p:sp>
      <p:sp>
        <p:nvSpPr>
          <p:cNvPr id="14" name="文本框 13"/>
          <p:cNvSpPr txBox="1"/>
          <p:nvPr/>
        </p:nvSpPr>
        <p:spPr>
          <a:xfrm>
            <a:off x="6381115" y="3628390"/>
            <a:ext cx="6371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———</a:t>
            </a:r>
            <a:r>
              <a:rPr lang="zh-CN" altLang="en-US" sz="2800"/>
              <a:t>中国地理标志产品</a:t>
            </a:r>
            <a:endParaRPr lang="zh-CN" altLang="en-US" sz="280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全中国排名第一的贝壳类海鲜</a:t>
            </a:r>
            <a:endParaRPr lang="zh-CN" altLang="en-US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7310755" y="596265"/>
            <a:ext cx="5454015" cy="822960"/>
          </a:xfrm>
        </p:spPr>
        <p:txBody>
          <a:bodyPr/>
          <a:p>
            <a:pPr marL="0" indent="0">
              <a:buNone/>
            </a:pPr>
            <a:r>
              <a:rPr lang="en-US" altLang="zh-CN"/>
              <a:t>——</a:t>
            </a:r>
            <a:r>
              <a:rPr lang="zh-CN" altLang="en-US"/>
              <a:t>黄蚬子</a:t>
            </a:r>
            <a:endParaRPr lang="zh-CN" altLang="en-US"/>
          </a:p>
        </p:txBody>
      </p:sp>
      <p:pic>
        <p:nvPicPr>
          <p:cNvPr id="14" name="图片 13" descr="t013e85a7a0c9049d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7310" y="1670685"/>
            <a:ext cx="6551295" cy="491363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204200" y="2015490"/>
            <a:ext cx="35966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黄蚬子学名青柳蛤，产于黄海浅海处，外壳呈黄色，其肉也呈黄色，斧型的贝壳，暗黄色的斑纹。蚬肉中含有蛋白质、多种维生素和钙、磷、铁、硒等人体所需的营养物质；还含有微量的钴对维持人体造血功能和恢复肝功能有较好效果，营养价值颇高·由于丹东附近的海域养分充足，因此这里盛产的黄蚬子比其它地方的个头更大肉更肥，味道更鲜美，营养更丰富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中国草莓种植基地</a:t>
            </a:r>
            <a:endParaRPr lang="zh-CN" altLang="en-US"/>
          </a:p>
        </p:txBody>
      </p:sp>
      <p:pic>
        <p:nvPicPr>
          <p:cNvPr id="14" name="图片 13" descr="ce6BesHEAeap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9845" y="1921510"/>
            <a:ext cx="7149465" cy="446849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674735" y="2011045"/>
            <a:ext cx="311594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东港草莓又叫红莓、洋莓、地莓等，是一种红色的水果。草莓是对蔷薇科草莓属植物的通称，属多年生草本植物。草莓的外观呈心形，鲜美红嫩，果肉多汁，含有特殊的浓郁水果芳香。草莓营养价值高，含丰富维生素C，有帮助消化的功效，与此同时，草莓还可以巩固齿龈，清新口气，润泽喉部。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0151" y="396875"/>
            <a:ext cx="10382249" cy="1012825"/>
          </a:xfrm>
        </p:spPr>
        <p:txBody>
          <a:bodyPr/>
          <a:p>
            <a:r>
              <a:rPr lang="zh-CN" altLang="en-US"/>
              <a:t>东港大米和梭子蟹</a:t>
            </a:r>
            <a:endParaRPr lang="zh-CN" altLang="en-US"/>
          </a:p>
        </p:txBody>
      </p:sp>
      <p:pic>
        <p:nvPicPr>
          <p:cNvPr id="4" name="图片 3" descr="79ea419378209cc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2565" y="2334260"/>
            <a:ext cx="4597400" cy="3199765"/>
          </a:xfrm>
          <a:prstGeom prst="rect">
            <a:avLst/>
          </a:prstGeom>
        </p:spPr>
      </p:pic>
      <p:pic>
        <p:nvPicPr>
          <p:cNvPr id="5" name="图片 4" descr="4aac43bdaa6de949aa5fdfaf955e4d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435" y="2243455"/>
            <a:ext cx="4646930" cy="33807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0371" y="2019300"/>
            <a:ext cx="10382249" cy="1012825"/>
          </a:xfrm>
        </p:spPr>
        <p:txBody>
          <a:bodyPr/>
          <a:p>
            <a:r>
              <a:rPr lang="zh-CN" altLang="en-US" sz="8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中国的肺</a:t>
            </a:r>
            <a:endParaRPr lang="zh-CN" altLang="en-US" sz="8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62270" y="3356610"/>
            <a:ext cx="6259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———</a:t>
            </a:r>
            <a:r>
              <a:rPr lang="zh-CN" altLang="en-US" sz="3200"/>
              <a:t>鸭绿江口湿地</a:t>
            </a:r>
            <a:endParaRPr lang="zh-CN" altLang="en-US" sz="320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CggYr1c1UQ-AWVNhAADmxqf8ZUY103_C_1600_1200_Mtg_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0375" y="375920"/>
            <a:ext cx="6106795" cy="61067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17585" y="336550"/>
            <a:ext cx="307340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鸭绿江口湿地位于丹东东港市新城区二道沟，地处鸭绿江口和黄海岸边，为国家级自然保护区，景区内建有观鸟园。     鸭绿江口湿地是内陆湿地和水海岸生态的复合生态系统，鸭绿江水和大洋河水源源不断地向这里输送水源。这里有数百种植物、鸟类、鱼类以及两栖类、哺乳类动物繁衍生息，一望无际的芦苇沼泽植株稠密，成为鸟类良好的隐蔽和繁殖地。     在鸭绿江口湿地迁徙、栖息的珍稀鸟类有丹顶鹤、白枕鹤、大天鹅、、黑嘴鸥等。春天，成千上万只侯鸟在此停歇、觅食、繁殖。当群鸟飞起的时候，遮天蔽日，景象壮观。每年4月，这里都会举办鸭绿江口国际湿地观鸟节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8676" y="2213610"/>
            <a:ext cx="10382249" cy="1012825"/>
          </a:xfrm>
        </p:spPr>
        <p:txBody>
          <a:bodyPr/>
          <a:p>
            <a:r>
              <a:rPr lang="zh-CN" altLang="en-US" sz="9600"/>
              <a:t>民俗文化</a:t>
            </a:r>
            <a:endParaRPr lang="zh-CN" altLang="en-US" sz="9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0" y="3448050"/>
            <a:ext cx="4470400" cy="2501900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8196" y="681990"/>
            <a:ext cx="10382249" cy="1012825"/>
          </a:xfrm>
        </p:spPr>
        <p:txBody>
          <a:bodyPr/>
          <a:p>
            <a:r>
              <a:rPr lang="zh-CN" altLang="en-US"/>
              <a:t>大孤山庙会</a:t>
            </a:r>
            <a:endParaRPr lang="zh-CN" altLang="en-US"/>
          </a:p>
        </p:txBody>
      </p:sp>
      <p:pic>
        <p:nvPicPr>
          <p:cNvPr id="4" name="图片 3" descr="8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2390" y="1694815"/>
            <a:ext cx="6390005" cy="46570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55610" y="1917065"/>
            <a:ext cx="366585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大孤山庙会是一种古老的汉族民俗及民间宗教文化活动。每年的农历四月十八是 大孤山镇一年一度的庙会，说到孤山的庙会，据孤山镇志记载：“早在宋代就有庙会之举，庙会集会地址在下庙戏楼广场，规模鼎盛时期是在清代的乾隆年间，当时重修海神娘娘庙时，兴起了海神娘娘庙会和药王庙会，每年的四月十八天后宫举办民间娘娘庙会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日常_活页夹">
  <a:themeElements>
    <a:clrScheme name="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61A00"/>
      </a:accent4>
      <a:accent5>
        <a:srgbClr val="E3CAB8"/>
      </a:accent5>
      <a:accent6>
        <a:srgbClr val="B82D2D"/>
      </a:accent6>
      <a:hlink>
        <a:srgbClr val="9A7F32"/>
      </a:hlink>
      <a:folHlink>
        <a:srgbClr val="ECA07A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78787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989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914</Words>
  <Application>WPS 演示</Application>
  <PresentationFormat>宽屏</PresentationFormat>
  <Paragraphs>36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隶书</vt:lpstr>
      <vt:lpstr>Times New Roman</vt:lpstr>
      <vt:lpstr>微软雅黑</vt:lpstr>
      <vt:lpstr>Arial Unicode MS</vt:lpstr>
      <vt:lpstr>Calibri</vt:lpstr>
      <vt:lpstr>日常_活页夹</vt:lpstr>
      <vt:lpstr>我的家乡 </vt:lpstr>
      <vt:lpstr>东港美食</vt:lpstr>
      <vt:lpstr>全中国排名第一的贝壳类海鲜</vt:lpstr>
      <vt:lpstr>中国草莓种植基地</vt:lpstr>
      <vt:lpstr>东港大米和梭子蟹</vt:lpstr>
      <vt:lpstr>中国的肺</vt:lpstr>
      <vt:lpstr>PowerPoint 演示文稿</vt:lpstr>
      <vt:lpstr>民俗文化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李金洋</dc:creator>
  <cp:lastModifiedBy>李金洋</cp:lastModifiedBy>
  <cp:revision>2</cp:revision>
  <dcterms:created xsi:type="dcterms:W3CDTF">2017-11-22T15:40:00Z</dcterms:created>
  <dcterms:modified xsi:type="dcterms:W3CDTF">2017-11-25T21:36:07Z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