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4A1B-8BBB-C32E-B653-0F6AD03F1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772B-B2C5-5E0A-EAD0-7095C42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5124-2EBC-0EC0-D639-BD6E332D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5622-B6C9-2DC9-3B71-327980EC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224E-8562-2233-D947-F19B645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6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5F58-3A2A-E3F4-5E2A-8D1F90FC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D99DD-F1DE-006F-EA95-56F1FE1D8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33D5-9398-ECEC-90DD-8B5308FF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24DF-609B-309F-2B7A-650FEC26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B5C2-0420-657A-583F-FD21C9C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B5E7E-24D4-DC71-53F8-C8D8E61F1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FD9B-52D6-6940-E9F8-06F49C87B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31B9-963E-617F-6981-E57266D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2E4A-D259-34D2-8B7E-55DC586F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5F65-9322-A877-9E22-74C892EB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0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CF1E-2CC3-AC03-D7B1-2CFF41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7CB4-41EB-4564-882A-427B0392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8E9B-8A85-2450-0CBF-8E3D234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0AAD-42B7-7C25-FA8A-BAEA8C0B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A0CE-A8F2-5990-BE13-72DA951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D777-7089-B679-44FB-A191E3C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37BB-8AF3-DABD-3346-96B414E1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411E-416A-E42B-1691-BE4D99D5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85BF-A05C-897C-E6F1-366452C3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F103-3AAD-716C-8A49-8603BED4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7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F3E2-2F4B-260D-4619-B370F57F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7C53-E7B6-DA5D-5678-16BE9611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9F0BA-9F85-3A99-92A0-DB1DD51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B5492-D723-7341-33DF-26298C97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1F65-8153-3E6C-4FE0-E17E961E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041D5-3072-04AD-3D61-F018D689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97FE-4D10-979A-9EE9-259BB686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55CE-24F6-0DB1-9824-7D3E4EB9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CA381-6C91-EEF4-E58A-652FF018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E1D-BB6F-B4D6-4984-683667884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48FBB-22C7-10B3-A51F-50458CE23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ED9BD-CB27-711D-3379-5570F1C0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90A9D-0166-634B-1A14-97266A66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4F4EC-A3ED-6E00-9187-FCFE7C83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0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BDF8-314E-1FC8-C10B-582756CF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56AE7-F4DE-7807-7525-8720863F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87A90-B31E-8DC1-37C8-DF2D458D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E73C5-66F2-0E32-2B6B-800230F4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4E0B6-0935-BE0D-738A-25904577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6E6FD-3C2B-E4DD-9C50-5323ED43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7A07B-D2B6-79FA-A396-872A17E2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56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696F-442C-BEF8-29A2-8FDAEFF2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E104-F840-7901-15AC-B979DF06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7F5F-3D40-CF82-C889-84838A1A6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1DAC5-E198-997C-B75E-99A2EDF7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96E51-7767-AE62-1B28-B910A3A5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C57D-B36B-085A-9A43-DF169CF9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7F81-E664-B067-5F16-31308BDD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3C09A-49C6-FEB0-2A37-89DA4183F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ACE43-5269-438E-9418-52A1C2DA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2EAF-DF58-AEEA-A681-A46A2AB7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1BA2B-0FC2-8BD2-3036-6F970541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9E739-05FC-ADDB-3DAC-10EE6286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EEDC-9744-1604-E5AA-82F6D938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223D-5986-F767-DA5F-8A9BCF95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F69D-2F3E-6AB6-92B1-A4EE3B58C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690E7-DB46-4606-B70E-BAE34D49BBC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1FA2-F04E-6998-3B9E-4ED0C80F6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4B34-6F5A-5C23-39DF-E47BC988A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375AA-77E3-4C30-8A90-4D6903C8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2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house on a hill with a full moon in the background&#10;&#10;Description automatically generated">
            <a:extLst>
              <a:ext uri="{FF2B5EF4-FFF2-40B4-BE49-F238E27FC236}">
                <a16:creationId xmlns:a16="http://schemas.microsoft.com/office/drawing/2014/main" id="{130C60E4-6065-075A-696F-CECDC91C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1" y="1599576"/>
            <a:ext cx="5498268" cy="365884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326B2A-7999-6A4E-6924-D7AF8DAB9647}"/>
              </a:ext>
            </a:extLst>
          </p:cNvPr>
          <p:cNvSpPr txBox="1"/>
          <p:nvPr/>
        </p:nvSpPr>
        <p:spPr>
          <a:xfrm>
            <a:off x="2316481" y="582745"/>
            <a:ext cx="5625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Moonrise</a:t>
            </a:r>
          </a:p>
          <a:p>
            <a:r>
              <a:rPr lang="en-GB" dirty="0" err="1">
                <a:solidFill>
                  <a:schemeClr val="bg1"/>
                </a:solidFill>
              </a:rPr>
              <a:t>Christhel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Tianran</a:t>
            </a:r>
            <a:r>
              <a:rPr lang="en-GB" dirty="0">
                <a:solidFill>
                  <a:schemeClr val="bg1"/>
                </a:solidFill>
              </a:rPr>
              <a:t>, Vladimir, Yann, Rosalie</a:t>
            </a:r>
          </a:p>
        </p:txBody>
      </p:sp>
    </p:spTree>
    <p:extLst>
      <p:ext uri="{BB962C8B-B14F-4D97-AF65-F5344CB8AC3E}">
        <p14:creationId xmlns:p14="http://schemas.microsoft.com/office/powerpoint/2010/main" val="50193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house on a hill with a full moon in the background&#10;&#10;Description automatically generated">
            <a:extLst>
              <a:ext uri="{FF2B5EF4-FFF2-40B4-BE49-F238E27FC236}">
                <a16:creationId xmlns:a16="http://schemas.microsoft.com/office/drawing/2014/main" id="{130C60E4-6065-075A-696F-CECDC91C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1" y="1599576"/>
            <a:ext cx="5498268" cy="365884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F4F5DB-9368-8D20-BD6D-7396C068D565}"/>
              </a:ext>
            </a:extLst>
          </p:cNvPr>
          <p:cNvSpPr txBox="1"/>
          <p:nvPr/>
        </p:nvSpPr>
        <p:spPr>
          <a:xfrm>
            <a:off x="2316481" y="582745"/>
            <a:ext cx="562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Goal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418ED-DD57-6A5C-9ECA-0E3F7DFD8261}"/>
              </a:ext>
            </a:extLst>
          </p:cNvPr>
          <p:cNvSpPr txBox="1"/>
          <p:nvPr/>
        </p:nvSpPr>
        <p:spPr>
          <a:xfrm>
            <a:off x="1797242" y="3356447"/>
            <a:ext cx="4928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-Compare biobased and fossil-based insulation for buildings</a:t>
            </a:r>
          </a:p>
          <a:p>
            <a:r>
              <a:rPr lang="en-GB" dirty="0">
                <a:solidFill>
                  <a:schemeClr val="bg1"/>
                </a:solidFill>
              </a:rPr>
              <a:t>-Calculate carbon emissions and radiative forcing over time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32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house on a hill with a full moon in the background&#10;&#10;Description automatically generated">
            <a:extLst>
              <a:ext uri="{FF2B5EF4-FFF2-40B4-BE49-F238E27FC236}">
                <a16:creationId xmlns:a16="http://schemas.microsoft.com/office/drawing/2014/main" id="{130C60E4-6065-075A-696F-CECDC91C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1" y="1599576"/>
            <a:ext cx="5498268" cy="365884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F4F5DB-9368-8D20-BD6D-7396C068D565}"/>
              </a:ext>
            </a:extLst>
          </p:cNvPr>
          <p:cNvSpPr txBox="1"/>
          <p:nvPr/>
        </p:nvSpPr>
        <p:spPr>
          <a:xfrm>
            <a:off x="2316481" y="582745"/>
            <a:ext cx="562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Achievements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418ED-DD57-6A5C-9ECA-0E3F7DFD8261}"/>
              </a:ext>
            </a:extLst>
          </p:cNvPr>
          <p:cNvSpPr txBox="1"/>
          <p:nvPr/>
        </p:nvSpPr>
        <p:spPr>
          <a:xfrm>
            <a:off x="1797242" y="3356447"/>
            <a:ext cx="492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-Load Excel file with exchanges</a:t>
            </a:r>
          </a:p>
          <a:p>
            <a:r>
              <a:rPr lang="en-GB" dirty="0">
                <a:solidFill>
                  <a:schemeClr val="bg1"/>
                </a:solidFill>
              </a:rPr>
              <a:t>-Added time distribution to </a:t>
            </a:r>
            <a:r>
              <a:rPr lang="en-GB" dirty="0" err="1">
                <a:solidFill>
                  <a:schemeClr val="bg1"/>
                </a:solidFill>
              </a:rPr>
              <a:t>ecoinvent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-Calculate and plot the CO2 emissions over time with a manually created database</a:t>
            </a:r>
          </a:p>
          <a:p>
            <a:r>
              <a:rPr lang="en-GB" dirty="0">
                <a:solidFill>
                  <a:schemeClr val="bg1"/>
                </a:solidFill>
              </a:rPr>
              <a:t>-Calculate it with a dynamic characterization method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D5BA205D-A0B0-EEBC-62C0-E9158F8F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18" y="321734"/>
            <a:ext cx="4007131" cy="2905170"/>
          </a:xfrm>
          <a:prstGeom prst="rect">
            <a:avLst/>
          </a:prstGeom>
        </p:spPr>
      </p:pic>
      <p:pic>
        <p:nvPicPr>
          <p:cNvPr id="11" name="Picture 10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77C908C7-F3A6-80CC-6F83-3376A7F77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27" y="3631096"/>
            <a:ext cx="3888112" cy="276056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paper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7EF6A0E8-DF68-16F4-C80C-ED19A7603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097804"/>
            <a:ext cx="5426764" cy="45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house on a hill with a full moon in the background&#10;&#10;Description automatically generated">
            <a:extLst>
              <a:ext uri="{FF2B5EF4-FFF2-40B4-BE49-F238E27FC236}">
                <a16:creationId xmlns:a16="http://schemas.microsoft.com/office/drawing/2014/main" id="{130C60E4-6065-075A-696F-CECDC91C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1" y="1599576"/>
            <a:ext cx="5498268" cy="365884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F4F5DB-9368-8D20-BD6D-7396C068D565}"/>
              </a:ext>
            </a:extLst>
          </p:cNvPr>
          <p:cNvSpPr txBox="1"/>
          <p:nvPr/>
        </p:nvSpPr>
        <p:spPr>
          <a:xfrm>
            <a:off x="2316481" y="582745"/>
            <a:ext cx="562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Improvement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433F3-3017-B5DD-2BE0-639BAD714FE2}"/>
              </a:ext>
            </a:extLst>
          </p:cNvPr>
          <p:cNvSpPr txBox="1"/>
          <p:nvPr/>
        </p:nvSpPr>
        <p:spPr>
          <a:xfrm>
            <a:off x="1797242" y="3356447"/>
            <a:ext cx="4928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-Testing</a:t>
            </a:r>
          </a:p>
          <a:p>
            <a:r>
              <a:rPr lang="en-GB" dirty="0">
                <a:solidFill>
                  <a:schemeClr val="bg1"/>
                </a:solidFill>
              </a:rPr>
              <a:t>-Connect </a:t>
            </a:r>
            <a:r>
              <a:rPr lang="en-GB" dirty="0" err="1">
                <a:solidFill>
                  <a:schemeClr val="bg1"/>
                </a:solidFill>
              </a:rPr>
              <a:t>ecoinvent</a:t>
            </a:r>
            <a:r>
              <a:rPr lang="en-GB" dirty="0">
                <a:solidFill>
                  <a:schemeClr val="bg1"/>
                </a:solidFill>
              </a:rPr>
              <a:t> with our calculations</a:t>
            </a:r>
          </a:p>
          <a:p>
            <a:r>
              <a:rPr lang="en-GB" dirty="0">
                <a:solidFill>
                  <a:schemeClr val="bg1"/>
                </a:solidFill>
              </a:rPr>
              <a:t>-Add </a:t>
            </a:r>
            <a:r>
              <a:rPr lang="en-GB">
                <a:solidFill>
                  <a:schemeClr val="bg1"/>
                </a:solidFill>
              </a:rPr>
              <a:t>more Greenhouse gases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2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Arendt, Rosalie (UT-ET)</dc:creator>
  <cp:lastModifiedBy>Arendt, Rosalie (UT-ET)</cp:lastModifiedBy>
  <cp:revision>1</cp:revision>
  <dcterms:created xsi:type="dcterms:W3CDTF">2024-11-15T09:13:41Z</dcterms:created>
  <dcterms:modified xsi:type="dcterms:W3CDTF">2024-11-15T11:22:18Z</dcterms:modified>
</cp:coreProperties>
</file>