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E968-EC13-5FBE-4FCB-C1B04928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08F2C-D7C5-30DE-4CCD-E46DB73A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18B92-FDC7-7DF9-E5E5-3B9EE771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1D67-C21F-890F-1181-0C021031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6EE2-48FF-BFE6-1D2C-BB1C923D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9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ADBA-0BE8-A790-1CBE-59DD6A61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A0E5D-70E0-9CE1-20EE-2175BB30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687C-7FF5-30D6-03BA-049E140E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F63A-CF9A-ABA2-FC04-048D99C6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A028-59FC-E35F-8C82-267E7FD2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20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8C894-C4E9-B34B-00E4-49F7C399F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D9CDC-16CC-71A2-FE65-BF198CE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2691-3906-23A4-003D-350B9E65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7D6E-7FC6-C4C9-B241-EC1563F3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5620-19FD-2D6A-DA1F-31D702EF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8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AEAC-EE0B-7D29-C08A-576F847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D800-41D6-3F97-33FA-AE37F539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351C-3103-024F-6B04-C20B6B3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7940-EFB5-2F8A-8BE1-C4DD271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D742-DC7B-883E-DB01-38BCFB7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7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F6E-88B4-67E8-1614-3C21754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86AF1-F39C-785A-8558-F20BBF69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FE20-3C97-B72F-5EF5-FCABADA6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017-E78F-E3AF-BE5B-892A6BA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92D4-A35D-DB19-3884-49A7147E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13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99E3-3521-9341-3918-C21FD9DA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A12D-29E2-2FCC-A903-F24C6A2D0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B48F7-C543-7E99-DABD-729C75E68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7324-9DE6-32CC-7B1D-9F705732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548E-B674-B7A9-F1B6-BBA0A3FE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23E8-6498-52E9-D4B7-F78E0703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4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E88A-15FB-5FE8-BC1F-C25308CC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05D6F-871A-148E-9D05-0767CF88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CACB-F767-313B-FE43-DE810946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14CD8-C02E-598A-8F84-BEA9F94ED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72942-FF61-7970-A3FB-807B22BFF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ECAA6-D94F-BB3D-5628-3FE630A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4F59F-33EB-23D5-93EC-45C579C1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9F262-BBA5-60FA-F673-CD648C3F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0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D71E-95B9-E6DA-6252-93F49D0B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3B923-36E1-3D8A-9C45-F77C7ECF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45DCF-CA84-E99B-942A-5D20B237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2D4-A0D5-F47F-2615-0B394896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08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A7699-1B22-90BA-8AF6-44335493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2C3D2-E2F0-1E08-69F1-7693DFBD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60426-0EB5-B1A3-7230-18DF73C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9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311-6738-FECE-E2CF-49C9B115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B01D-8BD0-2410-747C-7867DF05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BA367-639E-8240-913A-6D189FD6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22D7-5C0D-9F3A-81F7-1B01459A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D9AE-B51C-E687-6718-6C1ABB5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76E5-C9A3-6996-AE4E-6102F0A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6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0CAC-C75A-2B66-16BF-775ECEFB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30A72-003D-C417-CD03-9379C26A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853B7-5CA2-E0FC-B599-CDA188A12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707C8-72C4-ECE0-8F81-19113D88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78C5-E969-EAD2-DD4C-77BB3C5F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7401-8863-7B50-6148-0DC94AD3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F135A-19DD-7674-DF03-5DC364C2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5507-3508-25EA-8608-BBA21509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3D84-13E1-116D-4F38-D6FE62EE2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0F48-B533-476B-9469-DD63D00EB8DB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DB67-8684-0072-75C6-AD4B396A9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4375-F6DC-F5C0-9261-FC6BDDA06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58E6-4940-46D7-915B-EEF7FEC8FD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94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ebook rebrands to Meta and adopts infinity loop logo">
            <a:extLst>
              <a:ext uri="{FF2B5EF4-FFF2-40B4-BE49-F238E27FC236}">
                <a16:creationId xmlns:a16="http://schemas.microsoft.com/office/drawing/2014/main" id="{B8E12651-1A1E-4D14-CABD-6AC4D1C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9" y="2245437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Review | PCMag">
            <a:extLst>
              <a:ext uri="{FF2B5EF4-FFF2-40B4-BE49-F238E27FC236}">
                <a16:creationId xmlns:a16="http://schemas.microsoft.com/office/drawing/2014/main" id="{CB7A4128-9854-3D95-690A-50AD2A53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581" y="2243012"/>
            <a:ext cx="2500310" cy="14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APL) Apple Stock Price, Trends, and Trade Tips - SlashTraders">
            <a:extLst>
              <a:ext uri="{FF2B5EF4-FFF2-40B4-BE49-F238E27FC236}">
                <a16:creationId xmlns:a16="http://schemas.microsoft.com/office/drawing/2014/main" id="{1EF70485-643F-6E24-6D4B-3DE952F2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51" y="2243012"/>
            <a:ext cx="2500310" cy="14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78E3CDE-EC94-CA24-3B88-3CCA5585319D}"/>
              </a:ext>
            </a:extLst>
          </p:cNvPr>
          <p:cNvSpPr/>
          <p:nvPr/>
        </p:nvSpPr>
        <p:spPr>
          <a:xfrm>
            <a:off x="8749943" y="4267200"/>
            <a:ext cx="1103586" cy="1040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5F2D807-4165-46B2-1D81-21F156088F7E}"/>
              </a:ext>
            </a:extLst>
          </p:cNvPr>
          <p:cNvSpPr/>
          <p:nvPr/>
        </p:nvSpPr>
        <p:spPr>
          <a:xfrm flipH="1" flipV="1">
            <a:off x="5344511" y="4267200"/>
            <a:ext cx="1103586" cy="104052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2EDF8DD-1C41-A026-AA8A-208550517BB3}"/>
              </a:ext>
            </a:extLst>
          </p:cNvPr>
          <p:cNvSpPr/>
          <p:nvPr/>
        </p:nvSpPr>
        <p:spPr>
          <a:xfrm flipH="1" flipV="1">
            <a:off x="2075713" y="4267200"/>
            <a:ext cx="1103586" cy="104052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3CD598-9D66-ED2A-DE6C-E93B13708633}"/>
                  </a:ext>
                </a:extLst>
              </p:cNvPr>
              <p:cNvSpPr txBox="1"/>
              <p:nvPr/>
            </p:nvSpPr>
            <p:spPr>
              <a:xfrm>
                <a:off x="3032643" y="4382816"/>
                <a:ext cx="104002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3CD598-9D66-ED2A-DE6C-E93B13708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43" y="4382816"/>
                <a:ext cx="104002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C11B6-B169-2CC7-82B2-2E0D2D9243AF}"/>
                  </a:ext>
                </a:extLst>
              </p:cNvPr>
              <p:cNvSpPr txBox="1"/>
              <p:nvPr/>
            </p:nvSpPr>
            <p:spPr>
              <a:xfrm>
                <a:off x="6269662" y="4382816"/>
                <a:ext cx="104002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C11B6-B169-2CC7-82B2-2E0D2D92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62" y="4382816"/>
                <a:ext cx="1040029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1CCB45-25D2-6A66-C40C-53903119AF9C}"/>
                  </a:ext>
                </a:extLst>
              </p:cNvPr>
              <p:cNvSpPr txBox="1"/>
              <p:nvPr/>
            </p:nvSpPr>
            <p:spPr>
              <a:xfrm>
                <a:off x="9675094" y="4382816"/>
                <a:ext cx="104002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1CCB45-25D2-6A66-C40C-53903119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094" y="4382816"/>
                <a:ext cx="104002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CB7EB9-B6FE-2F92-B620-E7221D9EC054}"/>
              </a:ext>
            </a:extLst>
          </p:cNvPr>
          <p:cNvSpPr txBox="1"/>
          <p:nvPr/>
        </p:nvSpPr>
        <p:spPr>
          <a:xfrm>
            <a:off x="1803020" y="809702"/>
            <a:ext cx="424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SG" sz="2400" b="0" dirty="0"/>
              <a:t>Average portfolio return: 2.25%</a:t>
            </a:r>
          </a:p>
          <a:p>
            <a:pPr/>
            <a:r>
              <a:rPr lang="en-SG" sz="2400" dirty="0"/>
              <a:t>Volatility: 0.48%</a:t>
            </a:r>
            <a:endParaRPr lang="en-SG" sz="2400" b="0" dirty="0"/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7D33CE3D-FF2D-FABD-66A6-094AC7C4D7A9}"/>
              </a:ext>
            </a:extLst>
          </p:cNvPr>
          <p:cNvSpPr/>
          <p:nvPr/>
        </p:nvSpPr>
        <p:spPr>
          <a:xfrm>
            <a:off x="6090747" y="568707"/>
            <a:ext cx="4619297" cy="1537671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 Buy!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F989C-22CE-1A28-0D5C-7F2E20C04D9A}"/>
              </a:ext>
            </a:extLst>
          </p:cNvPr>
          <p:cNvSpPr txBox="1"/>
          <p:nvPr/>
        </p:nvSpPr>
        <p:spPr>
          <a:xfrm>
            <a:off x="1803020" y="5698479"/>
            <a:ext cx="861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SG" sz="2400" b="0" dirty="0"/>
              <a:t>Why you should consider: Good returns and low volatility</a:t>
            </a:r>
          </a:p>
        </p:txBody>
      </p:sp>
    </p:spTree>
    <p:extLst>
      <p:ext uri="{BB962C8B-B14F-4D97-AF65-F5344CB8AC3E}">
        <p14:creationId xmlns:p14="http://schemas.microsoft.com/office/powerpoint/2010/main" val="230551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YH Ren</dc:creator>
  <cp:lastModifiedBy>YH Ren</cp:lastModifiedBy>
  <cp:revision>7</cp:revision>
  <dcterms:created xsi:type="dcterms:W3CDTF">2022-10-26T01:30:45Z</dcterms:created>
  <dcterms:modified xsi:type="dcterms:W3CDTF">2022-10-26T02:08:14Z</dcterms:modified>
</cp:coreProperties>
</file>