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80" r:id="rId12"/>
    <p:sldId id="281" r:id="rId13"/>
    <p:sldId id="283" r:id="rId14"/>
    <p:sldId id="284" r:id="rId15"/>
    <p:sldId id="285" r:id="rId16"/>
    <p:sldId id="286" r:id="rId17"/>
    <p:sldId id="287" r:id="rId18"/>
    <p:sldId id="308" r:id="rId19"/>
    <p:sldId id="288" r:id="rId20"/>
    <p:sldId id="303" r:id="rId21"/>
    <p:sldId id="304" r:id="rId22"/>
    <p:sldId id="307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7FA"/>
    <a:srgbClr val="81D4FA"/>
    <a:srgbClr val="E1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C3C2611-4C71-4FC5-86AE-919BDF0F9419}" styleName=""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2708684C-4D16-4618-839F-0558EEFCDFE6}" styleName=""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33BA23B1-9221-436E-865A-0063620EA4FD}" styleName=""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7B018BB-80A7-4F77-B60F-C8B233D01FF8}" styleName=""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7"/>
    <p:restoredTop sz="94660"/>
  </p:normalViewPr>
  <p:slideViewPr>
    <p:cSldViewPr snapToGrid="0">
      <p:cViewPr varScale="1">
        <p:scale>
          <a:sx n="105" d="100"/>
          <a:sy n="105" d="100"/>
        </p:scale>
        <p:origin x="126" y="43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332" name="Shape 3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113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454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690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11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4530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2400">
                <a:solidFill>
                  <a:srgbClr val="404040"/>
                </a:solidFill>
              </a:defRPr>
            </a:lvl1pPr>
            <a:lvl2pPr marL="0" indent="0" algn="ctr">
              <a:buSzTx/>
              <a:buNone/>
              <a:defRPr sz="2400">
                <a:solidFill>
                  <a:srgbClr val="404040"/>
                </a:solidFill>
              </a:defRPr>
            </a:lvl2pPr>
            <a:lvl3pPr marL="0" indent="0" algn="ctr">
              <a:buSzTx/>
              <a:buNone/>
              <a:defRPr sz="2400">
                <a:solidFill>
                  <a:srgbClr val="404040"/>
                </a:solidFill>
              </a:defRPr>
            </a:lvl3pPr>
            <a:lvl4pPr marL="0" indent="0" algn="ctr">
              <a:buSzTx/>
              <a:buNone/>
              <a:defRPr sz="2400">
                <a:solidFill>
                  <a:srgbClr val="404040"/>
                </a:solidFill>
              </a:defRPr>
            </a:lvl4pPr>
            <a:lvl5pPr marL="0" indent="0" algn="ctr">
              <a:buSzTx/>
              <a:buNone/>
              <a:defRPr sz="24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2400"/>
            </a:lvl1pPr>
            <a:lvl2pPr marL="0" indent="0" algn="ctr">
              <a:buSzTx/>
              <a:buNone/>
              <a:defRPr sz="2400"/>
            </a:lvl2pPr>
            <a:lvl3pPr marL="0" indent="0" algn="ctr">
              <a:buSzTx/>
              <a:buNone/>
              <a:defRPr sz="2400"/>
            </a:lvl3pPr>
            <a:lvl4pPr marL="0" indent="0" algn="ctr">
              <a:buSzTx/>
              <a:buNone/>
              <a:defRPr sz="2400"/>
            </a:lvl4pPr>
            <a:lvl5pPr marL="0" indent="0" algn="ctr">
              <a:buSz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51" y="6404294"/>
            <a:ext cx="273652" cy="26923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02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</a:lvl1pPr>
            <a:lvl2pPr>
              <a:buFont typeface="Arial"/>
              <a:buChar char="•"/>
            </a:lvl2pPr>
            <a:lvl3pPr>
              <a:buFont typeface="Arial"/>
              <a:buChar char="•"/>
            </a:lvl3pPr>
            <a:lvl4pPr>
              <a:buFont typeface="Arial"/>
              <a:buChar char="•"/>
            </a:lvl4pPr>
            <a:lvl5pPr>
              <a:buFont typeface="Arial"/>
              <a:buChar char="•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51" y="6404294"/>
            <a:ext cx="273652" cy="26923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1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51" y="6404294"/>
            <a:ext cx="273652" cy="26923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20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</a:lvl1pPr>
            <a:lvl2pPr>
              <a:buFont typeface="Arial"/>
              <a:buChar char="•"/>
            </a:lvl2pPr>
            <a:lvl3pPr>
              <a:buFont typeface="Arial"/>
              <a:buChar char="•"/>
            </a:lvl3pPr>
            <a:lvl4pPr>
              <a:buFont typeface="Arial"/>
              <a:buChar char="•"/>
            </a:lvl4pPr>
            <a:lvl5pPr>
              <a:buFont typeface="Arial"/>
              <a:buChar char="•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51" y="6404294"/>
            <a:ext cx="273652" cy="26923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2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None/>
              <a:defRPr sz="2400" b="1"/>
            </a:lvl1pPr>
            <a:lvl2pPr marL="0" indent="0">
              <a:buSzTx/>
              <a:buNone/>
              <a:defRPr sz="2400" b="1"/>
            </a:lvl2pPr>
            <a:lvl3pPr marL="0" indent="0">
              <a:buSzTx/>
              <a:buNone/>
              <a:defRPr sz="2400" b="1"/>
            </a:lvl3pPr>
            <a:lvl4pPr marL="0" indent="0">
              <a:buSzTx/>
              <a:buNone/>
              <a:defRPr sz="2400" b="1"/>
            </a:lvl4pPr>
            <a:lvl5pPr marL="0" indent="0">
              <a:buSz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0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3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51" y="6404294"/>
            <a:ext cx="273652" cy="26923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3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51" y="6404294"/>
            <a:ext cx="273652" cy="26923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51" y="6404294"/>
            <a:ext cx="273652" cy="26923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54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  <a:defRPr sz="3200"/>
            </a:lvl1pPr>
            <a:lvl2pPr marL="718457" indent="-261257">
              <a:buFont typeface="Arial"/>
              <a:buChar char="•"/>
              <a:defRPr sz="3200"/>
            </a:lvl2pPr>
            <a:lvl3pPr marL="1219200" indent="-304800">
              <a:buFont typeface="Arial"/>
              <a:buChar char="•"/>
              <a:defRPr sz="3200"/>
            </a:lvl3pPr>
            <a:lvl4pPr marL="1737360" indent="-365760">
              <a:buFont typeface="Arial"/>
              <a:buChar char="•"/>
              <a:defRPr sz="3200"/>
            </a:lvl4pPr>
            <a:lvl5pPr marL="2194560" indent="-365760">
              <a:buFont typeface="Arial"/>
              <a:buChar char="•"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5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51" y="6404294"/>
            <a:ext cx="273652" cy="26923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64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600"/>
            </a:lvl1pPr>
            <a:lvl2pPr marL="0" indent="0">
              <a:buSzTx/>
              <a:buNone/>
              <a:defRPr sz="1600"/>
            </a:lvl2pPr>
            <a:lvl3pPr marL="0" indent="0">
              <a:buSzTx/>
              <a:buNone/>
              <a:defRPr sz="1600"/>
            </a:lvl3pPr>
            <a:lvl4pPr marL="0" indent="0">
              <a:buSzTx/>
              <a:buNone/>
              <a:defRPr sz="1600"/>
            </a:lvl4pPr>
            <a:lvl5pPr marL="0" indent="0">
              <a:buSz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6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51" y="6404294"/>
            <a:ext cx="273652" cy="26923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슬라이드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제목 텍스트"/>
          <p:cNvSpPr txBox="1">
            <a:spLocks noGrp="1"/>
          </p:cNvSpPr>
          <p:nvPr>
            <p:ph type="title"/>
          </p:nvPr>
        </p:nvSpPr>
        <p:spPr>
          <a:xfrm>
            <a:off x="1370692" y="1769540"/>
            <a:ext cx="9440035" cy="1828802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 anchor="b"/>
          <a:lstStyle>
            <a:lvl1pPr algn="ctr" defTabSz="457200">
              <a:lnSpc>
                <a:spcPct val="100000"/>
              </a:lnSpc>
              <a:defRPr sz="54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7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370692" y="3598338"/>
            <a:ext cx="9440035" cy="1049872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>
            <a:lvl1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  <a:lvl2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2pPr>
            <a:lvl3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3pPr>
            <a:lvl4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4pPr>
            <a:lvl5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7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946505" y="5921186"/>
            <a:ext cx="321053" cy="28930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2F2F2"/>
                </a:solidFill>
                <a:effectLst>
                  <a:outerShdw blurRad="50800" dist="38100" dir="2700000" rotWithShape="0">
                    <a:srgbClr val="000000">
                      <a:alpha val="43000"/>
                    </a:srgbClr>
                  </a:outerShdw>
                </a:effectLst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제목 텍스트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5" cy="970450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>
            <a:lvl1pPr algn="ctr" defTabSz="457200">
              <a:lnSpc>
                <a:spcPct val="100000"/>
              </a:lnSpc>
              <a:defRPr sz="4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8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13794" y="1732445"/>
            <a:ext cx="10353765" cy="4058755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>
            <a:lvl1pPr marL="342900" indent="-305999" defTabSz="457200">
              <a:lnSpc>
                <a:spcPct val="100000"/>
              </a:lnSpc>
              <a:spcBef>
                <a:spcPts val="600"/>
              </a:spcBef>
              <a:buClr>
                <a:srgbClr val="DADADA"/>
              </a:buClr>
              <a:buSzPct val="70000"/>
              <a:buFont typeface="Times Roman"/>
              <a:buChar char="±"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  <a:lvl2pPr marL="749998" indent="-299999" defTabSz="457200">
              <a:lnSpc>
                <a:spcPct val="100000"/>
              </a:lnSpc>
              <a:spcBef>
                <a:spcPts val="600"/>
              </a:spcBef>
              <a:buClr>
                <a:srgbClr val="DADADA"/>
              </a:buClr>
              <a:buSzPct val="70000"/>
              <a:buFont typeface="Times Roman"/>
              <a:buChar char="°"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2pPr>
            <a:lvl3pPr marL="1079999" indent="-269999" defTabSz="457200">
              <a:lnSpc>
                <a:spcPct val="100000"/>
              </a:lnSpc>
              <a:spcBef>
                <a:spcPts val="600"/>
              </a:spcBef>
              <a:buClr>
                <a:srgbClr val="DADADA"/>
              </a:buClr>
              <a:buSzPct val="70000"/>
              <a:buFont typeface="Times Roman"/>
              <a:buChar char="±"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3pPr>
            <a:lvl4pPr marL="1478570" indent="-308570" defTabSz="457200">
              <a:lnSpc>
                <a:spcPct val="100000"/>
              </a:lnSpc>
              <a:spcBef>
                <a:spcPts val="600"/>
              </a:spcBef>
              <a:buClr>
                <a:srgbClr val="DADADA"/>
              </a:buClr>
              <a:buSzPct val="70000"/>
              <a:buFont typeface="Times Roman"/>
              <a:buChar char="°"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4pPr>
            <a:lvl5pPr marL="1766571" indent="-308570" defTabSz="457200">
              <a:lnSpc>
                <a:spcPct val="100000"/>
              </a:lnSpc>
              <a:spcBef>
                <a:spcPts val="600"/>
              </a:spcBef>
              <a:buClr>
                <a:srgbClr val="DADADA"/>
              </a:buClr>
              <a:buSzPct val="70000"/>
              <a:buFont typeface="Times Roman"/>
              <a:buChar char="±"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8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946505" y="5921186"/>
            <a:ext cx="321053" cy="28930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2F2F2"/>
                </a:solidFill>
                <a:effectLst>
                  <a:outerShdw blurRad="50800" dist="38100" dir="2700000" rotWithShape="0">
                    <a:srgbClr val="000000">
                      <a:alpha val="43000"/>
                    </a:srgbClr>
                  </a:outerShdw>
                </a:effectLst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제목 텍스트"/>
          <p:cNvSpPr txBox="1">
            <a:spLocks noGrp="1"/>
          </p:cNvSpPr>
          <p:nvPr>
            <p:ph type="title"/>
          </p:nvPr>
        </p:nvSpPr>
        <p:spPr>
          <a:xfrm>
            <a:off x="1295400" y="1761064"/>
            <a:ext cx="9590552" cy="1828818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 anchor="b"/>
          <a:lstStyle>
            <a:lvl1pPr algn="ctr" defTabSz="457200">
              <a:lnSpc>
                <a:spcPct val="100000"/>
              </a:lnSpc>
              <a:defRPr sz="4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9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95400" y="3589878"/>
            <a:ext cx="9590552" cy="1507059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>
            <a:lvl1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  <a:lvl2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2pPr>
            <a:lvl3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3pPr>
            <a:lvl4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4pPr>
            <a:lvl5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9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946505" y="5921186"/>
            <a:ext cx="321053" cy="28930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2F2F2"/>
                </a:solidFill>
                <a:effectLst>
                  <a:outerShdw blurRad="50800" dist="38100" dir="2700000" rotWithShape="0">
                    <a:srgbClr val="000000">
                      <a:alpha val="43000"/>
                    </a:srgbClr>
                  </a:outerShdw>
                </a:effectLst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제목 텍스트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5" cy="970450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>
            <a:lvl1pPr algn="ctr" defTabSz="457200">
              <a:lnSpc>
                <a:spcPct val="100000"/>
              </a:lnSpc>
              <a:defRPr sz="4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01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13794" y="1732445"/>
            <a:ext cx="5060499" cy="4058755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>
            <a:lvl1pPr marL="342900" indent="-305999" defTabSz="457200">
              <a:lnSpc>
                <a:spcPct val="100000"/>
              </a:lnSpc>
              <a:spcBef>
                <a:spcPts val="600"/>
              </a:spcBef>
              <a:buClr>
                <a:srgbClr val="DADADA"/>
              </a:buClr>
              <a:buSzPct val="70000"/>
              <a:buFont typeface="Times Roman"/>
              <a:buChar char="±"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  <a:lvl2pPr marL="749998" indent="-299999" defTabSz="457200">
              <a:lnSpc>
                <a:spcPct val="100000"/>
              </a:lnSpc>
              <a:spcBef>
                <a:spcPts val="600"/>
              </a:spcBef>
              <a:buClr>
                <a:srgbClr val="DADADA"/>
              </a:buClr>
              <a:buSzPct val="70000"/>
              <a:buFont typeface="Times Roman"/>
              <a:buChar char="°"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2pPr>
            <a:lvl3pPr marL="1079999" indent="-269999" defTabSz="457200">
              <a:lnSpc>
                <a:spcPct val="100000"/>
              </a:lnSpc>
              <a:spcBef>
                <a:spcPts val="600"/>
              </a:spcBef>
              <a:buClr>
                <a:srgbClr val="DADADA"/>
              </a:buClr>
              <a:buSzPct val="70000"/>
              <a:buFont typeface="Times Roman"/>
              <a:buChar char="±"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3pPr>
            <a:lvl4pPr marL="1478570" indent="-308570" defTabSz="457200">
              <a:lnSpc>
                <a:spcPct val="100000"/>
              </a:lnSpc>
              <a:spcBef>
                <a:spcPts val="600"/>
              </a:spcBef>
              <a:buClr>
                <a:srgbClr val="DADADA"/>
              </a:buClr>
              <a:buSzPct val="70000"/>
              <a:buFont typeface="Times Roman"/>
              <a:buChar char="°"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4pPr>
            <a:lvl5pPr marL="1766571" indent="-308570" defTabSz="457200">
              <a:lnSpc>
                <a:spcPct val="100000"/>
              </a:lnSpc>
              <a:spcBef>
                <a:spcPts val="600"/>
              </a:spcBef>
              <a:buClr>
                <a:srgbClr val="DADADA"/>
              </a:buClr>
              <a:buSzPct val="70000"/>
              <a:buFont typeface="Times Roman"/>
              <a:buChar char="±"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0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946505" y="5921186"/>
            <a:ext cx="321053" cy="28930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2F2F2"/>
                </a:solidFill>
                <a:effectLst>
                  <a:outerShdw blurRad="50800" dist="38100" dir="2700000" rotWithShape="0">
                    <a:srgbClr val="000000">
                      <a:alpha val="43000"/>
                    </a:srgbClr>
                  </a:outerShdw>
                </a:effectLst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Picture 19" descr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4" y="1734504"/>
            <a:ext cx="5089074" cy="4148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Picture 20" descr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484" y="1734504"/>
            <a:ext cx="5089074" cy="4148772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제목 텍스트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5" cy="970450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>
            <a:lvl1pPr algn="ctr" defTabSz="457200">
              <a:lnSpc>
                <a:spcPct val="100000"/>
              </a:lnSpc>
              <a:defRPr sz="4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005872" y="1835254"/>
            <a:ext cx="4876344" cy="544889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 anchor="b"/>
          <a:lstStyle>
            <a:lvl1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4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  <a:lvl2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4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2pPr>
            <a:lvl3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4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3pPr>
            <a:lvl4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4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4pPr>
            <a:lvl5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4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13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294966" y="1835254"/>
            <a:ext cx="4895332" cy="544888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 anchor="b"/>
          <a:lstStyle/>
          <a:p>
            <a:endParaRPr/>
          </a:p>
        </p:txBody>
      </p:sp>
      <p:sp>
        <p:nvSpPr>
          <p:cNvPr id="21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946505" y="5921186"/>
            <a:ext cx="321053" cy="28930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2F2F2"/>
                </a:solidFill>
                <a:effectLst>
                  <a:outerShdw blurRad="50800" dist="38100" dir="2700000" rotWithShape="0">
                    <a:srgbClr val="000000">
                      <a:alpha val="43000"/>
                    </a:srgbClr>
                  </a:outerShdw>
                </a:effectLst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제목 텍스트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5" cy="970450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>
            <a:lvl1pPr algn="ctr" defTabSz="457200">
              <a:lnSpc>
                <a:spcPct val="100000"/>
              </a:lnSpc>
              <a:defRPr sz="4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2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946505" y="5921186"/>
            <a:ext cx="321053" cy="28930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2F2F2"/>
                </a:solidFill>
                <a:effectLst>
                  <a:outerShdw blurRad="50800" dist="38100" dir="2700000" rotWithShape="0">
                    <a:srgbClr val="000000">
                      <a:alpha val="43000"/>
                    </a:srgbClr>
                  </a:outerShdw>
                </a:effectLst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946505" y="5921186"/>
            <a:ext cx="321053" cy="28930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2F2F2"/>
                </a:solidFill>
                <a:effectLst>
                  <a:outerShdw blurRad="50800" dist="38100" dir="2700000" rotWithShape="0">
                    <a:srgbClr val="000000">
                      <a:alpha val="43000"/>
                    </a:srgbClr>
                  </a:outerShdw>
                </a:effectLst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제목 텍스트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3706892" cy="1821920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 anchor="b"/>
          <a:lstStyle>
            <a:lvl1pPr algn="ctr" defTabSz="457200">
              <a:lnSpc>
                <a:spcPct val="100000"/>
              </a:lnSpc>
              <a:defRPr sz="24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3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4855633" y="609600"/>
            <a:ext cx="6411925" cy="5181600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>
            <a:lvl1pPr marL="342900" indent="-305999" defTabSz="457200">
              <a:lnSpc>
                <a:spcPct val="100000"/>
              </a:lnSpc>
              <a:spcBef>
                <a:spcPts val="600"/>
              </a:spcBef>
              <a:buClr>
                <a:srgbClr val="DADADA"/>
              </a:buClr>
              <a:buSzPct val="70000"/>
              <a:buFont typeface="Times Roman"/>
              <a:buChar char="±"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  <a:lvl2pPr marL="749998" indent="-299999" defTabSz="457200">
              <a:lnSpc>
                <a:spcPct val="100000"/>
              </a:lnSpc>
              <a:spcBef>
                <a:spcPts val="600"/>
              </a:spcBef>
              <a:buClr>
                <a:srgbClr val="DADADA"/>
              </a:buClr>
              <a:buSzPct val="70000"/>
              <a:buFont typeface="Times Roman"/>
              <a:buChar char="°"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2pPr>
            <a:lvl3pPr marL="1079999" indent="-269999" defTabSz="457200">
              <a:lnSpc>
                <a:spcPct val="100000"/>
              </a:lnSpc>
              <a:spcBef>
                <a:spcPts val="600"/>
              </a:spcBef>
              <a:buClr>
                <a:srgbClr val="DADADA"/>
              </a:buClr>
              <a:buSzPct val="70000"/>
              <a:buFont typeface="Times Roman"/>
              <a:buChar char="±"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3pPr>
            <a:lvl4pPr marL="1478570" indent="-308570" defTabSz="457200">
              <a:lnSpc>
                <a:spcPct val="100000"/>
              </a:lnSpc>
              <a:spcBef>
                <a:spcPts val="600"/>
              </a:spcBef>
              <a:buClr>
                <a:srgbClr val="DADADA"/>
              </a:buClr>
              <a:buSzPct val="70000"/>
              <a:buFont typeface="Times Roman"/>
              <a:buChar char="°"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4pPr>
            <a:lvl5pPr marL="1766571" indent="-308570" defTabSz="457200">
              <a:lnSpc>
                <a:spcPct val="100000"/>
              </a:lnSpc>
              <a:spcBef>
                <a:spcPts val="600"/>
              </a:spcBef>
              <a:buClr>
                <a:srgbClr val="DADADA"/>
              </a:buClr>
              <a:buSzPct val="70000"/>
              <a:buFont typeface="Times Roman"/>
              <a:buChar char="±"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13791" y="2431518"/>
            <a:ext cx="3706897" cy="3359682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23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946505" y="5921186"/>
            <a:ext cx="321053" cy="28930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2F2F2"/>
                </a:solidFill>
                <a:effectLst>
                  <a:outerShdw blurRad="50800" dist="38100" dir="2700000" rotWithShape="0">
                    <a:srgbClr val="000000">
                      <a:alpha val="43000"/>
                    </a:srgbClr>
                  </a:outerShdw>
                </a:effectLst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21" descr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664" y="609600"/>
            <a:ext cx="3584167" cy="5204832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제목 텍스트"/>
          <p:cNvSpPr txBox="1">
            <a:spLocks noGrp="1"/>
          </p:cNvSpPr>
          <p:nvPr>
            <p:ph type="title"/>
          </p:nvPr>
        </p:nvSpPr>
        <p:spPr>
          <a:xfrm>
            <a:off x="913794" y="609921"/>
            <a:ext cx="5934951" cy="1829343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 anchor="b"/>
          <a:lstStyle>
            <a:lvl1pPr algn="ctr" defTabSz="457200">
              <a:lnSpc>
                <a:spcPct val="100000"/>
              </a:lnSpc>
              <a:defRPr sz="32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4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442551" y="763701"/>
            <a:ext cx="3275751" cy="4912825"/>
          </a:xfrm>
          <a:prstGeom prst="rect">
            <a:avLst/>
          </a:prstGeom>
          <a:effectLst>
            <a:outerShdw blurRad="38100" dist="25400" dir="4440000" rotWithShape="0">
              <a:srgbClr val="000000">
                <a:alpha val="36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13794" y="2439260"/>
            <a:ext cx="5934951" cy="3376137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>
            <a:lvl1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6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  <a:lvl2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6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2pPr>
            <a:lvl3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6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3pPr>
            <a:lvl4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6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4pPr>
            <a:lvl5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6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5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946505" y="5921186"/>
            <a:ext cx="321053" cy="28930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2F2F2"/>
                </a:solidFill>
                <a:effectLst>
                  <a:outerShdw blurRad="50800" dist="38100" dir="2700000" rotWithShape="0">
                    <a:srgbClr val="000000">
                      <a:alpha val="43000"/>
                    </a:srgbClr>
                  </a:outerShdw>
                </a:effectLst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파노라마 그림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Picture 15" descr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82" y="547807"/>
            <a:ext cx="10141802" cy="3816807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제목 텍스트"/>
          <p:cNvSpPr txBox="1">
            <a:spLocks noGrp="1"/>
          </p:cNvSpPr>
          <p:nvPr>
            <p:ph type="title"/>
          </p:nvPr>
        </p:nvSpPr>
        <p:spPr>
          <a:xfrm>
            <a:off x="913806" y="4565255"/>
            <a:ext cx="10355327" cy="543477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 anchor="b"/>
          <a:lstStyle>
            <a:lvl1pPr algn="ctr" defTabSz="457200">
              <a:lnSpc>
                <a:spcPct val="100000"/>
              </a:lnSpc>
              <a:defRPr sz="28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59" name="Picture Placeholder 2"/>
          <p:cNvSpPr>
            <a:spLocks noGrp="1"/>
          </p:cNvSpPr>
          <p:nvPr>
            <p:ph type="pic" idx="21"/>
          </p:nvPr>
        </p:nvSpPr>
        <p:spPr>
          <a:xfrm>
            <a:off x="1169348" y="695008"/>
            <a:ext cx="9845348" cy="3525674"/>
          </a:xfrm>
          <a:prstGeom prst="rect">
            <a:avLst/>
          </a:prstGeom>
          <a:effectLst>
            <a:outerShdw blurRad="38100" dist="25400" dir="4440000" rotWithShape="0">
              <a:srgbClr val="000000">
                <a:alpha val="36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6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13794" y="5108728"/>
            <a:ext cx="10353765" cy="682477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>
            <a:lvl1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6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  <a:lvl2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6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2pPr>
            <a:lvl3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6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3pPr>
            <a:lvl4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6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4pPr>
            <a:lvl5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6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6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946505" y="5921186"/>
            <a:ext cx="321053" cy="28930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2F2F2"/>
                </a:solidFill>
                <a:effectLst>
                  <a:outerShdw blurRad="50800" dist="38100" dir="2700000" rotWithShape="0">
                    <a:srgbClr val="000000">
                      <a:alpha val="43000"/>
                    </a:srgbClr>
                  </a:outerShdw>
                </a:effectLst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캡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제목 텍스트"/>
          <p:cNvSpPr txBox="1">
            <a:spLocks noGrp="1"/>
          </p:cNvSpPr>
          <p:nvPr>
            <p:ph type="title"/>
          </p:nvPr>
        </p:nvSpPr>
        <p:spPr>
          <a:xfrm>
            <a:off x="913794" y="608436"/>
            <a:ext cx="10353765" cy="3534346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>
            <a:lvl1pPr algn="ctr" defTabSz="457200">
              <a:lnSpc>
                <a:spcPct val="100000"/>
              </a:lnSpc>
              <a:defRPr sz="32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6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13794" y="4295180"/>
            <a:ext cx="10353765" cy="1501831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 anchor="ctr"/>
          <a:lstStyle>
            <a:lvl1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6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  <a:lvl2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6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2pPr>
            <a:lvl3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6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3pPr>
            <a:lvl4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6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4pPr>
            <a:lvl5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6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7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946505" y="5921186"/>
            <a:ext cx="321053" cy="28930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2F2F2"/>
                </a:solidFill>
                <a:effectLst>
                  <a:outerShdw blurRad="50800" dist="38100" dir="2700000" rotWithShape="0">
                    <a:srgbClr val="000000">
                      <a:alpha val="43000"/>
                    </a:srgbClr>
                  </a:outerShdw>
                </a:effectLst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12422"/>
            <a:ext cx="10515600" cy="285120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52632"/>
            <a:ext cx="10515600" cy="150019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400">
                <a:solidFill>
                  <a:srgbClr val="404040"/>
                </a:solidFill>
              </a:defRPr>
            </a:lvl1pPr>
            <a:lvl2pPr marL="0" indent="0">
              <a:buSzTx/>
              <a:buNone/>
              <a:defRPr sz="2400">
                <a:solidFill>
                  <a:srgbClr val="404040"/>
                </a:solidFill>
              </a:defRPr>
            </a:lvl2pPr>
            <a:lvl3pPr marL="0" indent="0">
              <a:buSzTx/>
              <a:buNone/>
              <a:defRPr sz="2400">
                <a:solidFill>
                  <a:srgbClr val="404040"/>
                </a:solidFill>
              </a:defRPr>
            </a:lvl3pPr>
            <a:lvl4pPr marL="0" indent="0">
              <a:buSzTx/>
              <a:buNone/>
              <a:defRPr sz="2400">
                <a:solidFill>
                  <a:srgbClr val="404040"/>
                </a:solidFill>
              </a:defRPr>
            </a:lvl4pPr>
            <a:lvl5pPr marL="0" indent="0">
              <a:buSzTx/>
              <a:buNone/>
              <a:defRPr sz="24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인용문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제목 텍스트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4" cy="2992904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>
            <a:lvl1pPr algn="ctr" defTabSz="457200">
              <a:lnSpc>
                <a:spcPct val="100000"/>
              </a:lnSpc>
              <a:defRPr sz="32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7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720644" y="3610030"/>
            <a:ext cx="8752300" cy="532754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>
            <a:lvl1pPr marL="0" indent="0" algn="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4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  <a:lvl2pPr marL="0" indent="0" algn="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4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2pPr>
            <a:lvl3pPr marL="0" indent="0" algn="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4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3pPr>
            <a:lvl4pPr marL="0" indent="0" algn="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4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4pPr>
            <a:lvl5pPr marL="0" indent="0" algn="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4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79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13791" y="4304353"/>
            <a:ext cx="10353769" cy="1489501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 anchor="ctr"/>
          <a:lstStyle/>
          <a:p>
            <a:endParaRPr/>
          </a:p>
        </p:txBody>
      </p:sp>
      <p:sp>
        <p:nvSpPr>
          <p:cNvPr id="280" name="TextBox 10"/>
          <p:cNvSpPr txBox="1"/>
          <p:nvPr/>
        </p:nvSpPr>
        <p:spPr>
          <a:xfrm>
            <a:off x="1036319" y="521863"/>
            <a:ext cx="518162" cy="1310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 cap="all">
                <a:solidFill>
                  <a:srgbClr val="FFFFFF"/>
                </a:solidFill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r>
              <a:t>“</a:t>
            </a:r>
          </a:p>
        </p:txBody>
      </p:sp>
      <p:sp>
        <p:nvSpPr>
          <p:cNvPr id="281" name="TextBox 12"/>
          <p:cNvSpPr txBox="1"/>
          <p:nvPr/>
        </p:nvSpPr>
        <p:spPr>
          <a:xfrm>
            <a:off x="10550435" y="2565325"/>
            <a:ext cx="518162" cy="1310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z="8000" cap="all">
                <a:solidFill>
                  <a:srgbClr val="FFFFFF"/>
                </a:solidFill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r>
              <a:t>”</a:t>
            </a:r>
          </a:p>
        </p:txBody>
      </p:sp>
      <p:sp>
        <p:nvSpPr>
          <p:cNvPr id="28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946505" y="5921186"/>
            <a:ext cx="321053" cy="28930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2F2F2"/>
                </a:solidFill>
                <a:effectLst>
                  <a:outerShdw blurRad="50800" dist="38100" dir="2700000" rotWithShape="0">
                    <a:srgbClr val="000000">
                      <a:alpha val="43000"/>
                    </a:srgbClr>
                  </a:outerShdw>
                </a:effectLst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명함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제목 텍스트"/>
          <p:cNvSpPr txBox="1">
            <a:spLocks noGrp="1"/>
          </p:cNvSpPr>
          <p:nvPr>
            <p:ph type="title"/>
          </p:nvPr>
        </p:nvSpPr>
        <p:spPr>
          <a:xfrm>
            <a:off x="913794" y="2126942"/>
            <a:ext cx="10353765" cy="2511840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 anchor="b"/>
          <a:lstStyle>
            <a:lvl1pPr algn="ctr" defTabSz="457200">
              <a:lnSpc>
                <a:spcPct val="100000"/>
              </a:lnSpc>
              <a:defRPr sz="32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9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13782" y="4650556"/>
            <a:ext cx="10352204" cy="1140649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>
            <a:lvl1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6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  <a:lvl2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6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2pPr>
            <a:lvl3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6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3pPr>
            <a:lvl4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6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4pPr>
            <a:lvl5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6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9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946505" y="5921186"/>
            <a:ext cx="321053" cy="28930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2F2F2"/>
                </a:solidFill>
                <a:effectLst>
                  <a:outerShdw blurRad="50800" dist="38100" dir="2700000" rotWithShape="0">
                    <a:srgbClr val="000000">
                      <a:alpha val="43000"/>
                    </a:srgbClr>
                  </a:outerShdw>
                </a:effectLst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열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제목 텍스트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5" cy="970450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>
            <a:lvl1pPr algn="ctr" defTabSz="457200">
              <a:lnSpc>
                <a:spcPct val="100000"/>
              </a:lnSpc>
              <a:defRPr sz="4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9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13794" y="1885950"/>
            <a:ext cx="3300987" cy="576263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 anchor="b"/>
          <a:lstStyle>
            <a:lvl1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4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  <a:lvl2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4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2pPr>
            <a:lvl3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4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3pPr>
            <a:lvl4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4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4pPr>
            <a:lvl5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4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0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13791" y="2571750"/>
            <a:ext cx="3300991" cy="3219450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301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4446711" y="1885950"/>
            <a:ext cx="3300989" cy="576263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 anchor="b"/>
          <a:lstStyle/>
          <a:p>
            <a:endParaRPr/>
          </a:p>
        </p:txBody>
      </p:sp>
      <p:sp>
        <p:nvSpPr>
          <p:cNvPr id="302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441435" y="2571750"/>
            <a:ext cx="3300989" cy="3219450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303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7966571" y="1885950"/>
            <a:ext cx="3300989" cy="576263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 anchor="b"/>
          <a:lstStyle/>
          <a:p>
            <a:endParaRPr/>
          </a:p>
        </p:txBody>
      </p:sp>
      <p:sp>
        <p:nvSpPr>
          <p:cNvPr id="304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7966571" y="2571750"/>
            <a:ext cx="3300989" cy="3219450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30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946505" y="5921186"/>
            <a:ext cx="321053" cy="28930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2F2F2"/>
                </a:solidFill>
                <a:effectLst>
                  <a:outerShdw blurRad="50800" dist="38100" dir="2700000" rotWithShape="0">
                    <a:srgbClr val="000000">
                      <a:alpha val="43000"/>
                    </a:srgbClr>
                  </a:outerShdw>
                </a:effectLst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그림 열 3개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Picture 1" descr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60" y="1818214"/>
            <a:ext cx="3339976" cy="1847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Picture 35" descr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800" y="1818214"/>
            <a:ext cx="3339977" cy="1847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Picture 36" descr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051" y="1818214"/>
            <a:ext cx="3339977" cy="1847851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제목 텍스트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5" cy="970450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>
            <a:lvl1pPr algn="ctr" defTabSz="457200">
              <a:lnSpc>
                <a:spcPct val="100000"/>
              </a:lnSpc>
              <a:defRPr sz="4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1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13794" y="3904105"/>
            <a:ext cx="3300987" cy="576267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 anchor="b"/>
          <a:lstStyle>
            <a:lvl1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  <a:lvl2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2pPr>
            <a:lvl3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3pPr>
            <a:lvl4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4pPr>
            <a:lvl5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018102" y="1938918"/>
            <a:ext cx="3092370" cy="1602959"/>
          </a:xfrm>
          <a:prstGeom prst="rect">
            <a:avLst/>
          </a:prstGeom>
          <a:effectLst>
            <a:outerShdw blurRad="38100" dist="25400" dir="4440000" rotWithShape="0">
              <a:srgbClr val="000000">
                <a:alpha val="36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18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13791" y="4480366"/>
            <a:ext cx="3300991" cy="1310838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319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4442788" y="3904105"/>
            <a:ext cx="3300989" cy="576267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 anchor="b"/>
          <a:lstStyle/>
          <a:p>
            <a:endParaRPr/>
          </a:p>
        </p:txBody>
      </p:sp>
      <p:sp>
        <p:nvSpPr>
          <p:cNvPr id="32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545743" y="1939094"/>
            <a:ext cx="3092372" cy="1608167"/>
          </a:xfrm>
          <a:prstGeom prst="rect">
            <a:avLst/>
          </a:prstGeom>
          <a:effectLst>
            <a:outerShdw blurRad="38100" dist="25400" dir="4440000" rotWithShape="0">
              <a:srgbClr val="000000">
                <a:alpha val="36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21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4441435" y="4480366"/>
            <a:ext cx="3300989" cy="1310838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322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7966695" y="3904105"/>
            <a:ext cx="3300989" cy="576267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 anchor="b"/>
          <a:lstStyle/>
          <a:p>
            <a:endParaRPr/>
          </a:p>
        </p:txBody>
      </p:sp>
      <p:sp>
        <p:nvSpPr>
          <p:cNvPr id="323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8075696" y="1934429"/>
            <a:ext cx="3092373" cy="1607299"/>
          </a:xfrm>
          <a:prstGeom prst="rect">
            <a:avLst/>
          </a:prstGeom>
          <a:effectLst>
            <a:outerShdw blurRad="38100" dist="25400" dir="4440000" rotWithShape="0">
              <a:srgbClr val="000000">
                <a:alpha val="36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24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7966571" y="4480364"/>
            <a:ext cx="3300989" cy="1310840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32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946505" y="5921186"/>
            <a:ext cx="321053" cy="28930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2F2F2"/>
                </a:solidFill>
                <a:effectLst>
                  <a:outerShdw blurRad="50800" dist="38100" dir="2700000" rotWithShape="0">
                    <a:srgbClr val="000000">
                      <a:alpha val="43000"/>
                    </a:srgbClr>
                  </a:outerShdw>
                </a:effectLst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45126" y="1828800"/>
            <a:ext cx="5181602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45126" y="1681850"/>
            <a:ext cx="5156202" cy="82570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None/>
              <a:defRPr sz="2400" b="1"/>
            </a:lvl1pPr>
            <a:lvl2pPr marL="0" indent="0">
              <a:spcBef>
                <a:spcPts val="0"/>
              </a:spcBef>
              <a:buSzTx/>
              <a:buNone/>
              <a:defRPr sz="2400" b="1"/>
            </a:lvl2pPr>
            <a:lvl3pPr marL="0" indent="0">
              <a:spcBef>
                <a:spcPts val="0"/>
              </a:spcBef>
              <a:buSzTx/>
              <a:buNone/>
              <a:defRPr sz="2400" b="1"/>
            </a:lvl3pPr>
            <a:lvl4pPr marL="0" indent="0">
              <a:spcBef>
                <a:spcPts val="0"/>
              </a:spcBef>
              <a:buSzTx/>
              <a:buNone/>
              <a:defRPr sz="2400" b="1"/>
            </a:lvl4pPr>
            <a:lvl5pPr marL="0" indent="0">
              <a:spcBef>
                <a:spcPts val="0"/>
              </a:spcBef>
              <a:buSz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851"/>
            <a:ext cx="5181602" cy="825698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49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41247" y="457200"/>
            <a:ext cx="3931924" cy="160019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41245" y="2057399"/>
            <a:ext cx="3931927" cy="381000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41247" y="457200"/>
            <a:ext cx="393192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41247" y="2057400"/>
            <a:ext cx="3931924" cy="38100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600"/>
            </a:lvl1pPr>
            <a:lvl2pPr marL="0" indent="0">
              <a:buSzTx/>
              <a:buNone/>
              <a:defRPr sz="1600"/>
            </a:lvl2pPr>
            <a:lvl3pPr marL="0" indent="0">
              <a:buSzTx/>
              <a:buNone/>
              <a:defRPr sz="1600"/>
            </a:lvl3pPr>
            <a:lvl4pPr marL="0" indent="0">
              <a:buSzTx/>
              <a:buNone/>
              <a:defRPr sz="1600"/>
            </a:lvl4pPr>
            <a:lvl5pPr marL="0" indent="0">
              <a:buSz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45126" y="365758"/>
            <a:ext cx="10515601" cy="132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45126" y="1828800"/>
            <a:ext cx="10515601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01204" y="6410644"/>
            <a:ext cx="259526" cy="2565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100">
                <a:solidFill>
                  <a:srgbClr val="88888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c2-52-79-115-182.ap-northeast-2.compute.amazonaws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hyperlink" Target="https://www.itworld.co.kr/news/17889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직사각형"/>
          <p:cNvSpPr/>
          <p:nvPr/>
        </p:nvSpPr>
        <p:spPr>
          <a:xfrm>
            <a:off x="-7089" y="-5452"/>
            <a:ext cx="12206179" cy="6868905"/>
          </a:xfrm>
          <a:prstGeom prst="rect">
            <a:avLst/>
          </a:prstGeom>
          <a:solidFill>
            <a:schemeClr val="accent1">
              <a:satOff val="-19091"/>
              <a:lumOff val="-11921"/>
              <a:alpha val="7152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35" name="image28.png" descr="image28.png"/>
          <p:cNvPicPr>
            <a:picLocks noChangeAspect="1"/>
          </p:cNvPicPr>
          <p:nvPr/>
        </p:nvPicPr>
        <p:blipFill>
          <a:blip r:embed="rId2"/>
          <a:srcRect t="16835" b="45726"/>
          <a:stretch>
            <a:fillRect/>
          </a:stretch>
        </p:blipFill>
        <p:spPr>
          <a:xfrm>
            <a:off x="0" y="-4932"/>
            <a:ext cx="12192000" cy="6867864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슬라이드 번호 개체 틀 1"/>
          <p:cNvSpPr txBox="1">
            <a:spLocks noGrp="1"/>
          </p:cNvSpPr>
          <p:nvPr>
            <p:ph type="sldNum" sz="quarter" idx="4294967295"/>
          </p:nvPr>
        </p:nvSpPr>
        <p:spPr>
          <a:xfrm>
            <a:off x="11658309" y="6289604"/>
            <a:ext cx="212595" cy="2893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2F2F2"/>
                </a:solidFill>
                <a:effectLst>
                  <a:outerShdw blurRad="50800" dist="38100" dir="2700000" rotWithShape="0">
                    <a:srgbClr val="000000">
                      <a:alpha val="43000"/>
                    </a:srgbClr>
                  </a:outerShdw>
                </a:effectLst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337" name="TextBox 5"/>
          <p:cNvSpPr txBox="1"/>
          <p:nvPr/>
        </p:nvSpPr>
        <p:spPr>
          <a:xfrm>
            <a:off x="0" y="243303"/>
            <a:ext cx="4733925" cy="29905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 numCol="1" anchor="t">
            <a:spAutoFit/>
          </a:bodyPr>
          <a:lstStyle/>
          <a:p>
            <a:pPr algn="ctr">
              <a:spcBef>
                <a:spcPts val="700"/>
              </a:spcBef>
              <a:defRPr sz="3900">
                <a:solidFill>
                  <a:srgbClr val="FFFFFF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pPr>
            <a:r>
              <a:rPr lang="en-US" dirty="0"/>
              <a:t>  </a:t>
            </a:r>
            <a:r>
              <a:rPr lang="en-US" dirty="0" err="1"/>
              <a:t>yhpj</a:t>
            </a:r>
            <a:r>
              <a:rPr lang="en-US" dirty="0"/>
              <a:t> </a:t>
            </a:r>
            <a:r>
              <a:rPr lang="en-US" dirty="0" err="1"/>
              <a:t>springboot</a:t>
            </a:r>
            <a:endParaRPr lang="en-US" dirty="0"/>
          </a:p>
          <a:p>
            <a:pPr algn="ctr">
              <a:spcBef>
                <a:spcPts val="700"/>
              </a:spcBef>
              <a:defRPr sz="3900">
                <a:solidFill>
                  <a:srgbClr val="FFFFFF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pPr>
            <a:endParaRPr lang="en-US" sz="2000" dirty="0"/>
          </a:p>
          <a:p>
            <a:pPr algn="ctr">
              <a:spcBef>
                <a:spcPts val="700"/>
              </a:spcBef>
              <a:defRPr sz="3900">
                <a:solidFill>
                  <a:srgbClr val="FFFFFF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pPr>
            <a:r>
              <a:rPr lang="en-US" dirty="0"/>
              <a:t>+</a:t>
            </a:r>
          </a:p>
          <a:p>
            <a:pPr algn="ctr">
              <a:spcBef>
                <a:spcPts val="700"/>
              </a:spcBef>
              <a:defRPr sz="3900">
                <a:solidFill>
                  <a:srgbClr val="FFFFFF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pPr>
            <a:endParaRPr lang="en-US" sz="2400" dirty="0"/>
          </a:p>
          <a:p>
            <a:pPr algn="ctr">
              <a:spcBef>
                <a:spcPts val="700"/>
              </a:spcBef>
              <a:defRPr sz="3900">
                <a:solidFill>
                  <a:srgbClr val="FFFFFF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pPr>
            <a:r>
              <a:rPr lang="en-US" dirty="0" err="1"/>
              <a:t>aws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4F7CA2-4629-BC24-2191-FDC1D07FE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4121"/>
            <a:ext cx="12192000" cy="362907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28.png" descr="image28.png">
            <a:extLst>
              <a:ext uri="{FF2B5EF4-FFF2-40B4-BE49-F238E27FC236}">
                <a16:creationId xmlns:a16="http://schemas.microsoft.com/office/drawing/2014/main" id="{4956C500-B68C-79D0-035D-1F61F7F075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35" b="77833"/>
          <a:stretch>
            <a:fillRect/>
          </a:stretch>
        </p:blipFill>
        <p:spPr>
          <a:xfrm>
            <a:off x="-17065" y="-4931"/>
            <a:ext cx="12209065" cy="686293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9ED163B-134F-4C96-A1C0-D9A3EF6C3DEC}"/>
              </a:ext>
            </a:extLst>
          </p:cNvPr>
          <p:cNvGrpSpPr/>
          <p:nvPr/>
        </p:nvGrpSpPr>
        <p:grpSpPr>
          <a:xfrm>
            <a:off x="2260510" y="3295558"/>
            <a:ext cx="1237134" cy="591675"/>
            <a:chOff x="5477435" y="1535342"/>
            <a:chExt cx="1237134" cy="591675"/>
          </a:xfrm>
        </p:grpSpPr>
        <p:sp>
          <p:nvSpPr>
            <p:cNvPr id="482" name="직사각형"/>
            <p:cNvSpPr/>
            <p:nvPr/>
          </p:nvSpPr>
          <p:spPr>
            <a:xfrm>
              <a:off x="5477435" y="1535342"/>
              <a:ext cx="1237134" cy="591675"/>
            </a:xfrm>
            <a:prstGeom prst="rect">
              <a:avLst/>
            </a:prstGeom>
            <a:solidFill>
              <a:schemeClr val="accent1">
                <a:satOff val="-19091"/>
                <a:lumOff val="-11921"/>
              </a:schemeClr>
            </a:solidFill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83" name="게임 시작"/>
            <p:cNvSpPr txBox="1"/>
            <p:nvPr/>
          </p:nvSpPr>
          <p:spPr>
            <a:xfrm>
              <a:off x="5529505" y="1677286"/>
              <a:ext cx="1132994" cy="3077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8" tIns="45718" rIns="45718" bIns="45718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NanumSquare_ac Bold"/>
                  <a:ea typeface="NanumSquare_ac Bold"/>
                  <a:cs typeface="NanumSquare_ac Bold"/>
                  <a:sym typeface="NanumSquare_ac Bold"/>
                </a:defRPr>
              </a:lvl1pPr>
            </a:lstStyle>
            <a:p>
              <a:r>
                <a:rPr lang="ko-KR" altLang="en-US" dirty="0"/>
                <a:t>메인 화면</a:t>
              </a:r>
              <a:endParaRPr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65BDA7C-FFBC-4066-A993-87FFFF0B4168}"/>
              </a:ext>
            </a:extLst>
          </p:cNvPr>
          <p:cNvGrpSpPr/>
          <p:nvPr/>
        </p:nvGrpSpPr>
        <p:grpSpPr>
          <a:xfrm>
            <a:off x="4173002" y="2054135"/>
            <a:ext cx="1237134" cy="591675"/>
            <a:chOff x="5477435" y="3222087"/>
            <a:chExt cx="1237134" cy="591675"/>
          </a:xfrm>
        </p:grpSpPr>
        <p:sp>
          <p:nvSpPr>
            <p:cNvPr id="484" name="직사각형"/>
            <p:cNvSpPr/>
            <p:nvPr/>
          </p:nvSpPr>
          <p:spPr>
            <a:xfrm>
              <a:off x="5477435" y="3222087"/>
              <a:ext cx="1237134" cy="591675"/>
            </a:xfrm>
            <a:prstGeom prst="rect">
              <a:avLst/>
            </a:prstGeom>
            <a:solidFill>
              <a:srgbClr val="84B4DF"/>
            </a:solidFill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85" name="실행 중 이벤트"/>
            <p:cNvSpPr txBox="1"/>
            <p:nvPr/>
          </p:nvSpPr>
          <p:spPr>
            <a:xfrm>
              <a:off x="5529505" y="3364035"/>
              <a:ext cx="1132994" cy="3077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8" tIns="45718" rIns="45718" bIns="45718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NanumSquare_ac Bold"/>
                  <a:ea typeface="NanumSquare_ac Bold"/>
                  <a:cs typeface="NanumSquare_ac Bold"/>
                  <a:sym typeface="NanumSquare_ac Bold"/>
                </a:defRPr>
              </a:lvl1pPr>
            </a:lstStyle>
            <a:p>
              <a:r>
                <a:rPr lang="ko-KR" altLang="en-US" dirty="0"/>
                <a:t>로그인</a:t>
              </a:r>
              <a:endParaRPr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209981A-390E-4D4F-AB9A-687F37A4938D}"/>
              </a:ext>
            </a:extLst>
          </p:cNvPr>
          <p:cNvGrpSpPr/>
          <p:nvPr/>
        </p:nvGrpSpPr>
        <p:grpSpPr>
          <a:xfrm>
            <a:off x="4183726" y="2816829"/>
            <a:ext cx="1237134" cy="597956"/>
            <a:chOff x="5477433" y="5249902"/>
            <a:chExt cx="1237134" cy="597956"/>
          </a:xfrm>
          <a:solidFill>
            <a:srgbClr val="84B4DF"/>
          </a:solidFill>
        </p:grpSpPr>
        <p:sp>
          <p:nvSpPr>
            <p:cNvPr id="486" name="직사각형"/>
            <p:cNvSpPr/>
            <p:nvPr/>
          </p:nvSpPr>
          <p:spPr>
            <a:xfrm>
              <a:off x="5477433" y="5249902"/>
              <a:ext cx="1237134" cy="597956"/>
            </a:xfrm>
            <a:prstGeom prst="rect">
              <a:avLst/>
            </a:prstGeom>
            <a:grpFill/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dirty="0"/>
            </a:p>
          </p:txBody>
        </p:sp>
        <p:sp>
          <p:nvSpPr>
            <p:cNvPr id="487" name="게임 종료"/>
            <p:cNvSpPr txBox="1"/>
            <p:nvPr/>
          </p:nvSpPr>
          <p:spPr>
            <a:xfrm>
              <a:off x="5529503" y="5394989"/>
              <a:ext cx="1132994" cy="307773"/>
            </a:xfrm>
            <a:prstGeom prst="rect">
              <a:avLst/>
            </a:prstGeom>
            <a:grp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8" tIns="45718" rIns="45718" bIns="45718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NanumSquare_ac Bold"/>
                  <a:ea typeface="NanumSquare_ac Bold"/>
                  <a:cs typeface="NanumSquare_ac Bold"/>
                  <a:sym typeface="NanumSquare_ac Bold"/>
                </a:defRPr>
              </a:lvl1pPr>
            </a:lstStyle>
            <a:p>
              <a:r>
                <a:rPr lang="ko-KR" altLang="en-US" dirty="0"/>
                <a:t>회원가입</a:t>
              </a:r>
            </a:p>
          </p:txBody>
        </p:sp>
      </p:grpSp>
      <p:sp>
        <p:nvSpPr>
          <p:cNvPr id="488" name="슬라이드 번호 개체 틀 5"/>
          <p:cNvSpPr txBox="1">
            <a:spLocks noGrp="1"/>
          </p:cNvSpPr>
          <p:nvPr>
            <p:ph type="sldNum" sz="quarter" idx="4294967295"/>
          </p:nvPr>
        </p:nvSpPr>
        <p:spPr>
          <a:xfrm>
            <a:off x="11603162" y="6360499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 b="1"/>
            </a:lvl1pPr>
          </a:lstStyle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490" name="TextBox 2"/>
          <p:cNvSpPr txBox="1"/>
          <p:nvPr/>
        </p:nvSpPr>
        <p:spPr>
          <a:xfrm>
            <a:off x="321303" y="164257"/>
            <a:ext cx="218439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914400">
              <a:defRPr sz="3600"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r>
              <a:t>전체 흐름도</a:t>
            </a:r>
          </a:p>
        </p:txBody>
      </p:sp>
      <p:sp>
        <p:nvSpPr>
          <p:cNvPr id="492" name="선"/>
          <p:cNvSpPr/>
          <p:nvPr/>
        </p:nvSpPr>
        <p:spPr>
          <a:xfrm flipV="1">
            <a:off x="3563232" y="2999682"/>
            <a:ext cx="553115" cy="527161"/>
          </a:xfrm>
          <a:prstGeom prst="line">
            <a:avLst/>
          </a:prstGeom>
          <a:ln w="12700">
            <a:solidFill>
              <a:srgbClr val="535353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BE34E0A-FDFF-448B-A7EB-205F6988760C}"/>
              </a:ext>
            </a:extLst>
          </p:cNvPr>
          <p:cNvGrpSpPr/>
          <p:nvPr/>
        </p:nvGrpSpPr>
        <p:grpSpPr>
          <a:xfrm>
            <a:off x="4183726" y="3636171"/>
            <a:ext cx="1237134" cy="597956"/>
            <a:chOff x="5485930" y="5249897"/>
            <a:chExt cx="1237134" cy="597956"/>
          </a:xfrm>
          <a:solidFill>
            <a:srgbClr val="84B4DF"/>
          </a:solidFill>
        </p:grpSpPr>
        <p:sp>
          <p:nvSpPr>
            <p:cNvPr id="17" name="직사각형">
              <a:extLst>
                <a:ext uri="{FF2B5EF4-FFF2-40B4-BE49-F238E27FC236}">
                  <a16:creationId xmlns:a16="http://schemas.microsoft.com/office/drawing/2014/main" id="{7F06CF3F-47B6-40CE-A661-66131FC3F797}"/>
                </a:ext>
              </a:extLst>
            </p:cNvPr>
            <p:cNvSpPr/>
            <p:nvPr/>
          </p:nvSpPr>
          <p:spPr>
            <a:xfrm>
              <a:off x="5485930" y="5249897"/>
              <a:ext cx="1237134" cy="597956"/>
            </a:xfrm>
            <a:prstGeom prst="rect">
              <a:avLst/>
            </a:prstGeom>
            <a:grpFill/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" name="게임 종료">
              <a:extLst>
                <a:ext uri="{FF2B5EF4-FFF2-40B4-BE49-F238E27FC236}">
                  <a16:creationId xmlns:a16="http://schemas.microsoft.com/office/drawing/2014/main" id="{C0731C6F-1B1A-49C9-A6BA-D2BC09DE4CB8}"/>
                </a:ext>
              </a:extLst>
            </p:cNvPr>
            <p:cNvSpPr txBox="1"/>
            <p:nvPr/>
          </p:nvSpPr>
          <p:spPr>
            <a:xfrm>
              <a:off x="5529503" y="5394989"/>
              <a:ext cx="1132994" cy="307773"/>
            </a:xfrm>
            <a:prstGeom prst="rect">
              <a:avLst/>
            </a:prstGeom>
            <a:grp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8" tIns="45718" rIns="45718" bIns="45718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NanumSquare_ac Bold"/>
                  <a:ea typeface="NanumSquare_ac Bold"/>
                  <a:cs typeface="NanumSquare_ac Bold"/>
                  <a:sym typeface="NanumSquare_ac Bold"/>
                </a:defRPr>
              </a:lvl1pPr>
            </a:lstStyle>
            <a:p>
              <a:r>
                <a:rPr lang="ko-KR" altLang="en-US" dirty="0"/>
                <a:t>게시글 검색</a:t>
              </a:r>
            </a:p>
          </p:txBody>
        </p:sp>
      </p:grpSp>
      <p:sp>
        <p:nvSpPr>
          <p:cNvPr id="19" name="선">
            <a:extLst>
              <a:ext uri="{FF2B5EF4-FFF2-40B4-BE49-F238E27FC236}">
                <a16:creationId xmlns:a16="http://schemas.microsoft.com/office/drawing/2014/main" id="{22470FFE-4623-4D0D-829B-94672153AB63}"/>
              </a:ext>
            </a:extLst>
          </p:cNvPr>
          <p:cNvSpPr/>
          <p:nvPr/>
        </p:nvSpPr>
        <p:spPr>
          <a:xfrm>
            <a:off x="3549712" y="3526841"/>
            <a:ext cx="543810" cy="360392"/>
          </a:xfrm>
          <a:prstGeom prst="line">
            <a:avLst/>
          </a:prstGeom>
          <a:ln w="12700">
            <a:solidFill>
              <a:srgbClr val="535353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AC5D68B-8713-4F59-82E3-F09C99567610}"/>
              </a:ext>
            </a:extLst>
          </p:cNvPr>
          <p:cNvGrpSpPr/>
          <p:nvPr/>
        </p:nvGrpSpPr>
        <p:grpSpPr>
          <a:xfrm>
            <a:off x="4174715" y="4490083"/>
            <a:ext cx="1237134" cy="597956"/>
            <a:chOff x="5477433" y="5249902"/>
            <a:chExt cx="1237134" cy="597956"/>
          </a:xfrm>
          <a:solidFill>
            <a:srgbClr val="84B4DF"/>
          </a:solidFill>
        </p:grpSpPr>
        <p:sp>
          <p:nvSpPr>
            <p:cNvPr id="21" name="직사각형">
              <a:extLst>
                <a:ext uri="{FF2B5EF4-FFF2-40B4-BE49-F238E27FC236}">
                  <a16:creationId xmlns:a16="http://schemas.microsoft.com/office/drawing/2014/main" id="{1B316737-890C-4480-89DC-121AD189FFD1}"/>
                </a:ext>
              </a:extLst>
            </p:cNvPr>
            <p:cNvSpPr/>
            <p:nvPr/>
          </p:nvSpPr>
          <p:spPr>
            <a:xfrm>
              <a:off x="5477433" y="5249902"/>
              <a:ext cx="1237134" cy="597956"/>
            </a:xfrm>
            <a:prstGeom prst="rect">
              <a:avLst/>
            </a:prstGeom>
            <a:grpFill/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" name="게임 종료">
              <a:extLst>
                <a:ext uri="{FF2B5EF4-FFF2-40B4-BE49-F238E27FC236}">
                  <a16:creationId xmlns:a16="http://schemas.microsoft.com/office/drawing/2014/main" id="{52271E24-0DDD-4CAD-BF6E-1FD4F9DEE632}"/>
                </a:ext>
              </a:extLst>
            </p:cNvPr>
            <p:cNvSpPr txBox="1"/>
            <p:nvPr/>
          </p:nvSpPr>
          <p:spPr>
            <a:xfrm>
              <a:off x="5529503" y="5394989"/>
              <a:ext cx="1132994" cy="307773"/>
            </a:xfrm>
            <a:prstGeom prst="rect">
              <a:avLst/>
            </a:prstGeom>
            <a:grp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8" tIns="45718" rIns="45718" bIns="45718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NanumSquare_ac Bold"/>
                  <a:ea typeface="NanumSquare_ac Bold"/>
                  <a:cs typeface="NanumSquare_ac Bold"/>
                  <a:sym typeface="NanumSquare_ac Bold"/>
                </a:defRPr>
              </a:lvl1pPr>
            </a:lstStyle>
            <a:p>
              <a:r>
                <a:rPr lang="ko-KR" altLang="en-US" dirty="0"/>
                <a:t>게시글 읽기</a:t>
              </a:r>
              <a:endParaRPr dirty="0"/>
            </a:p>
          </p:txBody>
        </p:sp>
      </p:grpSp>
      <p:sp>
        <p:nvSpPr>
          <p:cNvPr id="23" name="선">
            <a:extLst>
              <a:ext uri="{FF2B5EF4-FFF2-40B4-BE49-F238E27FC236}">
                <a16:creationId xmlns:a16="http://schemas.microsoft.com/office/drawing/2014/main" id="{4044FAC7-A76B-4DBC-BCA1-2FFE185B1155}"/>
              </a:ext>
            </a:extLst>
          </p:cNvPr>
          <p:cNvSpPr/>
          <p:nvPr/>
        </p:nvSpPr>
        <p:spPr>
          <a:xfrm>
            <a:off x="3534512" y="3510364"/>
            <a:ext cx="559010" cy="1124806"/>
          </a:xfrm>
          <a:prstGeom prst="line">
            <a:avLst/>
          </a:prstGeom>
          <a:ln w="12700">
            <a:solidFill>
              <a:srgbClr val="535353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694540C-140F-4661-ADDC-F1EBFE96B898}"/>
              </a:ext>
            </a:extLst>
          </p:cNvPr>
          <p:cNvGrpSpPr/>
          <p:nvPr/>
        </p:nvGrpSpPr>
        <p:grpSpPr>
          <a:xfrm>
            <a:off x="4173002" y="1276365"/>
            <a:ext cx="1237134" cy="597956"/>
            <a:chOff x="5477433" y="5249902"/>
            <a:chExt cx="1237134" cy="597956"/>
          </a:xfrm>
          <a:solidFill>
            <a:srgbClr val="84B4DF"/>
          </a:solidFill>
        </p:grpSpPr>
        <p:sp>
          <p:nvSpPr>
            <p:cNvPr id="25" name="직사각형">
              <a:extLst>
                <a:ext uri="{FF2B5EF4-FFF2-40B4-BE49-F238E27FC236}">
                  <a16:creationId xmlns:a16="http://schemas.microsoft.com/office/drawing/2014/main" id="{5537316A-6773-402A-9B81-6DFC04EBB31A}"/>
                </a:ext>
              </a:extLst>
            </p:cNvPr>
            <p:cNvSpPr/>
            <p:nvPr/>
          </p:nvSpPr>
          <p:spPr>
            <a:xfrm>
              <a:off x="5477433" y="5249902"/>
              <a:ext cx="1237134" cy="597956"/>
            </a:xfrm>
            <a:prstGeom prst="rect">
              <a:avLst/>
            </a:prstGeom>
            <a:grpFill/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" name="게임 종료">
              <a:extLst>
                <a:ext uri="{FF2B5EF4-FFF2-40B4-BE49-F238E27FC236}">
                  <a16:creationId xmlns:a16="http://schemas.microsoft.com/office/drawing/2014/main" id="{FBFB5D4F-5A47-4D7E-B762-749E6F3E4860}"/>
                </a:ext>
              </a:extLst>
            </p:cNvPr>
            <p:cNvSpPr txBox="1"/>
            <p:nvPr/>
          </p:nvSpPr>
          <p:spPr>
            <a:xfrm>
              <a:off x="5529503" y="5394989"/>
              <a:ext cx="1132994" cy="307773"/>
            </a:xfrm>
            <a:prstGeom prst="rect">
              <a:avLst/>
            </a:prstGeom>
            <a:grp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8" tIns="45718" rIns="45718" bIns="45718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NanumSquare_ac Bold"/>
                  <a:ea typeface="NanumSquare_ac Bold"/>
                  <a:cs typeface="NanumSquare_ac Bold"/>
                  <a:sym typeface="NanumSquare_ac Bold"/>
                </a:defRPr>
              </a:lvl1pPr>
            </a:lstStyle>
            <a:p>
              <a:r>
                <a:rPr lang="ko-KR" altLang="en-US" dirty="0"/>
                <a:t>소셜 로그인</a:t>
              </a:r>
              <a:endParaRPr dirty="0"/>
            </a:p>
          </p:txBody>
        </p:sp>
      </p:grpSp>
      <p:sp>
        <p:nvSpPr>
          <p:cNvPr id="27" name="선">
            <a:extLst>
              <a:ext uri="{FF2B5EF4-FFF2-40B4-BE49-F238E27FC236}">
                <a16:creationId xmlns:a16="http://schemas.microsoft.com/office/drawing/2014/main" id="{9191CB29-8D45-46B8-B635-3BED599FBC62}"/>
              </a:ext>
            </a:extLst>
          </p:cNvPr>
          <p:cNvSpPr/>
          <p:nvPr/>
        </p:nvSpPr>
        <p:spPr>
          <a:xfrm flipV="1">
            <a:off x="3555486" y="1589987"/>
            <a:ext cx="565446" cy="1953336"/>
          </a:xfrm>
          <a:prstGeom prst="line">
            <a:avLst/>
          </a:prstGeom>
          <a:ln w="12700">
            <a:solidFill>
              <a:srgbClr val="535353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4" name="선">
            <a:extLst>
              <a:ext uri="{FF2B5EF4-FFF2-40B4-BE49-F238E27FC236}">
                <a16:creationId xmlns:a16="http://schemas.microsoft.com/office/drawing/2014/main" id="{DB865F1C-9C00-4A5C-A04F-A6B374C7E020}"/>
              </a:ext>
            </a:extLst>
          </p:cNvPr>
          <p:cNvSpPr/>
          <p:nvPr/>
        </p:nvSpPr>
        <p:spPr>
          <a:xfrm>
            <a:off x="5496306" y="2357990"/>
            <a:ext cx="505834" cy="17311"/>
          </a:xfrm>
          <a:prstGeom prst="line">
            <a:avLst/>
          </a:prstGeom>
          <a:ln w="12700">
            <a:solidFill>
              <a:srgbClr val="535353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C029D6E-6365-43C7-888C-947FE11B8F7B}"/>
              </a:ext>
            </a:extLst>
          </p:cNvPr>
          <p:cNvGrpSpPr/>
          <p:nvPr/>
        </p:nvGrpSpPr>
        <p:grpSpPr>
          <a:xfrm>
            <a:off x="6096000" y="2049174"/>
            <a:ext cx="1237134" cy="591675"/>
            <a:chOff x="5477435" y="3222087"/>
            <a:chExt cx="1237134" cy="591675"/>
          </a:xfrm>
        </p:grpSpPr>
        <p:sp>
          <p:nvSpPr>
            <p:cNvPr id="46" name="직사각형">
              <a:extLst>
                <a:ext uri="{FF2B5EF4-FFF2-40B4-BE49-F238E27FC236}">
                  <a16:creationId xmlns:a16="http://schemas.microsoft.com/office/drawing/2014/main" id="{7EA22A02-E4DA-460E-A871-132102DFCB7C}"/>
                </a:ext>
              </a:extLst>
            </p:cNvPr>
            <p:cNvSpPr/>
            <p:nvPr/>
          </p:nvSpPr>
          <p:spPr>
            <a:xfrm>
              <a:off x="5477435" y="3222087"/>
              <a:ext cx="1237134" cy="591675"/>
            </a:xfrm>
            <a:prstGeom prst="rect">
              <a:avLst/>
            </a:prstGeom>
            <a:solidFill>
              <a:srgbClr val="84B4DF"/>
            </a:solidFill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" name="실행 중 이벤트">
              <a:extLst>
                <a:ext uri="{FF2B5EF4-FFF2-40B4-BE49-F238E27FC236}">
                  <a16:creationId xmlns:a16="http://schemas.microsoft.com/office/drawing/2014/main" id="{8A7100C5-3D63-441F-B0F2-B34F0FFAB9EF}"/>
                </a:ext>
              </a:extLst>
            </p:cNvPr>
            <p:cNvSpPr txBox="1"/>
            <p:nvPr/>
          </p:nvSpPr>
          <p:spPr>
            <a:xfrm>
              <a:off x="5529505" y="3364035"/>
              <a:ext cx="1132994" cy="3077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8" tIns="45718" rIns="45718" bIns="45718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NanumSquare_ac Bold"/>
                  <a:ea typeface="NanumSquare_ac Bold"/>
                  <a:cs typeface="NanumSquare_ac Bold"/>
                  <a:sym typeface="NanumSquare_ac Bold"/>
                </a:defRPr>
              </a:lvl1pPr>
            </a:lstStyle>
            <a:p>
              <a:r>
                <a:rPr lang="ko-KR" altLang="en-US" dirty="0"/>
                <a:t>게시글 작성</a:t>
              </a:r>
              <a:endParaRPr dirty="0"/>
            </a:p>
          </p:txBody>
        </p:sp>
      </p:grpSp>
      <p:sp>
        <p:nvSpPr>
          <p:cNvPr id="51" name="실행 중 이벤트">
            <a:extLst>
              <a:ext uri="{FF2B5EF4-FFF2-40B4-BE49-F238E27FC236}">
                <a16:creationId xmlns:a16="http://schemas.microsoft.com/office/drawing/2014/main" id="{4290E1D2-2332-41C1-B318-3A200309BC42}"/>
              </a:ext>
            </a:extLst>
          </p:cNvPr>
          <p:cNvSpPr txBox="1"/>
          <p:nvPr/>
        </p:nvSpPr>
        <p:spPr>
          <a:xfrm>
            <a:off x="6148070" y="2987775"/>
            <a:ext cx="1132994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400">
                <a:solidFill>
                  <a:srgbClr val="FFFFFF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r>
              <a:rPr lang="ko-KR" altLang="en-US" dirty="0"/>
              <a:t>로그인 성공</a:t>
            </a:r>
            <a:endParaRPr dirty="0"/>
          </a:p>
        </p:txBody>
      </p:sp>
      <p:sp>
        <p:nvSpPr>
          <p:cNvPr id="52" name="선">
            <a:extLst>
              <a:ext uri="{FF2B5EF4-FFF2-40B4-BE49-F238E27FC236}">
                <a16:creationId xmlns:a16="http://schemas.microsoft.com/office/drawing/2014/main" id="{FC0BCCA2-AB2F-41CD-AAA0-AB861A86785A}"/>
              </a:ext>
            </a:extLst>
          </p:cNvPr>
          <p:cNvSpPr/>
          <p:nvPr/>
        </p:nvSpPr>
        <p:spPr>
          <a:xfrm flipV="1">
            <a:off x="5524294" y="4787724"/>
            <a:ext cx="505834" cy="0"/>
          </a:xfrm>
          <a:prstGeom prst="line">
            <a:avLst/>
          </a:prstGeom>
          <a:ln w="12700">
            <a:solidFill>
              <a:srgbClr val="535353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1E5964A-15CE-43A8-80C3-9EC76D6F6479}"/>
              </a:ext>
            </a:extLst>
          </p:cNvPr>
          <p:cNvGrpSpPr/>
          <p:nvPr/>
        </p:nvGrpSpPr>
        <p:grpSpPr>
          <a:xfrm>
            <a:off x="6096000" y="4496364"/>
            <a:ext cx="1237134" cy="591675"/>
            <a:chOff x="5477435" y="3222087"/>
            <a:chExt cx="1237134" cy="591675"/>
          </a:xfrm>
        </p:grpSpPr>
        <p:sp>
          <p:nvSpPr>
            <p:cNvPr id="54" name="직사각형">
              <a:extLst>
                <a:ext uri="{FF2B5EF4-FFF2-40B4-BE49-F238E27FC236}">
                  <a16:creationId xmlns:a16="http://schemas.microsoft.com/office/drawing/2014/main" id="{8B5C3B44-6956-4B65-91BB-DC007F1A70C5}"/>
                </a:ext>
              </a:extLst>
            </p:cNvPr>
            <p:cNvSpPr/>
            <p:nvPr/>
          </p:nvSpPr>
          <p:spPr>
            <a:xfrm>
              <a:off x="5477435" y="3222087"/>
              <a:ext cx="1237134" cy="591675"/>
            </a:xfrm>
            <a:prstGeom prst="rect">
              <a:avLst/>
            </a:prstGeom>
            <a:solidFill>
              <a:srgbClr val="84B4DF"/>
            </a:solidFill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5" name="실행 중 이벤트">
              <a:extLst>
                <a:ext uri="{FF2B5EF4-FFF2-40B4-BE49-F238E27FC236}">
                  <a16:creationId xmlns:a16="http://schemas.microsoft.com/office/drawing/2014/main" id="{ACEBB607-A0A5-4C4A-AACB-55925A1ABA1C}"/>
                </a:ext>
              </a:extLst>
            </p:cNvPr>
            <p:cNvSpPr txBox="1"/>
            <p:nvPr/>
          </p:nvSpPr>
          <p:spPr>
            <a:xfrm>
              <a:off x="5529505" y="3364035"/>
              <a:ext cx="1132994" cy="3077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8" tIns="45718" rIns="45718" bIns="45718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NanumSquare_ac Bold"/>
                  <a:ea typeface="NanumSquare_ac Bold"/>
                  <a:cs typeface="NanumSquare_ac Bold"/>
                  <a:sym typeface="NanumSquare_ac Bold"/>
                </a:defRPr>
              </a:lvl1pPr>
            </a:lstStyle>
            <a:p>
              <a:r>
                <a:rPr lang="ko-KR" altLang="en-US" dirty="0"/>
                <a:t>게시글 수정</a:t>
              </a:r>
              <a:endParaRPr dirty="0"/>
            </a:p>
          </p:txBody>
        </p:sp>
      </p:grpSp>
      <p:sp>
        <p:nvSpPr>
          <p:cNvPr id="74" name="선">
            <a:extLst>
              <a:ext uri="{FF2B5EF4-FFF2-40B4-BE49-F238E27FC236}">
                <a16:creationId xmlns:a16="http://schemas.microsoft.com/office/drawing/2014/main" id="{DBE74DC9-489C-4602-9B1E-CC01E8BD4F6F}"/>
              </a:ext>
            </a:extLst>
          </p:cNvPr>
          <p:cNvSpPr/>
          <p:nvPr/>
        </p:nvSpPr>
        <p:spPr>
          <a:xfrm>
            <a:off x="5524294" y="4787725"/>
            <a:ext cx="477846" cy="736088"/>
          </a:xfrm>
          <a:prstGeom prst="line">
            <a:avLst/>
          </a:prstGeom>
          <a:ln w="12700">
            <a:solidFill>
              <a:srgbClr val="535353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CCAD6B00-7AF1-4179-BDEF-DB016E08A4D0}"/>
              </a:ext>
            </a:extLst>
          </p:cNvPr>
          <p:cNvGrpSpPr/>
          <p:nvPr/>
        </p:nvGrpSpPr>
        <p:grpSpPr>
          <a:xfrm>
            <a:off x="6096000" y="2703844"/>
            <a:ext cx="1237134" cy="591675"/>
            <a:chOff x="5477435" y="3222087"/>
            <a:chExt cx="1237134" cy="591675"/>
          </a:xfrm>
        </p:grpSpPr>
        <p:sp>
          <p:nvSpPr>
            <p:cNvPr id="76" name="직사각형">
              <a:extLst>
                <a:ext uri="{FF2B5EF4-FFF2-40B4-BE49-F238E27FC236}">
                  <a16:creationId xmlns:a16="http://schemas.microsoft.com/office/drawing/2014/main" id="{AA6FDD83-363E-4741-9100-D5E3904801DB}"/>
                </a:ext>
              </a:extLst>
            </p:cNvPr>
            <p:cNvSpPr/>
            <p:nvPr/>
          </p:nvSpPr>
          <p:spPr>
            <a:xfrm>
              <a:off x="5477435" y="3222087"/>
              <a:ext cx="1237134" cy="591675"/>
            </a:xfrm>
            <a:prstGeom prst="rect">
              <a:avLst/>
            </a:prstGeom>
            <a:solidFill>
              <a:srgbClr val="84B4DF"/>
            </a:solidFill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7" name="실행 중 이벤트">
              <a:extLst>
                <a:ext uri="{FF2B5EF4-FFF2-40B4-BE49-F238E27FC236}">
                  <a16:creationId xmlns:a16="http://schemas.microsoft.com/office/drawing/2014/main" id="{FFC0E14C-46DA-4521-B202-D89AC9BE74EA}"/>
                </a:ext>
              </a:extLst>
            </p:cNvPr>
            <p:cNvSpPr txBox="1"/>
            <p:nvPr/>
          </p:nvSpPr>
          <p:spPr>
            <a:xfrm>
              <a:off x="5529505" y="3364035"/>
              <a:ext cx="1132994" cy="3077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8" tIns="45718" rIns="45718" bIns="45718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NanumSquare_ac Bold"/>
                  <a:ea typeface="NanumSquare_ac Bold"/>
                  <a:cs typeface="NanumSquare_ac Bold"/>
                  <a:sym typeface="NanumSquare_ac Bold"/>
                </a:defRPr>
              </a:lvl1pPr>
            </a:lstStyle>
            <a:p>
              <a:r>
                <a:rPr lang="ko-KR" altLang="en-US" dirty="0"/>
                <a:t>댓글 작성</a:t>
              </a:r>
              <a:endParaRPr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B1E18F2-348B-4514-B686-5B3D9836FD37}"/>
              </a:ext>
            </a:extLst>
          </p:cNvPr>
          <p:cNvGrpSpPr/>
          <p:nvPr/>
        </p:nvGrpSpPr>
        <p:grpSpPr>
          <a:xfrm>
            <a:off x="6096000" y="5260542"/>
            <a:ext cx="1237134" cy="591675"/>
            <a:chOff x="5477435" y="3222087"/>
            <a:chExt cx="1237134" cy="591675"/>
          </a:xfrm>
        </p:grpSpPr>
        <p:sp>
          <p:nvSpPr>
            <p:cNvPr id="80" name="직사각형">
              <a:extLst>
                <a:ext uri="{FF2B5EF4-FFF2-40B4-BE49-F238E27FC236}">
                  <a16:creationId xmlns:a16="http://schemas.microsoft.com/office/drawing/2014/main" id="{BD8D1C85-0BE7-47ED-B013-D5FA7E16C008}"/>
                </a:ext>
              </a:extLst>
            </p:cNvPr>
            <p:cNvSpPr/>
            <p:nvPr/>
          </p:nvSpPr>
          <p:spPr>
            <a:xfrm>
              <a:off x="5477435" y="3222087"/>
              <a:ext cx="1237134" cy="591675"/>
            </a:xfrm>
            <a:prstGeom prst="rect">
              <a:avLst/>
            </a:prstGeom>
            <a:solidFill>
              <a:srgbClr val="84B4DF"/>
            </a:solidFill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1" name="실행 중 이벤트">
              <a:extLst>
                <a:ext uri="{FF2B5EF4-FFF2-40B4-BE49-F238E27FC236}">
                  <a16:creationId xmlns:a16="http://schemas.microsoft.com/office/drawing/2014/main" id="{FFEB12BE-9133-485D-911F-AD2375292A3A}"/>
                </a:ext>
              </a:extLst>
            </p:cNvPr>
            <p:cNvSpPr txBox="1"/>
            <p:nvPr/>
          </p:nvSpPr>
          <p:spPr>
            <a:xfrm>
              <a:off x="5529505" y="3364035"/>
              <a:ext cx="1132994" cy="3077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8" tIns="45718" rIns="45718" bIns="45718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NanumSquare_ac Bold"/>
                  <a:ea typeface="NanumSquare_ac Bold"/>
                  <a:cs typeface="NanumSquare_ac Bold"/>
                  <a:sym typeface="NanumSquare_ac Bold"/>
                </a:defRPr>
              </a:lvl1pPr>
            </a:lstStyle>
            <a:p>
              <a:r>
                <a:rPr lang="ko-KR" altLang="en-US" dirty="0"/>
                <a:t>게시글 삭제</a:t>
              </a:r>
              <a:endParaRPr dirty="0"/>
            </a:p>
          </p:txBody>
        </p:sp>
      </p:grpSp>
      <p:sp>
        <p:nvSpPr>
          <p:cNvPr id="91" name="선">
            <a:extLst>
              <a:ext uri="{FF2B5EF4-FFF2-40B4-BE49-F238E27FC236}">
                <a16:creationId xmlns:a16="http://schemas.microsoft.com/office/drawing/2014/main" id="{C68F6C7A-E1B0-2722-7FCA-F350D3C63FA3}"/>
              </a:ext>
            </a:extLst>
          </p:cNvPr>
          <p:cNvSpPr/>
          <p:nvPr/>
        </p:nvSpPr>
        <p:spPr>
          <a:xfrm>
            <a:off x="5524294" y="1589987"/>
            <a:ext cx="477846" cy="785315"/>
          </a:xfrm>
          <a:prstGeom prst="line">
            <a:avLst/>
          </a:prstGeom>
          <a:ln w="12700">
            <a:solidFill>
              <a:srgbClr val="535353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5" name="선">
            <a:extLst>
              <a:ext uri="{FF2B5EF4-FFF2-40B4-BE49-F238E27FC236}">
                <a16:creationId xmlns:a16="http://schemas.microsoft.com/office/drawing/2014/main" id="{309EDC06-5FBD-306A-2E86-04E85CE3B390}"/>
              </a:ext>
            </a:extLst>
          </p:cNvPr>
          <p:cNvSpPr/>
          <p:nvPr/>
        </p:nvSpPr>
        <p:spPr>
          <a:xfrm flipV="1">
            <a:off x="7395928" y="2997553"/>
            <a:ext cx="505834" cy="0"/>
          </a:xfrm>
          <a:prstGeom prst="line">
            <a:avLst/>
          </a:prstGeom>
          <a:ln w="12700">
            <a:solidFill>
              <a:srgbClr val="535353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13749AE-BF39-BBC5-E344-4915E07E69DD}"/>
              </a:ext>
            </a:extLst>
          </p:cNvPr>
          <p:cNvGrpSpPr/>
          <p:nvPr/>
        </p:nvGrpSpPr>
        <p:grpSpPr>
          <a:xfrm>
            <a:off x="7967634" y="2706193"/>
            <a:ext cx="1237134" cy="591675"/>
            <a:chOff x="5477435" y="3222087"/>
            <a:chExt cx="1237134" cy="591675"/>
          </a:xfrm>
        </p:grpSpPr>
        <p:sp>
          <p:nvSpPr>
            <p:cNvPr id="97" name="직사각형">
              <a:extLst>
                <a:ext uri="{FF2B5EF4-FFF2-40B4-BE49-F238E27FC236}">
                  <a16:creationId xmlns:a16="http://schemas.microsoft.com/office/drawing/2014/main" id="{8E145234-CEA7-BD8F-69F9-260FBE65A877}"/>
                </a:ext>
              </a:extLst>
            </p:cNvPr>
            <p:cNvSpPr/>
            <p:nvPr/>
          </p:nvSpPr>
          <p:spPr>
            <a:xfrm>
              <a:off x="5477435" y="3222087"/>
              <a:ext cx="1237134" cy="591675"/>
            </a:xfrm>
            <a:prstGeom prst="rect">
              <a:avLst/>
            </a:prstGeom>
            <a:solidFill>
              <a:srgbClr val="84B4DF"/>
            </a:solidFill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8" name="실행 중 이벤트">
              <a:extLst>
                <a:ext uri="{FF2B5EF4-FFF2-40B4-BE49-F238E27FC236}">
                  <a16:creationId xmlns:a16="http://schemas.microsoft.com/office/drawing/2014/main" id="{007DA7CE-2E61-72D9-F8E4-FC34DD54553B}"/>
                </a:ext>
              </a:extLst>
            </p:cNvPr>
            <p:cNvSpPr txBox="1"/>
            <p:nvPr/>
          </p:nvSpPr>
          <p:spPr>
            <a:xfrm>
              <a:off x="5529505" y="3364035"/>
              <a:ext cx="1132994" cy="3077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8" tIns="45718" rIns="45718" bIns="45718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NanumSquare_ac Bold"/>
                  <a:ea typeface="NanumSquare_ac Bold"/>
                  <a:cs typeface="NanumSquare_ac Bold"/>
                  <a:sym typeface="NanumSquare_ac Bold"/>
                </a:defRPr>
              </a:lvl1pPr>
            </a:lstStyle>
            <a:p>
              <a:r>
                <a:rPr lang="ko-KR" altLang="en-US" dirty="0"/>
                <a:t>댓글 수정</a:t>
              </a:r>
              <a:endParaRPr dirty="0"/>
            </a:p>
          </p:txBody>
        </p:sp>
      </p:grpSp>
      <p:sp>
        <p:nvSpPr>
          <p:cNvPr id="99" name="선">
            <a:extLst>
              <a:ext uri="{FF2B5EF4-FFF2-40B4-BE49-F238E27FC236}">
                <a16:creationId xmlns:a16="http://schemas.microsoft.com/office/drawing/2014/main" id="{4F5839B8-4CDE-D6FC-3B94-D42B0B9DD689}"/>
              </a:ext>
            </a:extLst>
          </p:cNvPr>
          <p:cNvSpPr/>
          <p:nvPr/>
        </p:nvSpPr>
        <p:spPr>
          <a:xfrm>
            <a:off x="7395928" y="2997554"/>
            <a:ext cx="505834" cy="783710"/>
          </a:xfrm>
          <a:prstGeom prst="line">
            <a:avLst/>
          </a:prstGeom>
          <a:ln w="12700">
            <a:solidFill>
              <a:srgbClr val="535353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F54F528-5760-84A5-D619-95A1B4A58820}"/>
              </a:ext>
            </a:extLst>
          </p:cNvPr>
          <p:cNvGrpSpPr/>
          <p:nvPr/>
        </p:nvGrpSpPr>
        <p:grpSpPr>
          <a:xfrm>
            <a:off x="7967634" y="3470371"/>
            <a:ext cx="1237134" cy="591675"/>
            <a:chOff x="5477435" y="3222087"/>
            <a:chExt cx="1237134" cy="591675"/>
          </a:xfrm>
        </p:grpSpPr>
        <p:sp>
          <p:nvSpPr>
            <p:cNvPr id="101" name="직사각형">
              <a:extLst>
                <a:ext uri="{FF2B5EF4-FFF2-40B4-BE49-F238E27FC236}">
                  <a16:creationId xmlns:a16="http://schemas.microsoft.com/office/drawing/2014/main" id="{E7FCA678-7864-A2E3-89CA-8781595AF061}"/>
                </a:ext>
              </a:extLst>
            </p:cNvPr>
            <p:cNvSpPr/>
            <p:nvPr/>
          </p:nvSpPr>
          <p:spPr>
            <a:xfrm>
              <a:off x="5477435" y="3222087"/>
              <a:ext cx="1237134" cy="591675"/>
            </a:xfrm>
            <a:prstGeom prst="rect">
              <a:avLst/>
            </a:prstGeom>
            <a:solidFill>
              <a:srgbClr val="84B4DF"/>
            </a:solidFill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02" name="실행 중 이벤트">
              <a:extLst>
                <a:ext uri="{FF2B5EF4-FFF2-40B4-BE49-F238E27FC236}">
                  <a16:creationId xmlns:a16="http://schemas.microsoft.com/office/drawing/2014/main" id="{68DCC08E-C379-704F-ACB0-C7D87AE440B2}"/>
                </a:ext>
              </a:extLst>
            </p:cNvPr>
            <p:cNvSpPr txBox="1"/>
            <p:nvPr/>
          </p:nvSpPr>
          <p:spPr>
            <a:xfrm>
              <a:off x="5529505" y="3364035"/>
              <a:ext cx="1132994" cy="3077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8" tIns="45718" rIns="45718" bIns="45718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NanumSquare_ac Bold"/>
                  <a:ea typeface="NanumSquare_ac Bold"/>
                  <a:cs typeface="NanumSquare_ac Bold"/>
                  <a:sym typeface="NanumSquare_ac Bold"/>
                </a:defRPr>
              </a:lvl1pPr>
            </a:lstStyle>
            <a:p>
              <a:r>
                <a:rPr lang="ko-KR" altLang="en-US" dirty="0"/>
                <a:t>댓글 삭제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8.png" descr="image28.png">
            <a:extLst>
              <a:ext uri="{FF2B5EF4-FFF2-40B4-BE49-F238E27FC236}">
                <a16:creationId xmlns:a16="http://schemas.microsoft.com/office/drawing/2014/main" id="{C7347B26-E363-ABBB-BF94-AC1BD4CFE9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35" b="77833"/>
          <a:stretch>
            <a:fillRect/>
          </a:stretch>
        </p:blipFill>
        <p:spPr>
          <a:xfrm>
            <a:off x="-17065" y="-4931"/>
            <a:ext cx="12209065" cy="6862931"/>
          </a:xfrm>
          <a:prstGeom prst="rect">
            <a:avLst/>
          </a:prstGeom>
          <a:ln w="12700">
            <a:miter lim="400000"/>
          </a:ln>
        </p:spPr>
      </p:pic>
      <p:sp>
        <p:nvSpPr>
          <p:cNvPr id="599" name="TextBox 2"/>
          <p:cNvSpPr txBox="1"/>
          <p:nvPr/>
        </p:nvSpPr>
        <p:spPr>
          <a:xfrm>
            <a:off x="321304" y="164257"/>
            <a:ext cx="1791205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914400">
              <a:defRPr sz="3600"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r>
              <a:t>기능 구현</a:t>
            </a:r>
          </a:p>
        </p:txBody>
      </p:sp>
      <p:sp>
        <p:nvSpPr>
          <p:cNvPr id="601" name="슬라이드 번호 개체 틀 20"/>
          <p:cNvSpPr txBox="1">
            <a:spLocks noGrp="1"/>
          </p:cNvSpPr>
          <p:nvPr>
            <p:ph type="sldNum" sz="quarter" idx="4294967295"/>
          </p:nvPr>
        </p:nvSpPr>
        <p:spPr>
          <a:xfrm>
            <a:off x="11682831" y="634878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 b="1"/>
            </a:lvl1pPr>
          </a:lstStyle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64011375-F6CF-4305-BAD0-C8DF647E6A07}"/>
              </a:ext>
            </a:extLst>
          </p:cNvPr>
          <p:cNvSpPr txBox="1"/>
          <p:nvPr/>
        </p:nvSpPr>
        <p:spPr>
          <a:xfrm>
            <a:off x="418090" y="1350610"/>
            <a:ext cx="5027349" cy="4086154"/>
          </a:xfrm>
          <a:prstGeom prst="rect">
            <a:avLst/>
          </a:prstGeom>
          <a:ln w="19050">
            <a:solidFill>
              <a:schemeClr val="tx1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599571">
              <a:lnSpc>
                <a:spcPct val="90000"/>
              </a:lnSpc>
              <a:spcBef>
                <a:spcPts val="500"/>
              </a:spcBef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endParaRPr lang="en-US" sz="1400" b="1" dirty="0"/>
          </a:p>
          <a:p>
            <a:pPr defTabSz="599571">
              <a:lnSpc>
                <a:spcPct val="90000"/>
              </a:lnSpc>
              <a:spcBef>
                <a:spcPts val="500"/>
              </a:spcBef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endParaRPr lang="en-US" sz="1400" b="1" dirty="0"/>
          </a:p>
          <a:p>
            <a:pPr defTabSz="599571">
              <a:lnSpc>
                <a:spcPct val="90000"/>
              </a:lnSpc>
              <a:spcBef>
                <a:spcPts val="500"/>
              </a:spcBef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endParaRPr lang="en-US" sz="1400" b="1" dirty="0"/>
          </a:p>
          <a:p>
            <a:pPr defTabSz="599571">
              <a:lnSpc>
                <a:spcPct val="90000"/>
              </a:lnSpc>
              <a:spcBef>
                <a:spcPts val="500"/>
              </a:spcBef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endParaRPr lang="en-US" sz="1400" b="1" dirty="0"/>
          </a:p>
          <a:p>
            <a:pPr defTabSz="599571">
              <a:lnSpc>
                <a:spcPct val="90000"/>
              </a:lnSpc>
              <a:spcBef>
                <a:spcPts val="500"/>
              </a:spcBef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r>
              <a:rPr sz="1400" b="1" dirty="0"/>
              <a:t>1. </a:t>
            </a:r>
            <a:r>
              <a:rPr lang="en-US" sz="1400" b="1" dirty="0"/>
              <a:t>header &amp; footer</a:t>
            </a:r>
            <a:endParaRPr sz="1400" b="1" dirty="0"/>
          </a:p>
          <a:p>
            <a:pPr defTabSz="599571">
              <a:lnSpc>
                <a:spcPct val="90000"/>
              </a:lnSpc>
              <a:spcBef>
                <a:spcPts val="500"/>
              </a:spcBef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endParaRPr sz="1400" b="1" dirty="0"/>
          </a:p>
          <a:p>
            <a:pPr defTabSz="599571">
              <a:lnSpc>
                <a:spcPct val="90000"/>
              </a:lnSpc>
              <a:spcBef>
                <a:spcPts val="500"/>
              </a:spcBef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r>
              <a:rPr sz="1400" b="1" dirty="0"/>
              <a:t>2. </a:t>
            </a:r>
            <a:r>
              <a:rPr lang="ko-KR" altLang="en-US" sz="1400" b="1" dirty="0"/>
              <a:t>메인 페이지</a:t>
            </a:r>
            <a:endParaRPr sz="1400" b="1" dirty="0"/>
          </a:p>
          <a:p>
            <a:pPr marL="149892" indent="-149892" defTabSz="599571">
              <a:lnSpc>
                <a:spcPct val="90000"/>
              </a:lnSpc>
              <a:spcBef>
                <a:spcPts val="500"/>
              </a:spcBef>
              <a:buSzPct val="100000"/>
              <a:buAutoNum type="arabicPeriod"/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endParaRPr sz="1400" b="1" dirty="0"/>
          </a:p>
          <a:p>
            <a:pPr defTabSz="599571">
              <a:lnSpc>
                <a:spcPct val="90000"/>
              </a:lnSpc>
              <a:spcBef>
                <a:spcPts val="500"/>
              </a:spcBef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r>
              <a:rPr sz="1400" b="1" dirty="0"/>
              <a:t>3. </a:t>
            </a:r>
            <a:r>
              <a:rPr lang="ko-KR" altLang="en-US" sz="1400" b="1" dirty="0"/>
              <a:t>회원가입</a:t>
            </a:r>
            <a:endParaRPr lang="en-US" altLang="ko-KR" sz="1400" b="1" dirty="0"/>
          </a:p>
          <a:p>
            <a:pPr defTabSz="599571">
              <a:lnSpc>
                <a:spcPct val="90000"/>
              </a:lnSpc>
              <a:spcBef>
                <a:spcPts val="500"/>
              </a:spcBef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endParaRPr sz="1400" b="1" dirty="0"/>
          </a:p>
          <a:p>
            <a:pPr defTabSz="599571">
              <a:lnSpc>
                <a:spcPct val="90000"/>
              </a:lnSpc>
              <a:spcBef>
                <a:spcPts val="500"/>
              </a:spcBef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r>
              <a:rPr sz="1400" b="1" dirty="0"/>
              <a:t>4. </a:t>
            </a:r>
            <a:r>
              <a:rPr lang="ko-KR" altLang="en-US" sz="1400" b="1" dirty="0"/>
              <a:t>회원 로그인 </a:t>
            </a:r>
            <a:r>
              <a:rPr lang="en-US" altLang="ko-KR" sz="1400" b="1" dirty="0"/>
              <a:t>&amp; </a:t>
            </a:r>
            <a:r>
              <a:rPr lang="ko-KR" altLang="en-US" sz="1400" b="1" dirty="0"/>
              <a:t>소셜 로그인</a:t>
            </a:r>
            <a:endParaRPr lang="en-US" altLang="ko-KR" sz="1400" b="1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01EA22FB-B70D-47F5-A989-7D2070BC3475}"/>
              </a:ext>
            </a:extLst>
          </p:cNvPr>
          <p:cNvSpPr txBox="1"/>
          <p:nvPr/>
        </p:nvSpPr>
        <p:spPr>
          <a:xfrm>
            <a:off x="6095988" y="1346791"/>
            <a:ext cx="5398028" cy="4089974"/>
          </a:xfrm>
          <a:prstGeom prst="rect">
            <a:avLst/>
          </a:prstGeom>
          <a:ln w="19050">
            <a:solidFill>
              <a:schemeClr val="tx1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599571">
              <a:lnSpc>
                <a:spcPct val="90000"/>
              </a:lnSpc>
              <a:spcBef>
                <a:spcPts val="500"/>
              </a:spcBef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endParaRPr lang="en-US" altLang="ko-KR" sz="1400" b="1" dirty="0"/>
          </a:p>
          <a:p>
            <a:pPr defTabSz="599571">
              <a:lnSpc>
                <a:spcPct val="90000"/>
              </a:lnSpc>
              <a:spcBef>
                <a:spcPts val="500"/>
              </a:spcBef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endParaRPr lang="en-US" altLang="ko-KR" sz="1400" b="1" dirty="0"/>
          </a:p>
          <a:p>
            <a:pPr defTabSz="599571">
              <a:lnSpc>
                <a:spcPct val="90000"/>
              </a:lnSpc>
              <a:spcBef>
                <a:spcPts val="500"/>
              </a:spcBef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endParaRPr lang="en-US" altLang="ko-KR" sz="1400" b="1" dirty="0"/>
          </a:p>
          <a:p>
            <a:pPr defTabSz="599571">
              <a:lnSpc>
                <a:spcPct val="90000"/>
              </a:lnSpc>
              <a:spcBef>
                <a:spcPts val="500"/>
              </a:spcBef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endParaRPr lang="en-US" altLang="ko-KR" sz="1400" b="1" dirty="0"/>
          </a:p>
          <a:p>
            <a:pPr defTabSz="599571">
              <a:lnSpc>
                <a:spcPct val="90000"/>
              </a:lnSpc>
              <a:spcBef>
                <a:spcPts val="500"/>
              </a:spcBef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r>
              <a:rPr lang="en-US" altLang="ko-KR" sz="1400" b="1" dirty="0"/>
              <a:t>5. </a:t>
            </a:r>
            <a:r>
              <a:rPr lang="ko-KR" altLang="en-US" sz="1400" b="1" dirty="0"/>
              <a:t>회원 정보수정</a:t>
            </a:r>
          </a:p>
          <a:p>
            <a:pPr defTabSz="599571">
              <a:lnSpc>
                <a:spcPct val="90000"/>
              </a:lnSpc>
              <a:spcBef>
                <a:spcPts val="500"/>
              </a:spcBef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endParaRPr lang="ko-KR" altLang="en-US" sz="1400" b="1" dirty="0"/>
          </a:p>
          <a:p>
            <a:pPr defTabSz="599571">
              <a:lnSpc>
                <a:spcPct val="90000"/>
              </a:lnSpc>
              <a:spcBef>
                <a:spcPts val="500"/>
              </a:spcBef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r>
              <a:rPr lang="en-US" altLang="ko-KR" sz="1400" b="1" dirty="0"/>
              <a:t>6.</a:t>
            </a:r>
            <a:r>
              <a:rPr lang="ko-KR" altLang="en-US" sz="1400" b="1" dirty="0"/>
              <a:t> 게시글 읽기</a:t>
            </a:r>
            <a:endParaRPr lang="en-US" altLang="ko-KR" sz="1400" b="1" dirty="0"/>
          </a:p>
          <a:p>
            <a:pPr defTabSz="599571">
              <a:lnSpc>
                <a:spcPct val="90000"/>
              </a:lnSpc>
              <a:spcBef>
                <a:spcPts val="500"/>
              </a:spcBef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endParaRPr lang="en-US" altLang="ko-KR" sz="1400" b="1" dirty="0"/>
          </a:p>
          <a:p>
            <a:pPr defTabSz="599571">
              <a:lnSpc>
                <a:spcPct val="90000"/>
              </a:lnSpc>
              <a:spcBef>
                <a:spcPts val="500"/>
              </a:spcBef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r>
              <a:rPr lang="en-US" altLang="ko-KR" sz="1400" b="1" dirty="0"/>
              <a:t>7. </a:t>
            </a:r>
            <a:r>
              <a:rPr lang="ko-KR" altLang="en-US" sz="1400" b="1" dirty="0"/>
              <a:t>게시글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댓글 수정 </a:t>
            </a:r>
            <a:r>
              <a:rPr lang="en-US" altLang="ko-KR" sz="1400" b="1" dirty="0"/>
              <a:t>&amp; </a:t>
            </a:r>
            <a:r>
              <a:rPr lang="ko-KR" altLang="en-US" sz="1400" b="1" dirty="0"/>
              <a:t>삭제</a:t>
            </a:r>
          </a:p>
          <a:p>
            <a:pPr defTabSz="599571">
              <a:lnSpc>
                <a:spcPct val="90000"/>
              </a:lnSpc>
              <a:spcBef>
                <a:spcPts val="500"/>
              </a:spcBef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endParaRPr lang="ko-KR" altLang="en-US" sz="1400" b="1" dirty="0"/>
          </a:p>
          <a:p>
            <a:pPr defTabSz="599571">
              <a:lnSpc>
                <a:spcPct val="90000"/>
              </a:lnSpc>
              <a:spcBef>
                <a:spcPts val="500"/>
              </a:spcBef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r>
              <a:rPr lang="en-US" altLang="ko-KR" sz="1400" b="1" dirty="0"/>
              <a:t>8. </a:t>
            </a:r>
            <a:r>
              <a:rPr lang="ko-KR" altLang="en-US" sz="1400" b="1" dirty="0"/>
              <a:t>검색기능을 통한 게시글 검색</a:t>
            </a:r>
          </a:p>
        </p:txBody>
      </p:sp>
      <p:sp>
        <p:nvSpPr>
          <p:cNvPr id="10" name="선">
            <a:extLst>
              <a:ext uri="{FF2B5EF4-FFF2-40B4-BE49-F238E27FC236}">
                <a16:creationId xmlns:a16="http://schemas.microsoft.com/office/drawing/2014/main" id="{75CF70D2-6342-4A4C-9DBF-756EC475697C}"/>
              </a:ext>
            </a:extLst>
          </p:cNvPr>
          <p:cNvSpPr/>
          <p:nvPr/>
        </p:nvSpPr>
        <p:spPr>
          <a:xfrm flipV="1">
            <a:off x="5770706" y="995538"/>
            <a:ext cx="5" cy="4861991"/>
          </a:xfrm>
          <a:prstGeom prst="line">
            <a:avLst/>
          </a:prstGeom>
          <a:ln w="12700">
            <a:solidFill>
              <a:schemeClr val="tx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28.png" descr="image28.png">
            <a:extLst>
              <a:ext uri="{FF2B5EF4-FFF2-40B4-BE49-F238E27FC236}">
                <a16:creationId xmlns:a16="http://schemas.microsoft.com/office/drawing/2014/main" id="{9A4D70CE-144F-6EA9-6E65-6405183BD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35" b="77833"/>
          <a:stretch>
            <a:fillRect/>
          </a:stretch>
        </p:blipFill>
        <p:spPr>
          <a:xfrm>
            <a:off x="-17065" y="-4931"/>
            <a:ext cx="12209065" cy="6862931"/>
          </a:xfrm>
          <a:prstGeom prst="rect">
            <a:avLst/>
          </a:prstGeom>
          <a:ln w="12700">
            <a:miter lim="400000"/>
          </a:ln>
        </p:spPr>
      </p:pic>
      <p:sp>
        <p:nvSpPr>
          <p:cNvPr id="603" name="부제목 2"/>
          <p:cNvSpPr txBox="1"/>
          <p:nvPr/>
        </p:nvSpPr>
        <p:spPr>
          <a:xfrm>
            <a:off x="58091" y="932171"/>
            <a:ext cx="12075818" cy="1249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914400">
              <a:lnSpc>
                <a:spcPct val="90000"/>
              </a:lnSpc>
              <a:spcBef>
                <a:spcPts val="400"/>
              </a:spcBef>
              <a:buSzPct val="100000"/>
              <a:defRPr sz="1200" b="1">
                <a:solidFill>
                  <a:srgbClr val="404040"/>
                </a:solidFill>
                <a:latin typeface="Noto Sans KR"/>
                <a:ea typeface="Noto Sans KR"/>
                <a:cs typeface="Noto Sans KR"/>
                <a:sym typeface="Noto Sans KR"/>
              </a:defRPr>
            </a:pPr>
            <a:endParaRPr dirty="0"/>
          </a:p>
        </p:txBody>
      </p:sp>
      <p:sp>
        <p:nvSpPr>
          <p:cNvPr id="625" name="직사각형"/>
          <p:cNvSpPr/>
          <p:nvPr/>
        </p:nvSpPr>
        <p:spPr>
          <a:xfrm>
            <a:off x="3187148" y="4261860"/>
            <a:ext cx="5817704" cy="2049154"/>
          </a:xfrm>
          <a:prstGeom prst="rect">
            <a:avLst/>
          </a:prstGeom>
          <a:solidFill>
            <a:srgbClr val="E0F7FA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18" tIns="45718" rIns="45718" bIns="45718"/>
          <a:lstStyle/>
          <a:p>
            <a:pPr algn="l"/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header</a:t>
            </a:r>
          </a:p>
          <a:p>
            <a:pPr algn="l"/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mustache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문법을 사용함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{{layout/header}}= mustache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의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기본 경로인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resources/templates/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하단의 세부경로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templates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– layout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폴더의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header.mustache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파일을 모든 페이지의 상단부에 표시함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footer</a:t>
            </a:r>
          </a:p>
          <a:p>
            <a:pPr algn="l"/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jquery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와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Bootstrap,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Javascript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의 사용을 선언함</a:t>
            </a:r>
          </a:p>
        </p:txBody>
      </p:sp>
      <p:sp>
        <p:nvSpPr>
          <p:cNvPr id="627" name="슬라이드 번호 개체 틀 5"/>
          <p:cNvSpPr txBox="1">
            <a:spLocks noGrp="1"/>
          </p:cNvSpPr>
          <p:nvPr>
            <p:ph type="sldNum" sz="quarter" idx="4294967295"/>
          </p:nvPr>
        </p:nvSpPr>
        <p:spPr>
          <a:xfrm>
            <a:off x="11707575" y="6311014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 b="1"/>
            </a:lvl1pPr>
          </a:lstStyle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629" name="TextBox 2"/>
          <p:cNvSpPr txBox="1"/>
          <p:nvPr/>
        </p:nvSpPr>
        <p:spPr>
          <a:xfrm>
            <a:off x="321305" y="164257"/>
            <a:ext cx="11384689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3600"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r>
              <a:rPr dirty="0" err="1"/>
              <a:t>기능</a:t>
            </a:r>
            <a:r>
              <a:rPr dirty="0"/>
              <a:t> </a:t>
            </a:r>
            <a:r>
              <a:rPr dirty="0" err="1"/>
              <a:t>구현</a:t>
            </a:r>
            <a:r>
              <a:rPr dirty="0"/>
              <a:t> - 1. </a:t>
            </a:r>
            <a:r>
              <a:rPr lang="en-US" altLang="ko-KR" dirty="0"/>
              <a:t>header &amp; footer</a:t>
            </a:r>
            <a:endParaRPr dirty="0"/>
          </a:p>
        </p:txBody>
      </p:sp>
      <p:pic>
        <p:nvPicPr>
          <p:cNvPr id="3074" name="_x438789832">
            <a:extLst>
              <a:ext uri="{FF2B5EF4-FFF2-40B4-BE49-F238E27FC236}">
                <a16:creationId xmlns:a16="http://schemas.microsoft.com/office/drawing/2014/main" id="{85EE14BF-D7D4-8652-B90F-F868D3DEB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69" y="2677904"/>
            <a:ext cx="7336795" cy="10159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131193400">
            <a:extLst>
              <a:ext uri="{FF2B5EF4-FFF2-40B4-BE49-F238E27FC236}">
                <a16:creationId xmlns:a16="http://schemas.microsoft.com/office/drawing/2014/main" id="{78CD0CDF-9578-AF94-D120-EA6D90973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602" y="1222888"/>
            <a:ext cx="7336795" cy="10495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7958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28.png" descr="image28.png">
            <a:extLst>
              <a:ext uri="{FF2B5EF4-FFF2-40B4-BE49-F238E27FC236}">
                <a16:creationId xmlns:a16="http://schemas.microsoft.com/office/drawing/2014/main" id="{0AA3510A-C5D6-2F09-FFAE-BE8F740531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35" b="77833"/>
          <a:stretch>
            <a:fillRect/>
          </a:stretch>
        </p:blipFill>
        <p:spPr>
          <a:xfrm>
            <a:off x="-17065" y="-4931"/>
            <a:ext cx="12209065" cy="6862931"/>
          </a:xfrm>
          <a:prstGeom prst="rect">
            <a:avLst/>
          </a:prstGeom>
          <a:ln w="12700">
            <a:miter lim="400000"/>
          </a:ln>
        </p:spPr>
      </p:pic>
      <p:sp>
        <p:nvSpPr>
          <p:cNvPr id="603" name="부제목 2"/>
          <p:cNvSpPr txBox="1"/>
          <p:nvPr/>
        </p:nvSpPr>
        <p:spPr>
          <a:xfrm>
            <a:off x="58091" y="932171"/>
            <a:ext cx="12075818" cy="1249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914400">
              <a:lnSpc>
                <a:spcPct val="90000"/>
              </a:lnSpc>
              <a:spcBef>
                <a:spcPts val="400"/>
              </a:spcBef>
              <a:buSzPct val="100000"/>
              <a:defRPr sz="1200" b="1">
                <a:solidFill>
                  <a:srgbClr val="404040"/>
                </a:solidFill>
                <a:latin typeface="Noto Sans KR"/>
                <a:ea typeface="Noto Sans KR"/>
                <a:cs typeface="Noto Sans KR"/>
                <a:sym typeface="Noto Sans KR"/>
              </a:defRPr>
            </a:pPr>
            <a:endParaRPr dirty="0"/>
          </a:p>
        </p:txBody>
      </p:sp>
      <p:sp>
        <p:nvSpPr>
          <p:cNvPr id="625" name="직사각형"/>
          <p:cNvSpPr/>
          <p:nvPr/>
        </p:nvSpPr>
        <p:spPr>
          <a:xfrm>
            <a:off x="3330912" y="4179874"/>
            <a:ext cx="5365474" cy="2438478"/>
          </a:xfrm>
          <a:prstGeom prst="rect">
            <a:avLst/>
          </a:prstGeom>
          <a:solidFill>
            <a:srgbClr val="E0F7FA"/>
          </a:solidFill>
          <a:ln w="19050">
            <a:solidFill>
              <a:srgbClr val="53535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18" tIns="45718" rIns="45718" bIns="45718"/>
          <a:lstStyle/>
          <a:p>
            <a:pPr algn="l"/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Controller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을 이용해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Model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에 게시글을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10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개씩 묶어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페이징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처리해 보여주며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게시글 작성 버튼은 회원 로그인 시에만 활성화됨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작성자는 게시글 작성시 사용된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username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을 호출해 표기되며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최종 수정일은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PostsService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클래스에서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PostsDto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를 거쳐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BaseTimeEntity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클래스에 정해진 표기법으로 수정된 날짜를 표시함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게시글번호와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제목을 누르면 게시글 읽기창으로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넘어감</a:t>
            </a:r>
            <a:endParaRPr lang="ko-KR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27" name="슬라이드 번호 개체 틀 5"/>
          <p:cNvSpPr txBox="1">
            <a:spLocks noGrp="1"/>
          </p:cNvSpPr>
          <p:nvPr>
            <p:ph type="sldNum" sz="quarter" idx="4294967295"/>
          </p:nvPr>
        </p:nvSpPr>
        <p:spPr>
          <a:xfrm>
            <a:off x="11707575" y="6311014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 b="1"/>
            </a:lvl1pPr>
          </a:lstStyle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629" name="TextBox 2"/>
          <p:cNvSpPr txBox="1"/>
          <p:nvPr/>
        </p:nvSpPr>
        <p:spPr>
          <a:xfrm>
            <a:off x="321305" y="164257"/>
            <a:ext cx="11384689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3600"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r>
              <a:rPr dirty="0" err="1"/>
              <a:t>기능</a:t>
            </a:r>
            <a:r>
              <a:rPr dirty="0"/>
              <a:t> </a:t>
            </a:r>
            <a:r>
              <a:rPr dirty="0" err="1"/>
              <a:t>구현</a:t>
            </a:r>
            <a:r>
              <a:rPr dirty="0"/>
              <a:t> - </a:t>
            </a:r>
            <a:r>
              <a:rPr lang="en-US" dirty="0"/>
              <a:t>2</a:t>
            </a:r>
            <a:r>
              <a:rPr dirty="0"/>
              <a:t>. </a:t>
            </a:r>
            <a:r>
              <a:rPr lang="ko-KR" altLang="en-US" dirty="0"/>
              <a:t>메인 페이지</a:t>
            </a:r>
            <a:endParaRPr dirty="0"/>
          </a:p>
        </p:txBody>
      </p:sp>
      <p:pic>
        <p:nvPicPr>
          <p:cNvPr id="4097" name="_x131193800">
            <a:extLst>
              <a:ext uri="{FF2B5EF4-FFF2-40B4-BE49-F238E27FC236}">
                <a16:creationId xmlns:a16="http://schemas.microsoft.com/office/drawing/2014/main" id="{D2CD29B7-46AF-AEAD-23B9-06C80A660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73"/>
          <a:stretch>
            <a:fillRect/>
          </a:stretch>
        </p:blipFill>
        <p:spPr bwMode="auto">
          <a:xfrm>
            <a:off x="1631959" y="1234296"/>
            <a:ext cx="8763380" cy="26776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79286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28.png" descr="image28.png">
            <a:extLst>
              <a:ext uri="{FF2B5EF4-FFF2-40B4-BE49-F238E27FC236}">
                <a16:creationId xmlns:a16="http://schemas.microsoft.com/office/drawing/2014/main" id="{312FDACD-03BE-0DC5-96C3-F5DE2F3618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35" b="77833"/>
          <a:stretch>
            <a:fillRect/>
          </a:stretch>
        </p:blipFill>
        <p:spPr>
          <a:xfrm>
            <a:off x="-17065" y="-4931"/>
            <a:ext cx="12209065" cy="6862931"/>
          </a:xfrm>
          <a:prstGeom prst="rect">
            <a:avLst/>
          </a:prstGeom>
          <a:ln w="12700">
            <a:miter lim="400000"/>
          </a:ln>
        </p:spPr>
      </p:pic>
      <p:sp>
        <p:nvSpPr>
          <p:cNvPr id="603" name="부제목 2"/>
          <p:cNvSpPr txBox="1"/>
          <p:nvPr/>
        </p:nvSpPr>
        <p:spPr>
          <a:xfrm>
            <a:off x="58091" y="932171"/>
            <a:ext cx="12075818" cy="1249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914400">
              <a:lnSpc>
                <a:spcPct val="90000"/>
              </a:lnSpc>
              <a:spcBef>
                <a:spcPts val="400"/>
              </a:spcBef>
              <a:buSzPct val="100000"/>
              <a:defRPr sz="1200" b="1">
                <a:solidFill>
                  <a:srgbClr val="404040"/>
                </a:solidFill>
                <a:latin typeface="Noto Sans KR"/>
                <a:ea typeface="Noto Sans KR"/>
                <a:cs typeface="Noto Sans KR"/>
                <a:sym typeface="Noto Sans KR"/>
              </a:defRPr>
            </a:pPr>
            <a:endParaRPr dirty="0"/>
          </a:p>
        </p:txBody>
      </p:sp>
      <p:sp>
        <p:nvSpPr>
          <p:cNvPr id="625" name="직사각형"/>
          <p:cNvSpPr/>
          <p:nvPr/>
        </p:nvSpPr>
        <p:spPr>
          <a:xfrm>
            <a:off x="6536787" y="2928561"/>
            <a:ext cx="4641574" cy="1591137"/>
          </a:xfrm>
          <a:prstGeom prst="rect">
            <a:avLst/>
          </a:prstGeom>
          <a:solidFill>
            <a:srgbClr val="E0F7FA"/>
          </a:solidFill>
          <a:ln w="19050">
            <a:solidFill>
              <a:srgbClr val="53535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18" tIns="45718" rIns="45718" bIns="45718"/>
          <a:lstStyle/>
          <a:p>
            <a:pPr algn="ctr"/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UserDto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클래스에 저장된 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입력 허용범위를 제한하는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정규식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조건에 일치하는지 검사함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UserRepository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클래스를 사용해 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중복가입이 일어나지 않도록 조절함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27" name="슬라이드 번호 개체 틀 5"/>
          <p:cNvSpPr txBox="1">
            <a:spLocks noGrp="1"/>
          </p:cNvSpPr>
          <p:nvPr>
            <p:ph type="sldNum" sz="quarter" idx="4294967295"/>
          </p:nvPr>
        </p:nvSpPr>
        <p:spPr>
          <a:xfrm>
            <a:off x="11707575" y="6311014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1400" b="1"/>
            </a:lvl1pPr>
          </a:lstStyle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629" name="TextBox 2"/>
          <p:cNvSpPr txBox="1"/>
          <p:nvPr/>
        </p:nvSpPr>
        <p:spPr>
          <a:xfrm>
            <a:off x="321305" y="164257"/>
            <a:ext cx="11384689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3600"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r>
              <a:rPr dirty="0" err="1"/>
              <a:t>기능</a:t>
            </a:r>
            <a:r>
              <a:rPr dirty="0"/>
              <a:t> </a:t>
            </a:r>
            <a:r>
              <a:rPr dirty="0" err="1"/>
              <a:t>구현</a:t>
            </a:r>
            <a:r>
              <a:rPr dirty="0"/>
              <a:t> - </a:t>
            </a:r>
            <a:r>
              <a:rPr lang="en-US" dirty="0"/>
              <a:t>3</a:t>
            </a:r>
            <a:r>
              <a:rPr dirty="0"/>
              <a:t>. </a:t>
            </a:r>
            <a:r>
              <a:rPr lang="ko-KR" altLang="en-US" dirty="0"/>
              <a:t>회원가입</a:t>
            </a:r>
            <a:endParaRPr dirty="0"/>
          </a:p>
        </p:txBody>
      </p:sp>
      <p:pic>
        <p:nvPicPr>
          <p:cNvPr id="5121" name="_x438790232">
            <a:extLst>
              <a:ext uri="{FF2B5EF4-FFF2-40B4-BE49-F238E27FC236}">
                <a16:creationId xmlns:a16="http://schemas.microsoft.com/office/drawing/2014/main" id="{3BFD016E-A2BE-CF7A-B074-4AF53E5A3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035" y="1705544"/>
            <a:ext cx="3332809" cy="43793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32011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28.png" descr="image28.png">
            <a:extLst>
              <a:ext uri="{FF2B5EF4-FFF2-40B4-BE49-F238E27FC236}">
                <a16:creationId xmlns:a16="http://schemas.microsoft.com/office/drawing/2014/main" id="{F79F6CFA-415D-AA44-9581-79FC659B67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35" b="77833"/>
          <a:stretch>
            <a:fillRect/>
          </a:stretch>
        </p:blipFill>
        <p:spPr>
          <a:xfrm>
            <a:off x="-17065" y="-4931"/>
            <a:ext cx="12209065" cy="6862931"/>
          </a:xfrm>
          <a:prstGeom prst="rect">
            <a:avLst/>
          </a:prstGeom>
          <a:ln w="12700">
            <a:miter lim="400000"/>
          </a:ln>
        </p:spPr>
      </p:pic>
      <p:sp>
        <p:nvSpPr>
          <p:cNvPr id="603" name="부제목 2"/>
          <p:cNvSpPr txBox="1"/>
          <p:nvPr/>
        </p:nvSpPr>
        <p:spPr>
          <a:xfrm>
            <a:off x="58091" y="932171"/>
            <a:ext cx="12075818" cy="1249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914400">
              <a:lnSpc>
                <a:spcPct val="90000"/>
              </a:lnSpc>
              <a:spcBef>
                <a:spcPts val="400"/>
              </a:spcBef>
              <a:buSzPct val="100000"/>
              <a:defRPr sz="1200" b="1">
                <a:solidFill>
                  <a:srgbClr val="404040"/>
                </a:solidFill>
                <a:latin typeface="Noto Sans KR"/>
                <a:ea typeface="Noto Sans KR"/>
                <a:cs typeface="Noto Sans KR"/>
                <a:sym typeface="Noto Sans KR"/>
              </a:defRPr>
            </a:pPr>
            <a:endParaRPr dirty="0"/>
          </a:p>
        </p:txBody>
      </p:sp>
      <p:sp>
        <p:nvSpPr>
          <p:cNvPr id="625" name="직사각형"/>
          <p:cNvSpPr/>
          <p:nvPr/>
        </p:nvSpPr>
        <p:spPr>
          <a:xfrm>
            <a:off x="6013649" y="1215675"/>
            <a:ext cx="5427225" cy="1607653"/>
          </a:xfrm>
          <a:prstGeom prst="rect">
            <a:avLst/>
          </a:prstGeom>
          <a:solidFill>
            <a:srgbClr val="E0F7FA"/>
          </a:solidFill>
          <a:ln w="19050">
            <a:solidFill>
              <a:srgbClr val="53535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18" tIns="45718" rIns="45718" bIns="45718"/>
          <a:lstStyle/>
          <a:p>
            <a:pPr algn="ctr"/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UserDetailsService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클래스에서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UserRepository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를 활용해 입력한 정보로 가입된 회원이 있는지 확인 후 일치하는 정보가 있다면 로그인에 성공하고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Session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에 로그인 정보를 추가해 로그인 된다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사용자의 비밀번호는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BCryptPasswordEncoder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를 사용한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해쉬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암호화한 후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UserRepository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에 저장된다</a:t>
            </a:r>
          </a:p>
        </p:txBody>
      </p:sp>
      <p:sp>
        <p:nvSpPr>
          <p:cNvPr id="627" name="슬라이드 번호 개체 틀 5"/>
          <p:cNvSpPr txBox="1">
            <a:spLocks noGrp="1"/>
          </p:cNvSpPr>
          <p:nvPr>
            <p:ph type="sldNum" sz="quarter" idx="4294967295"/>
          </p:nvPr>
        </p:nvSpPr>
        <p:spPr>
          <a:xfrm>
            <a:off x="11707575" y="6311014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 b="1"/>
            </a:lvl1pPr>
          </a:lstStyle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629" name="TextBox 2"/>
          <p:cNvSpPr txBox="1"/>
          <p:nvPr/>
        </p:nvSpPr>
        <p:spPr>
          <a:xfrm>
            <a:off x="321305" y="164257"/>
            <a:ext cx="11384689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3600"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r>
              <a:rPr dirty="0" err="1"/>
              <a:t>기능</a:t>
            </a:r>
            <a:r>
              <a:rPr dirty="0"/>
              <a:t> </a:t>
            </a:r>
            <a:r>
              <a:rPr dirty="0" err="1"/>
              <a:t>구현</a:t>
            </a:r>
            <a:r>
              <a:rPr dirty="0"/>
              <a:t> - </a:t>
            </a:r>
            <a:r>
              <a:rPr lang="en-US" dirty="0"/>
              <a:t>4</a:t>
            </a:r>
            <a:r>
              <a:rPr dirty="0"/>
              <a:t>. </a:t>
            </a:r>
            <a:r>
              <a:rPr lang="ko-KR" altLang="en-US" dirty="0"/>
              <a:t>회원 로그인 </a:t>
            </a:r>
            <a:r>
              <a:rPr lang="en-US" altLang="ko-KR" dirty="0"/>
              <a:t>&amp; </a:t>
            </a:r>
            <a:r>
              <a:rPr lang="ko-KR" altLang="en-US" dirty="0"/>
              <a:t>소셜 로그인</a:t>
            </a:r>
            <a:endParaRPr dirty="0"/>
          </a:p>
        </p:txBody>
      </p:sp>
      <p:pic>
        <p:nvPicPr>
          <p:cNvPr id="6145" name="_x131192600">
            <a:extLst>
              <a:ext uri="{FF2B5EF4-FFF2-40B4-BE49-F238E27FC236}">
                <a16:creationId xmlns:a16="http://schemas.microsoft.com/office/drawing/2014/main" id="{B3E366E2-931C-055F-A207-5592425F8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21" y="1223809"/>
            <a:ext cx="4421432" cy="23730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">
            <a:extLst>
              <a:ext uri="{FF2B5EF4-FFF2-40B4-BE49-F238E27FC236}">
                <a16:creationId xmlns:a16="http://schemas.microsoft.com/office/drawing/2014/main" id="{C090A1A2-CF4F-732A-27D2-F94F1C2EBC33}"/>
              </a:ext>
            </a:extLst>
          </p:cNvPr>
          <p:cNvSpPr/>
          <p:nvPr/>
        </p:nvSpPr>
        <p:spPr>
          <a:xfrm>
            <a:off x="989521" y="4811596"/>
            <a:ext cx="5427225" cy="1249226"/>
          </a:xfrm>
          <a:prstGeom prst="rect">
            <a:avLst/>
          </a:prstGeom>
          <a:solidFill>
            <a:srgbClr val="E0F7FA"/>
          </a:solidFill>
          <a:ln w="19050">
            <a:solidFill>
              <a:srgbClr val="53535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18" tIns="45718" rIns="45718" bIns="45718"/>
          <a:lstStyle/>
          <a:p>
            <a:pPr algn="ctr"/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구글과 네이버의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OAuth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클라이언트의 접속을 허용한 후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소셜 로그인 버튼을 누르면 소셜 서비스의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id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를 구분한 다음 회원 정보를 받아 세션에 추가해 로그인 된다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D3D66F-4DAD-AE74-6EB3-5F33862CE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623" y="4052908"/>
            <a:ext cx="2372056" cy="4667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직사각형">
            <a:extLst>
              <a:ext uri="{FF2B5EF4-FFF2-40B4-BE49-F238E27FC236}">
                <a16:creationId xmlns:a16="http://schemas.microsoft.com/office/drawing/2014/main" id="{C0346229-4EA9-90D0-7A37-56C72DD185D9}"/>
              </a:ext>
            </a:extLst>
          </p:cNvPr>
          <p:cNvSpPr/>
          <p:nvPr/>
        </p:nvSpPr>
        <p:spPr>
          <a:xfrm>
            <a:off x="9140206" y="4286303"/>
            <a:ext cx="1848181" cy="1409188"/>
          </a:xfrm>
          <a:prstGeom prst="rect">
            <a:avLst/>
          </a:prstGeom>
          <a:solidFill>
            <a:srgbClr val="E0F7FA"/>
          </a:solidFill>
          <a:ln w="19050">
            <a:solidFill>
              <a:srgbClr val="53535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18" tIns="45718" rIns="45718" bIns="45718"/>
          <a:lstStyle/>
          <a:p>
            <a:pPr algn="ctr"/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두 가지 로그인 방법은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모두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SecurityConfig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의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접근 조건을 확인하고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암호화를 거친 후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적용된다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958089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28.png" descr="image28.png">
            <a:extLst>
              <a:ext uri="{FF2B5EF4-FFF2-40B4-BE49-F238E27FC236}">
                <a16:creationId xmlns:a16="http://schemas.microsoft.com/office/drawing/2014/main" id="{F58AAF8A-0005-9CE3-1A5C-6FAE03D82A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35" b="77833"/>
          <a:stretch>
            <a:fillRect/>
          </a:stretch>
        </p:blipFill>
        <p:spPr>
          <a:xfrm>
            <a:off x="-17065" y="-4931"/>
            <a:ext cx="12209065" cy="6862931"/>
          </a:xfrm>
          <a:prstGeom prst="rect">
            <a:avLst/>
          </a:prstGeom>
          <a:ln w="12700">
            <a:miter lim="400000"/>
          </a:ln>
        </p:spPr>
      </p:pic>
      <p:sp>
        <p:nvSpPr>
          <p:cNvPr id="603" name="부제목 2"/>
          <p:cNvSpPr txBox="1"/>
          <p:nvPr/>
        </p:nvSpPr>
        <p:spPr>
          <a:xfrm>
            <a:off x="58091" y="932171"/>
            <a:ext cx="12075818" cy="1249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914400">
              <a:lnSpc>
                <a:spcPct val="90000"/>
              </a:lnSpc>
              <a:spcBef>
                <a:spcPts val="400"/>
              </a:spcBef>
              <a:buSzPct val="100000"/>
              <a:defRPr sz="1200" b="1">
                <a:solidFill>
                  <a:srgbClr val="404040"/>
                </a:solidFill>
                <a:latin typeface="Noto Sans KR"/>
                <a:ea typeface="Noto Sans KR"/>
                <a:cs typeface="Noto Sans KR"/>
                <a:sym typeface="Noto Sans KR"/>
              </a:defRPr>
            </a:pPr>
            <a:endParaRPr dirty="0"/>
          </a:p>
        </p:txBody>
      </p:sp>
      <p:sp>
        <p:nvSpPr>
          <p:cNvPr id="625" name="직사각형"/>
          <p:cNvSpPr/>
          <p:nvPr/>
        </p:nvSpPr>
        <p:spPr>
          <a:xfrm>
            <a:off x="6699710" y="2749448"/>
            <a:ext cx="3790852" cy="2291586"/>
          </a:xfrm>
          <a:prstGeom prst="rect">
            <a:avLst/>
          </a:prstGeom>
          <a:solidFill>
            <a:srgbClr val="E0F7FA"/>
          </a:solidFill>
          <a:ln w="19050">
            <a:solidFill>
              <a:srgbClr val="535353"/>
            </a:solidFill>
          </a:ln>
        </p:spPr>
        <p:txBody>
          <a:bodyPr lIns="45718" tIns="45718" rIns="45718" bIns="45718"/>
          <a:lstStyle/>
          <a:p>
            <a:pPr algn="ctr"/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User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클래스를 사용해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닉네임과 비밀번호만 변경이 가능하며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BaseTimeEntity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클래스를 사용해 회원정보가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수정된 날짜를 갱신함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javascript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파일을 사용해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완료 버튼을 누르면 유효성 검사를 한 후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조건에서 일치한다면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ajax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를 사용해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회원 정보수정이 적용된다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27" name="슬라이드 번호 개체 틀 5"/>
          <p:cNvSpPr txBox="1">
            <a:spLocks noGrp="1"/>
          </p:cNvSpPr>
          <p:nvPr>
            <p:ph type="sldNum" sz="quarter" idx="4294967295"/>
          </p:nvPr>
        </p:nvSpPr>
        <p:spPr>
          <a:xfrm>
            <a:off x="11707575" y="6311014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 b="1"/>
            </a:lvl1pPr>
          </a:lstStyle>
          <a:p>
            <a:fld id="{86CB4B4D-7CA3-9044-876B-883B54F8677D}" type="slidenum">
              <a:rPr/>
              <a:t>16</a:t>
            </a:fld>
            <a:endParaRPr/>
          </a:p>
        </p:txBody>
      </p:sp>
      <p:sp>
        <p:nvSpPr>
          <p:cNvPr id="629" name="TextBox 2"/>
          <p:cNvSpPr txBox="1"/>
          <p:nvPr/>
        </p:nvSpPr>
        <p:spPr>
          <a:xfrm>
            <a:off x="321305" y="164257"/>
            <a:ext cx="11384689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3600"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r>
              <a:rPr dirty="0" err="1"/>
              <a:t>기능</a:t>
            </a:r>
            <a:r>
              <a:rPr dirty="0"/>
              <a:t> </a:t>
            </a:r>
            <a:r>
              <a:rPr dirty="0" err="1"/>
              <a:t>구현</a:t>
            </a:r>
            <a:r>
              <a:rPr dirty="0"/>
              <a:t> - </a:t>
            </a:r>
            <a:r>
              <a:rPr lang="en-US" dirty="0"/>
              <a:t>5</a:t>
            </a:r>
            <a:r>
              <a:rPr dirty="0"/>
              <a:t>. </a:t>
            </a:r>
            <a:r>
              <a:rPr lang="ko-KR" altLang="en-US" dirty="0"/>
              <a:t>회원 정보수정</a:t>
            </a:r>
            <a:endParaRPr dirty="0"/>
          </a:p>
        </p:txBody>
      </p:sp>
      <p:pic>
        <p:nvPicPr>
          <p:cNvPr id="7169" name="_x438789752">
            <a:extLst>
              <a:ext uri="{FF2B5EF4-FFF2-40B4-BE49-F238E27FC236}">
                <a16:creationId xmlns:a16="http://schemas.microsoft.com/office/drawing/2014/main" id="{07ECBD89-43A7-EE23-1003-89D297583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590" y="2024382"/>
            <a:ext cx="3352702" cy="37417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63770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8.png" descr="image28.png">
            <a:extLst>
              <a:ext uri="{FF2B5EF4-FFF2-40B4-BE49-F238E27FC236}">
                <a16:creationId xmlns:a16="http://schemas.microsoft.com/office/drawing/2014/main" id="{18F8A117-3BEB-3F70-66CA-FEF5DAB567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35" b="77833"/>
          <a:stretch>
            <a:fillRect/>
          </a:stretch>
        </p:blipFill>
        <p:spPr>
          <a:xfrm>
            <a:off x="-17065" y="-4931"/>
            <a:ext cx="12209065" cy="6862931"/>
          </a:xfrm>
          <a:prstGeom prst="rect">
            <a:avLst/>
          </a:prstGeom>
          <a:ln w="12700">
            <a:miter lim="400000"/>
          </a:ln>
        </p:spPr>
      </p:pic>
      <p:sp>
        <p:nvSpPr>
          <p:cNvPr id="603" name="부제목 2"/>
          <p:cNvSpPr txBox="1"/>
          <p:nvPr/>
        </p:nvSpPr>
        <p:spPr>
          <a:xfrm>
            <a:off x="58091" y="932171"/>
            <a:ext cx="12075818" cy="1249226"/>
          </a:xfrm>
          <a:prstGeom prst="rect">
            <a:avLst/>
          </a:prstGeom>
          <a:ln w="12700">
            <a:miter/>
          </a:ln>
        </p:spPr>
        <p:txBody>
          <a:bodyPr lIns="45718" tIns="45718" rIns="45718" bIns="45718">
            <a:normAutofit/>
          </a:bodyPr>
          <a:lstStyle/>
          <a:p>
            <a:pPr defTabSz="914400">
              <a:lnSpc>
                <a:spcPct val="90000"/>
              </a:lnSpc>
              <a:spcBef>
                <a:spcPts val="400"/>
              </a:spcBef>
              <a:buSzPct val="100000"/>
              <a:defRPr sz="1200" b="1">
                <a:solidFill>
                  <a:srgbClr val="404040"/>
                </a:solidFill>
                <a:latin typeface="Noto Sans KR"/>
                <a:ea typeface="Noto Sans KR"/>
                <a:cs typeface="Noto Sans KR"/>
                <a:sym typeface="Noto Sans KR"/>
              </a:defRPr>
            </a:pPr>
            <a:endParaRPr dirty="0"/>
          </a:p>
        </p:txBody>
      </p:sp>
      <p:sp>
        <p:nvSpPr>
          <p:cNvPr id="625" name="직사각형"/>
          <p:cNvSpPr/>
          <p:nvPr/>
        </p:nvSpPr>
        <p:spPr>
          <a:xfrm>
            <a:off x="7305470" y="2631386"/>
            <a:ext cx="3960909" cy="2444238"/>
          </a:xfrm>
          <a:prstGeom prst="rect">
            <a:avLst/>
          </a:prstGeom>
          <a:solidFill>
            <a:srgbClr val="E0F7FA"/>
          </a:solidFill>
          <a:ln w="19050">
            <a:solidFill>
              <a:srgbClr val="53535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18" tIns="45718" rIns="45718" bIns="45718"/>
          <a:lstStyle/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게시글 번호나 제목을 눌러 게시글 읽기 창에 들어오면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Controller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에서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PostsDto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를 사용해 조회수가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1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늘어난다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게시글의 내용을 확인할 수 있으며 해당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게시글에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작성된 댓글도 확인이 가능하다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댓글의 작성은 회원 로그인 상태에서만 가능하며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게시글의 수정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&amp;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삭제 버튼은 해당 게시글을 작성한 회원이 로그인했을 때만 작동하며 댓글의 수정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&amp;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삭제도 동일하다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27" name="슬라이드 번호 개체 틀 5"/>
          <p:cNvSpPr txBox="1">
            <a:spLocks noGrp="1"/>
          </p:cNvSpPr>
          <p:nvPr>
            <p:ph type="sldNum" sz="quarter" idx="4294967295"/>
          </p:nvPr>
        </p:nvSpPr>
        <p:spPr>
          <a:xfrm>
            <a:off x="11708133" y="6316982"/>
            <a:ext cx="301346" cy="301369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 lvl="0">
              <a:defRPr/>
            </a:pPr>
            <a:fld id="{86CB4B4D-7CA3-9044-876B-883B54F8677D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sp>
        <p:nvSpPr>
          <p:cNvPr id="629" name="TextBox 2"/>
          <p:cNvSpPr txBox="1"/>
          <p:nvPr/>
        </p:nvSpPr>
        <p:spPr>
          <a:xfrm>
            <a:off x="321305" y="164257"/>
            <a:ext cx="11384689" cy="646327"/>
          </a:xfrm>
          <a:prstGeom prst="rect">
            <a:avLst/>
          </a:prstGeom>
          <a:ln w="12700">
            <a:miter/>
          </a:ln>
        </p:spPr>
        <p:txBody>
          <a:bodyPr lIns="45718" tIns="45718" rIns="45718" bIns="45718">
            <a:spAutoFit/>
          </a:bodyPr>
          <a:lstStyle>
            <a:lvl1pPr defTabSz="914400">
              <a:defRPr sz="3600"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pPr lvl="0">
              <a:defRPr/>
            </a:pPr>
            <a:r>
              <a:rPr dirty="0" err="1"/>
              <a:t>기능</a:t>
            </a:r>
            <a:r>
              <a:rPr dirty="0"/>
              <a:t> </a:t>
            </a:r>
            <a:r>
              <a:rPr dirty="0" err="1"/>
              <a:t>구현</a:t>
            </a:r>
            <a:r>
              <a:rPr dirty="0"/>
              <a:t> - </a:t>
            </a:r>
            <a:r>
              <a:rPr lang="en-US" dirty="0"/>
              <a:t>6</a:t>
            </a:r>
            <a:r>
              <a:rPr dirty="0"/>
              <a:t>. </a:t>
            </a:r>
            <a:r>
              <a:rPr lang="ko-KR" altLang="en-US" dirty="0"/>
              <a:t>게시글 읽기</a:t>
            </a:r>
            <a:endParaRPr dirty="0"/>
          </a:p>
        </p:txBody>
      </p:sp>
      <p:pic>
        <p:nvPicPr>
          <p:cNvPr id="8196" name="_x131194440">
            <a:extLst>
              <a:ext uri="{FF2B5EF4-FFF2-40B4-BE49-F238E27FC236}">
                <a16:creationId xmlns:a16="http://schemas.microsoft.com/office/drawing/2014/main" id="{80647E89-234A-CB8E-BF37-DFC8DACD1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05" y="1747686"/>
            <a:ext cx="4494213" cy="42116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_x131193400">
            <a:extLst>
              <a:ext uri="{FF2B5EF4-FFF2-40B4-BE49-F238E27FC236}">
                <a16:creationId xmlns:a16="http://schemas.microsoft.com/office/drawing/2014/main" id="{604E796E-F00B-59F6-D28C-354B07F49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201" y="1747686"/>
            <a:ext cx="1863725" cy="2301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_x131194360">
            <a:extLst>
              <a:ext uri="{FF2B5EF4-FFF2-40B4-BE49-F238E27FC236}">
                <a16:creationId xmlns:a16="http://schemas.microsoft.com/office/drawing/2014/main" id="{953952B3-DA22-6736-6E76-A7E8849B2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814" y="4314674"/>
            <a:ext cx="1612900" cy="493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" name="_x131193240">
            <a:extLst>
              <a:ext uri="{FF2B5EF4-FFF2-40B4-BE49-F238E27FC236}">
                <a16:creationId xmlns:a16="http://schemas.microsoft.com/office/drawing/2014/main" id="{70D3C095-C9CA-749A-E5D9-E582D7E73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814" y="5011705"/>
            <a:ext cx="1531938" cy="4937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8.png" descr="image28.png">
            <a:extLst>
              <a:ext uri="{FF2B5EF4-FFF2-40B4-BE49-F238E27FC236}">
                <a16:creationId xmlns:a16="http://schemas.microsoft.com/office/drawing/2014/main" id="{18F8A117-3BEB-3F70-66CA-FEF5DAB567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35" b="77833"/>
          <a:stretch>
            <a:fillRect/>
          </a:stretch>
        </p:blipFill>
        <p:spPr>
          <a:xfrm>
            <a:off x="-17065" y="-4931"/>
            <a:ext cx="12209065" cy="6862931"/>
          </a:xfrm>
          <a:prstGeom prst="rect">
            <a:avLst/>
          </a:prstGeom>
          <a:ln w="12700">
            <a:miter lim="400000"/>
          </a:ln>
        </p:spPr>
      </p:pic>
      <p:sp>
        <p:nvSpPr>
          <p:cNvPr id="603" name="부제목 2"/>
          <p:cNvSpPr txBox="1"/>
          <p:nvPr/>
        </p:nvSpPr>
        <p:spPr>
          <a:xfrm>
            <a:off x="58091" y="932171"/>
            <a:ext cx="12075818" cy="1249226"/>
          </a:xfrm>
          <a:prstGeom prst="rect">
            <a:avLst/>
          </a:prstGeom>
          <a:ln w="12700">
            <a:miter/>
          </a:ln>
        </p:spPr>
        <p:txBody>
          <a:bodyPr lIns="45718" tIns="45718" rIns="45718" bIns="45718">
            <a:normAutofit/>
          </a:bodyPr>
          <a:lstStyle/>
          <a:p>
            <a:pPr defTabSz="914400">
              <a:lnSpc>
                <a:spcPct val="90000"/>
              </a:lnSpc>
              <a:spcBef>
                <a:spcPts val="400"/>
              </a:spcBef>
              <a:buSzPct val="100000"/>
              <a:defRPr sz="1200" b="1">
                <a:solidFill>
                  <a:srgbClr val="404040"/>
                </a:solidFill>
                <a:latin typeface="Noto Sans KR"/>
                <a:ea typeface="Noto Sans KR"/>
                <a:cs typeface="Noto Sans KR"/>
                <a:sym typeface="Noto Sans KR"/>
              </a:defRPr>
            </a:pPr>
            <a:endParaRPr dirty="0"/>
          </a:p>
        </p:txBody>
      </p:sp>
      <p:sp>
        <p:nvSpPr>
          <p:cNvPr id="625" name="직사각형"/>
          <p:cNvSpPr/>
          <p:nvPr/>
        </p:nvSpPr>
        <p:spPr>
          <a:xfrm>
            <a:off x="7661428" y="3012163"/>
            <a:ext cx="3960909" cy="1354837"/>
          </a:xfrm>
          <a:prstGeom prst="rect">
            <a:avLst/>
          </a:prstGeom>
          <a:solidFill>
            <a:srgbClr val="E0F7FA"/>
          </a:solidFill>
          <a:ln w="19050">
            <a:solidFill>
              <a:srgbClr val="53535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18" tIns="45718" rIns="45718" bIns="45718"/>
          <a:lstStyle/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해당 게시글을 작성한 회원이 로그인했을 때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게시글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댓글의 수정과 삭제가 가능하다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javascript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ajax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를 사용해 게시글과 댓글의 수정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삭제 기능이 작동한다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27" name="슬라이드 번호 개체 틀 5"/>
          <p:cNvSpPr txBox="1">
            <a:spLocks noGrp="1"/>
          </p:cNvSpPr>
          <p:nvPr>
            <p:ph type="sldNum" sz="quarter" idx="4294967295"/>
          </p:nvPr>
        </p:nvSpPr>
        <p:spPr>
          <a:xfrm>
            <a:off x="11708133" y="6316982"/>
            <a:ext cx="301346" cy="301369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 lvl="0">
              <a:defRPr/>
            </a:pPr>
            <a:fld id="{86CB4B4D-7CA3-9044-876B-883B54F8677D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  <p:sp>
        <p:nvSpPr>
          <p:cNvPr id="629" name="TextBox 2"/>
          <p:cNvSpPr txBox="1"/>
          <p:nvPr/>
        </p:nvSpPr>
        <p:spPr>
          <a:xfrm>
            <a:off x="321305" y="164257"/>
            <a:ext cx="11384689" cy="646327"/>
          </a:xfrm>
          <a:prstGeom prst="rect">
            <a:avLst/>
          </a:prstGeom>
          <a:ln w="12700">
            <a:miter/>
          </a:ln>
        </p:spPr>
        <p:txBody>
          <a:bodyPr lIns="45718" tIns="45718" rIns="45718" bIns="45718">
            <a:spAutoFit/>
          </a:bodyPr>
          <a:lstStyle>
            <a:lvl1pPr defTabSz="914400">
              <a:defRPr sz="3600"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pPr lvl="0">
              <a:defRPr/>
            </a:pPr>
            <a:r>
              <a:rPr dirty="0" err="1"/>
              <a:t>기능</a:t>
            </a:r>
            <a:r>
              <a:rPr dirty="0"/>
              <a:t> </a:t>
            </a:r>
            <a:r>
              <a:rPr dirty="0" err="1"/>
              <a:t>구현</a:t>
            </a:r>
            <a:r>
              <a:rPr dirty="0"/>
              <a:t> - </a:t>
            </a:r>
            <a:r>
              <a:rPr lang="en-US" dirty="0"/>
              <a:t>7</a:t>
            </a:r>
            <a:r>
              <a:rPr dirty="0"/>
              <a:t>. </a:t>
            </a:r>
            <a:r>
              <a:rPr lang="ko-KR" altLang="en-US" dirty="0"/>
              <a:t>게시글</a:t>
            </a:r>
            <a:r>
              <a:rPr lang="en-US" altLang="ko-KR" dirty="0"/>
              <a:t>, </a:t>
            </a:r>
            <a:r>
              <a:rPr lang="ko-KR" altLang="en-US" dirty="0"/>
              <a:t>댓글 수정 </a:t>
            </a:r>
            <a:r>
              <a:rPr lang="en-US" altLang="ko-KR" dirty="0"/>
              <a:t>&amp; </a:t>
            </a:r>
            <a:r>
              <a:rPr lang="ko-KR" altLang="en-US" dirty="0"/>
              <a:t>삭제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A13C6E-DD70-FD6C-148A-A7CD108C6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05" y="1038894"/>
            <a:ext cx="6828552" cy="31389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_x131193400">
            <a:extLst>
              <a:ext uri="{FF2B5EF4-FFF2-40B4-BE49-F238E27FC236}">
                <a16:creationId xmlns:a16="http://schemas.microsoft.com/office/drawing/2014/main" id="{9A29E525-5049-8916-84DA-78766EB8D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05" y="4367000"/>
            <a:ext cx="1863725" cy="2301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2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28.png" descr="image28.png">
            <a:extLst>
              <a:ext uri="{FF2B5EF4-FFF2-40B4-BE49-F238E27FC236}">
                <a16:creationId xmlns:a16="http://schemas.microsoft.com/office/drawing/2014/main" id="{9198A7F6-BBEC-C399-5765-1B535FCFA2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35" b="77833"/>
          <a:stretch>
            <a:fillRect/>
          </a:stretch>
        </p:blipFill>
        <p:spPr>
          <a:xfrm>
            <a:off x="-17065" y="-4931"/>
            <a:ext cx="12209065" cy="6862931"/>
          </a:xfrm>
          <a:prstGeom prst="rect">
            <a:avLst/>
          </a:prstGeom>
          <a:ln w="12700">
            <a:miter lim="400000"/>
          </a:ln>
        </p:spPr>
      </p:pic>
      <p:sp>
        <p:nvSpPr>
          <p:cNvPr id="603" name="부제목 2"/>
          <p:cNvSpPr txBox="1"/>
          <p:nvPr/>
        </p:nvSpPr>
        <p:spPr>
          <a:xfrm>
            <a:off x="58091" y="932171"/>
            <a:ext cx="12075818" cy="1249226"/>
          </a:xfrm>
          <a:prstGeom prst="rect">
            <a:avLst/>
          </a:prstGeom>
          <a:ln w="12700">
            <a:miter/>
          </a:ln>
        </p:spPr>
        <p:txBody>
          <a:bodyPr lIns="45718" tIns="45718" rIns="45718" bIns="45718">
            <a:normAutofit/>
          </a:bodyPr>
          <a:lstStyle/>
          <a:p>
            <a:pPr defTabSz="914400">
              <a:lnSpc>
                <a:spcPct val="90000"/>
              </a:lnSpc>
              <a:spcBef>
                <a:spcPts val="400"/>
              </a:spcBef>
              <a:buSzPct val="100000"/>
              <a:defRPr sz="1200" b="1">
                <a:solidFill>
                  <a:srgbClr val="404040"/>
                </a:solidFill>
                <a:latin typeface="Noto Sans KR"/>
                <a:ea typeface="Noto Sans KR"/>
                <a:cs typeface="Noto Sans KR"/>
                <a:sym typeface="Noto Sans KR"/>
              </a:defRPr>
            </a:pPr>
            <a:endParaRPr dirty="0"/>
          </a:p>
        </p:txBody>
      </p:sp>
      <p:sp>
        <p:nvSpPr>
          <p:cNvPr id="627" name="슬라이드 번호 개체 틀 5"/>
          <p:cNvSpPr txBox="1">
            <a:spLocks noGrp="1"/>
          </p:cNvSpPr>
          <p:nvPr>
            <p:ph type="sldNum" sz="quarter" idx="4294967295"/>
          </p:nvPr>
        </p:nvSpPr>
        <p:spPr>
          <a:xfrm>
            <a:off x="11708133" y="6316982"/>
            <a:ext cx="301346" cy="301369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 lvl="0">
              <a:defRPr/>
            </a:pPr>
            <a:fld id="{86CB4B4D-7CA3-9044-876B-883B54F8677D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  <p:sp>
        <p:nvSpPr>
          <p:cNvPr id="629" name="TextBox 2"/>
          <p:cNvSpPr txBox="1"/>
          <p:nvPr/>
        </p:nvSpPr>
        <p:spPr>
          <a:xfrm>
            <a:off x="321305" y="164257"/>
            <a:ext cx="11384689" cy="646327"/>
          </a:xfrm>
          <a:prstGeom prst="rect">
            <a:avLst/>
          </a:prstGeom>
          <a:ln w="12700">
            <a:miter/>
          </a:ln>
        </p:spPr>
        <p:txBody>
          <a:bodyPr lIns="45718" tIns="45718" rIns="45718" bIns="45718">
            <a:spAutoFit/>
          </a:bodyPr>
          <a:lstStyle>
            <a:lvl1pPr defTabSz="914400">
              <a:defRPr sz="3600"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pPr lvl="0">
              <a:defRPr/>
            </a:pPr>
            <a:r>
              <a:rPr dirty="0" err="1"/>
              <a:t>기능</a:t>
            </a:r>
            <a:r>
              <a:rPr dirty="0"/>
              <a:t> </a:t>
            </a:r>
            <a:r>
              <a:rPr dirty="0" err="1"/>
              <a:t>구현</a:t>
            </a:r>
            <a:r>
              <a:rPr dirty="0"/>
              <a:t> - </a:t>
            </a:r>
            <a:r>
              <a:rPr lang="en-US" dirty="0"/>
              <a:t>8</a:t>
            </a:r>
            <a:r>
              <a:rPr dirty="0"/>
              <a:t>. </a:t>
            </a:r>
            <a:r>
              <a:rPr lang="ko-KR" altLang="en-US" dirty="0"/>
              <a:t>검색 기능을 통한 게시글 검색</a:t>
            </a:r>
            <a:endParaRPr dirty="0"/>
          </a:p>
        </p:txBody>
      </p:sp>
      <p:sp>
        <p:nvSpPr>
          <p:cNvPr id="625" name="직사각형"/>
          <p:cNvSpPr/>
          <p:nvPr/>
        </p:nvSpPr>
        <p:spPr>
          <a:xfrm>
            <a:off x="3757597" y="3470276"/>
            <a:ext cx="4659740" cy="2920689"/>
          </a:xfrm>
          <a:prstGeom prst="rect">
            <a:avLst/>
          </a:prstGeom>
          <a:solidFill>
            <a:srgbClr val="E8F6FC"/>
          </a:solidFill>
          <a:ln w="19050">
            <a:solidFill>
              <a:srgbClr val="53535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18" tIns="45718" rIns="45718" bIns="45718"/>
          <a:lstStyle/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PostsRepository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인터페이스에서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Like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검색을 사용하는 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findByTitleContaining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메소드를 선언 후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Controller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에서 검색창으로 넘어가면 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PostsService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클래스에서 검색 결과를 받아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List&lt;Posts&gt;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에 저장 후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Model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에 추가해 보여준다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이때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페이징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처리는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Repository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와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Service,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Controller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에서 게시글을 검색하는데 사용된 매개변수에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Pageable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인터페이스를 추가해줌으로 게시글을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10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개씩 묶어서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페이징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처리해준다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Controller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에서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Model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에 저장해둔 앞쪽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뒤쪽 등 구분점을 사용해 화살표 기능을 사용할 수 있게 된다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9217" name="_x438789592">
            <a:extLst>
              <a:ext uri="{FF2B5EF4-FFF2-40B4-BE49-F238E27FC236}">
                <a16:creationId xmlns:a16="http://schemas.microsoft.com/office/drawing/2014/main" id="{7181C9F8-962E-DAD5-D54B-4AD7CB1FA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7" y="1379367"/>
            <a:ext cx="6829425" cy="14450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그룹"/>
          <p:cNvGrpSpPr/>
          <p:nvPr/>
        </p:nvGrpSpPr>
        <p:grpSpPr>
          <a:xfrm>
            <a:off x="406322" y="3122503"/>
            <a:ext cx="4177326" cy="1691647"/>
            <a:chOff x="0" y="0"/>
            <a:chExt cx="4177325" cy="1691646"/>
          </a:xfrm>
        </p:grpSpPr>
        <p:pic>
          <p:nvPicPr>
            <p:cNvPr id="341" name="이미지" descr="이미지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4177326" cy="16916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2" name="이미지" descr="이미지"/>
            <p:cNvPicPr>
              <a:picLocks noChangeAspect="1"/>
            </p:cNvPicPr>
            <p:nvPr/>
          </p:nvPicPr>
          <p:blipFill>
            <a:blip r:embed="rId3"/>
            <a:srcRect l="43722" t="80320" r="49018" b="7862"/>
            <a:stretch>
              <a:fillRect/>
            </a:stretch>
          </p:blipFill>
          <p:spPr>
            <a:xfrm>
              <a:off x="1933867" y="903108"/>
              <a:ext cx="513225" cy="3383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44" name="image28.png" descr="image28.png"/>
          <p:cNvPicPr>
            <a:picLocks noChangeAspect="1"/>
          </p:cNvPicPr>
          <p:nvPr/>
        </p:nvPicPr>
        <p:blipFill>
          <a:blip r:embed="rId4"/>
          <a:srcRect t="16835" b="77833"/>
          <a:stretch>
            <a:fillRect/>
          </a:stretch>
        </p:blipFill>
        <p:spPr>
          <a:xfrm>
            <a:off x="-17065" y="-4931"/>
            <a:ext cx="12209065" cy="6862931"/>
          </a:xfrm>
          <a:prstGeom prst="rect">
            <a:avLst/>
          </a:prstGeom>
          <a:ln w="12700">
            <a:miter lim="400000"/>
          </a:ln>
        </p:spPr>
      </p:pic>
      <p:sp>
        <p:nvSpPr>
          <p:cNvPr id="345" name="슬라이드 번호 개체 틀 1"/>
          <p:cNvSpPr txBox="1">
            <a:spLocks noGrp="1"/>
          </p:cNvSpPr>
          <p:nvPr>
            <p:ph type="sldNum" sz="quarter" idx="4294967295"/>
          </p:nvPr>
        </p:nvSpPr>
        <p:spPr>
          <a:xfrm>
            <a:off x="11749930" y="6403998"/>
            <a:ext cx="203020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 b="1"/>
            </a:lvl1pPr>
          </a:lstStyle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346" name="TextBox 5"/>
          <p:cNvSpPr txBox="1"/>
          <p:nvPr/>
        </p:nvSpPr>
        <p:spPr>
          <a:xfrm>
            <a:off x="349583" y="184100"/>
            <a:ext cx="3797831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3600"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r>
              <a:t>개발의도 및 목적</a:t>
            </a:r>
          </a:p>
        </p:txBody>
      </p:sp>
      <p:sp>
        <p:nvSpPr>
          <p:cNvPr id="347" name="프로그래밍 관련 프로젝트 개발 경험이 없어…"/>
          <p:cNvSpPr txBox="1"/>
          <p:nvPr/>
        </p:nvSpPr>
        <p:spPr>
          <a:xfrm>
            <a:off x="4914948" y="3352776"/>
            <a:ext cx="6983984" cy="1231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2000">
                <a:solidFill>
                  <a:schemeClr val="accent1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pPr>
            <a:r>
              <a:rPr lang="en-US" dirty="0"/>
              <a:t>Spring boot, JPA, Mustache, IntelliJ</a:t>
            </a:r>
            <a:r>
              <a:rPr lang="ko-KR" altLang="en-US" dirty="0"/>
              <a:t> </a:t>
            </a:r>
            <a:r>
              <a:rPr lang="en-US" dirty="0"/>
              <a:t>ID</a:t>
            </a:r>
            <a:r>
              <a:rPr dirty="0"/>
              <a:t>E</a:t>
            </a:r>
            <a:r>
              <a:rPr lang="en-US" dirty="0"/>
              <a:t>, Git, </a:t>
            </a:r>
            <a:r>
              <a:rPr lang="en-US" dirty="0" err="1"/>
              <a:t>AWS</a:t>
            </a:r>
            <a:r>
              <a:rPr sz="1800" dirty="0" err="1">
                <a:solidFill>
                  <a:srgbClr val="000000"/>
                </a:solidFill>
                <a:latin typeface="NanumSquare_ac Regular"/>
                <a:ea typeface="NanumSquare_ac Regular"/>
                <a:cs typeface="NanumSquare_ac Regular"/>
                <a:sym typeface="NanumSquare_ac Regular"/>
              </a:rPr>
              <a:t>를</a:t>
            </a:r>
            <a:r>
              <a:rPr sz="1800" dirty="0">
                <a:solidFill>
                  <a:srgbClr val="000000"/>
                </a:solidFill>
                <a:latin typeface="NanumSquare_ac Regular"/>
                <a:ea typeface="NanumSquare_ac Regular"/>
                <a:cs typeface="NanumSquare_ac Regular"/>
                <a:sym typeface="NanumSquare_ac Regular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NanumSquare_ac Regular"/>
                <a:ea typeface="NanumSquare_ac Regular"/>
                <a:cs typeface="NanumSquare_ac Regular"/>
                <a:sym typeface="NanumSquare_ac Regular"/>
              </a:rPr>
              <a:t>활용하여</a:t>
            </a:r>
            <a:endParaRPr lang="en-US" sz="1800" dirty="0">
              <a:solidFill>
                <a:srgbClr val="000000"/>
              </a:solidFill>
              <a:latin typeface="NanumSquare_ac Regular"/>
              <a:ea typeface="NanumSquare_ac Regular"/>
              <a:cs typeface="NanumSquare_ac Regular"/>
              <a:sym typeface="NanumSquare_ac Regular"/>
            </a:endParaRPr>
          </a:p>
          <a:p>
            <a:pPr defTabSz="914400">
              <a:defRPr sz="2000">
                <a:solidFill>
                  <a:schemeClr val="accent1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pPr>
            <a:r>
              <a:rPr lang="ko-KR" altLang="en-US" sz="1800" dirty="0">
                <a:solidFill>
                  <a:srgbClr val="000000"/>
                </a:solidFill>
                <a:latin typeface="NanumSquare_ac Regular"/>
                <a:ea typeface="NanumSquare_ac Regular"/>
                <a:cs typeface="NanumSquare_ac Regular"/>
                <a:sym typeface="NanumSquare_ac Regular"/>
              </a:rPr>
              <a:t>간단한 게시판</a:t>
            </a:r>
            <a:r>
              <a:rPr sz="1800" dirty="0">
                <a:solidFill>
                  <a:srgbClr val="000000"/>
                </a:solidFill>
                <a:latin typeface="NanumSquare_ac Regular"/>
                <a:ea typeface="NanumSquare_ac Regular"/>
                <a:cs typeface="NanumSquare_ac Regular"/>
                <a:sym typeface="NanumSquare_ac Regular"/>
              </a:rPr>
              <a:t>을 </a:t>
            </a:r>
            <a:r>
              <a:rPr sz="1800" dirty="0" err="1">
                <a:solidFill>
                  <a:srgbClr val="000000"/>
                </a:solidFill>
                <a:latin typeface="NanumSquare_ac Regular"/>
                <a:ea typeface="NanumSquare_ac Regular"/>
                <a:cs typeface="NanumSquare_ac Regular"/>
                <a:sym typeface="NanumSquare_ac Regular"/>
              </a:rPr>
              <a:t>구현</a:t>
            </a:r>
            <a:r>
              <a:rPr lang="ko-KR" altLang="en-US" sz="1800" dirty="0">
                <a:solidFill>
                  <a:srgbClr val="000000"/>
                </a:solidFill>
                <a:latin typeface="NanumSquare_ac Regular"/>
                <a:ea typeface="NanumSquare_ac Regular"/>
                <a:cs typeface="NanumSquare_ac Regular"/>
                <a:sym typeface="NanumSquare_ac Regular"/>
              </a:rPr>
              <a:t>하고 외부 서버를 통해 배포</a:t>
            </a:r>
            <a:r>
              <a:rPr sz="1800" dirty="0" err="1">
                <a:solidFill>
                  <a:srgbClr val="000000"/>
                </a:solidFill>
                <a:latin typeface="NanumSquare_ac Regular"/>
                <a:ea typeface="NanumSquare_ac Regular"/>
                <a:cs typeface="NanumSquare_ac Regular"/>
                <a:sym typeface="NanumSquare_ac Regular"/>
              </a:rPr>
              <a:t>함으로써</a:t>
            </a:r>
            <a:r>
              <a:rPr sz="1800" dirty="0">
                <a:solidFill>
                  <a:srgbClr val="000000"/>
                </a:solidFill>
                <a:latin typeface="NanumSquare_ac Regular"/>
                <a:ea typeface="NanumSquare_ac Regular"/>
                <a:cs typeface="NanumSquare_ac Regular"/>
                <a:sym typeface="NanumSquare_ac Regular"/>
              </a:rPr>
              <a:t> </a:t>
            </a:r>
            <a:endParaRPr lang="en-US" sz="1800" dirty="0">
              <a:solidFill>
                <a:srgbClr val="000000"/>
              </a:solidFill>
              <a:latin typeface="NanumSquare_ac Regular"/>
              <a:ea typeface="NanumSquare_ac Regular"/>
              <a:cs typeface="NanumSquare_ac Regular"/>
              <a:sym typeface="NanumSquare_ac Regular"/>
            </a:endParaRPr>
          </a:p>
          <a:p>
            <a:pPr defTabSz="914400">
              <a:defRPr sz="2000">
                <a:solidFill>
                  <a:schemeClr val="accent1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pPr>
            <a:r>
              <a:rPr lang="ko-KR" altLang="en-US" sz="1800" dirty="0">
                <a:solidFill>
                  <a:srgbClr val="000000"/>
                </a:solidFill>
                <a:latin typeface="NanumSquare_ac Regular"/>
                <a:ea typeface="NanumSquare_ac Regular"/>
                <a:cs typeface="NanumSquare_ac Regular"/>
                <a:sym typeface="NanumSquare_ac Regular"/>
              </a:rPr>
              <a:t>해당 언어들의 사용법을 더 깊게 이해하고 </a:t>
            </a:r>
            <a:endParaRPr lang="en-US" altLang="ko-KR" sz="1800" dirty="0">
              <a:solidFill>
                <a:srgbClr val="000000"/>
              </a:solidFill>
              <a:latin typeface="NanumSquare_ac Regular"/>
              <a:ea typeface="NanumSquare_ac Regular"/>
              <a:cs typeface="NanumSquare_ac Regular"/>
              <a:sym typeface="NanumSquare_ac Regular"/>
            </a:endParaRPr>
          </a:p>
          <a:p>
            <a:pPr defTabSz="914400">
              <a:defRPr sz="2000">
                <a:solidFill>
                  <a:schemeClr val="accent1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pPr>
            <a:r>
              <a:rPr lang="ko-KR" altLang="en-US" sz="1800" dirty="0">
                <a:solidFill>
                  <a:srgbClr val="000000"/>
                </a:solidFill>
                <a:latin typeface="NanumSquare_ac Regular"/>
                <a:ea typeface="NanumSquare_ac Regular"/>
                <a:cs typeface="NanumSquare_ac Regular"/>
                <a:sym typeface="NanumSquare_ac Regular"/>
              </a:rPr>
              <a:t>유연하게 사용할 수 있는 </a:t>
            </a:r>
            <a:r>
              <a:rPr sz="1800" dirty="0" err="1">
                <a:solidFill>
                  <a:srgbClr val="000000"/>
                </a:solidFill>
                <a:latin typeface="NanumSquare_ac Regular"/>
                <a:ea typeface="NanumSquare_ac Regular"/>
                <a:cs typeface="NanumSquare_ac Regular"/>
                <a:sym typeface="NanumSquare_ac Regular"/>
              </a:rPr>
              <a:t>개발</a:t>
            </a:r>
            <a:r>
              <a:rPr sz="1800" dirty="0">
                <a:solidFill>
                  <a:srgbClr val="000000"/>
                </a:solidFill>
                <a:latin typeface="NanumSquare_ac Regular"/>
                <a:ea typeface="NanumSquare_ac Regular"/>
                <a:cs typeface="NanumSquare_ac Regular"/>
                <a:sym typeface="NanumSquare_ac Regular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NanumSquare_ac Regular"/>
                <a:ea typeface="NanumSquare_ac Regular"/>
                <a:cs typeface="NanumSquare_ac Regular"/>
                <a:sym typeface="NanumSquare_ac Regular"/>
              </a:rPr>
              <a:t>능력을</a:t>
            </a:r>
            <a:r>
              <a:rPr sz="1800" dirty="0">
                <a:solidFill>
                  <a:srgbClr val="000000"/>
                </a:solidFill>
                <a:latin typeface="NanumSquare_ac Regular"/>
                <a:ea typeface="NanumSquare_ac Regular"/>
                <a:cs typeface="NanumSquare_ac Regular"/>
                <a:sym typeface="NanumSquare_ac Regular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NanumSquare_ac Regular"/>
                <a:ea typeface="NanumSquare_ac Regular"/>
                <a:cs typeface="NanumSquare_ac Regular"/>
                <a:sym typeface="NanumSquare_ac Regular"/>
              </a:rPr>
              <a:t>키우고자</a:t>
            </a:r>
            <a:r>
              <a:rPr sz="1800" dirty="0">
                <a:solidFill>
                  <a:srgbClr val="000000"/>
                </a:solidFill>
                <a:latin typeface="NanumSquare_ac Regular"/>
                <a:ea typeface="NanumSquare_ac Regular"/>
                <a:cs typeface="NanumSquare_ac Regular"/>
                <a:sym typeface="NanumSquare_ac Regular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NanumSquare_ac Regular"/>
                <a:ea typeface="NanumSquare_ac Regular"/>
                <a:cs typeface="NanumSquare_ac Regular"/>
                <a:sym typeface="NanumSquare_ac Regular"/>
              </a:rPr>
              <a:t>한다</a:t>
            </a:r>
            <a:r>
              <a:rPr lang="en-US" sz="1800" dirty="0">
                <a:solidFill>
                  <a:srgbClr val="000000"/>
                </a:solidFill>
                <a:latin typeface="NanumSquare_ac Regular"/>
                <a:ea typeface="NanumSquare_ac Regular"/>
                <a:cs typeface="NanumSquare_ac Regular"/>
                <a:sym typeface="NanumSquare_ac Regular"/>
              </a:rPr>
              <a:t>.</a:t>
            </a:r>
            <a:endParaRPr sz="1800" dirty="0">
              <a:solidFill>
                <a:srgbClr val="000000"/>
              </a:solidFill>
              <a:latin typeface="NanumSquare_ac Regular"/>
              <a:ea typeface="NanumSquare_ac Regular"/>
              <a:cs typeface="NanumSquare_ac Regular"/>
              <a:sym typeface="NanumSquare_ac Regular"/>
            </a:endParaRPr>
          </a:p>
        </p:txBody>
      </p:sp>
      <p:sp>
        <p:nvSpPr>
          <p:cNvPr id="351" name="선"/>
          <p:cNvSpPr/>
          <p:nvPr/>
        </p:nvSpPr>
        <p:spPr>
          <a:xfrm flipV="1">
            <a:off x="4749296" y="1366113"/>
            <a:ext cx="5" cy="4555906"/>
          </a:xfrm>
          <a:prstGeom prst="line">
            <a:avLst/>
          </a:prstGeom>
          <a:ln w="12700">
            <a:solidFill>
              <a:srgbClr val="A7A7A7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28.png" descr="image28.png">
            <a:extLst>
              <a:ext uri="{FF2B5EF4-FFF2-40B4-BE49-F238E27FC236}">
                <a16:creationId xmlns:a16="http://schemas.microsoft.com/office/drawing/2014/main" id="{B4E8DA38-0407-F4C5-7A98-6291681EB6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35" b="77833"/>
          <a:stretch>
            <a:fillRect/>
          </a:stretch>
        </p:blipFill>
        <p:spPr>
          <a:xfrm>
            <a:off x="-17065" y="-4931"/>
            <a:ext cx="12209065" cy="6862931"/>
          </a:xfrm>
          <a:prstGeom prst="rect">
            <a:avLst/>
          </a:prstGeom>
          <a:ln w="12700">
            <a:miter lim="400000"/>
          </a:ln>
        </p:spPr>
      </p:pic>
      <p:sp>
        <p:nvSpPr>
          <p:cNvPr id="1168" name="부제목 2"/>
          <p:cNvSpPr txBox="1"/>
          <p:nvPr/>
        </p:nvSpPr>
        <p:spPr>
          <a:xfrm>
            <a:off x="45718" y="946846"/>
            <a:ext cx="12100563" cy="5805004"/>
          </a:xfrm>
          <a:prstGeom prst="rect">
            <a:avLst/>
          </a:prstGeom>
          <a:ln w="12700">
            <a:miter/>
          </a:ln>
        </p:spPr>
        <p:txBody>
          <a:bodyPr lIns="45718" tIns="45718" rIns="45718" bIns="45718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404040"/>
                </a:solidFill>
                <a:latin typeface="Noto Sans KR"/>
                <a:ea typeface="Noto Sans KR"/>
                <a:cs typeface="Noto Sans KR"/>
                <a:sym typeface="Noto Sans KR"/>
              </a:defRPr>
            </a:pPr>
            <a:endParaRPr dirty="0"/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404040"/>
                </a:solidFill>
                <a:latin typeface="Noto Sans KR"/>
                <a:ea typeface="Noto Sans KR"/>
                <a:cs typeface="Noto Sans KR"/>
                <a:sym typeface="Noto Sans KR"/>
              </a:defRPr>
            </a:pPr>
            <a:endParaRPr dirty="0"/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404040"/>
                </a:solidFill>
                <a:latin typeface="Noto Sans KR"/>
                <a:ea typeface="Noto Sans KR"/>
                <a:cs typeface="Noto Sans KR"/>
                <a:sym typeface="Noto Sans KR"/>
              </a:defRPr>
            </a:pPr>
            <a:endParaRPr dirty="0"/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404040"/>
                </a:solidFill>
                <a:latin typeface="Noto Sans KR"/>
                <a:ea typeface="Noto Sans KR"/>
                <a:cs typeface="Noto Sans KR"/>
                <a:sym typeface="Noto Sans KR"/>
              </a:defRPr>
            </a:pPr>
            <a:endParaRPr dirty="0"/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404040"/>
                </a:solidFill>
                <a:latin typeface="Noto Sans KR"/>
                <a:ea typeface="Noto Sans KR"/>
                <a:cs typeface="Noto Sans KR"/>
                <a:sym typeface="Noto Sans KR"/>
              </a:defRPr>
            </a:pPr>
            <a:endParaRPr dirty="0"/>
          </a:p>
          <a:p>
            <a:pPr algn="ctr" defTabSz="914400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404040"/>
                </a:solidFill>
                <a:latin typeface="Noto Sans KR"/>
                <a:ea typeface="Noto Sans KR"/>
                <a:cs typeface="Noto Sans KR"/>
                <a:sym typeface="Noto Sans KR"/>
              </a:defRPr>
            </a:pPr>
            <a:endParaRPr dirty="0"/>
          </a:p>
          <a:p>
            <a:pPr algn="ctr" defTabSz="914400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404040"/>
                </a:solidFill>
                <a:latin typeface="Noto Sans KR"/>
                <a:ea typeface="Noto Sans KR"/>
                <a:cs typeface="Noto Sans KR"/>
                <a:sym typeface="Noto Sans KR"/>
              </a:defRPr>
            </a:pPr>
            <a:endParaRPr dirty="0"/>
          </a:p>
          <a:p>
            <a:pPr algn="ctr" defTabSz="914400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404040"/>
                </a:solidFill>
                <a:latin typeface="Noto Sans KR"/>
                <a:ea typeface="Noto Sans KR"/>
                <a:cs typeface="Noto Sans KR"/>
                <a:sym typeface="Noto Sans KR"/>
              </a:defRPr>
            </a:pPr>
            <a:endParaRPr dirty="0"/>
          </a:p>
          <a:p>
            <a:pPr algn="ctr" defTabSz="914400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404040"/>
                </a:solidFill>
                <a:latin typeface="Noto Sans KR"/>
                <a:ea typeface="Noto Sans KR"/>
                <a:cs typeface="Noto Sans KR"/>
                <a:sym typeface="Noto Sans KR"/>
              </a:defRPr>
            </a:pPr>
            <a:r>
              <a:rPr lang="ko-KR" altLang="en-US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프로젝트 </a:t>
            </a:r>
            <a:r>
              <a:rPr lang="en-US" altLang="ko-KR" u="sng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yhpj_springboot_plus_aws</a:t>
            </a:r>
            <a:endParaRPr lang="ko-KR" altLang="en-US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</p:txBody>
      </p:sp>
      <p:sp>
        <p:nvSpPr>
          <p:cNvPr id="1169" name="슬라이드 번호 개체 틀 5"/>
          <p:cNvSpPr txBox="1">
            <a:spLocks noGrp="1"/>
          </p:cNvSpPr>
          <p:nvPr>
            <p:ph type="sldNum" sz="quarter" idx="4294967295"/>
          </p:nvPr>
        </p:nvSpPr>
        <p:spPr>
          <a:xfrm>
            <a:off x="11682831" y="6355082"/>
            <a:ext cx="301904" cy="301037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 lvl="0">
              <a:defRPr/>
            </a:pPr>
            <a:fld id="{86CB4B4D-7CA3-9044-876B-883B54F8677D}" type="slidenum">
              <a:rPr lang="en-US" altLang="ko-KR"/>
              <a:pPr lvl="0">
                <a:defRPr/>
              </a:pPr>
              <a:t>20</a:t>
            </a:fld>
            <a:endParaRPr lang="en-US" altLang="ko-KR"/>
          </a:p>
        </p:txBody>
      </p:sp>
      <p:sp>
        <p:nvSpPr>
          <p:cNvPr id="1171" name="TextBox 2"/>
          <p:cNvSpPr txBox="1"/>
          <p:nvPr/>
        </p:nvSpPr>
        <p:spPr>
          <a:xfrm>
            <a:off x="321304" y="164257"/>
            <a:ext cx="2886714" cy="643461"/>
          </a:xfrm>
          <a:prstGeom prst="rect">
            <a:avLst/>
          </a:prstGeom>
          <a:ln w="12700">
            <a:miter/>
          </a:ln>
        </p:spPr>
        <p:txBody>
          <a:bodyPr wrap="none" lIns="45718" tIns="45718" rIns="45718" bIns="45718">
            <a:spAutoFit/>
          </a:bodyPr>
          <a:lstStyle>
            <a:lvl1pPr defTabSz="914400">
              <a:defRPr sz="3600"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pPr lvl="0">
              <a:defRPr/>
            </a:pPr>
            <a:r>
              <a:rPr lang="en-US" altLang="ko-KR" dirty="0" err="1"/>
              <a:t>프로젝트</a:t>
            </a:r>
            <a:r>
              <a:rPr lang="en-US" altLang="ko-KR" dirty="0"/>
              <a:t> </a:t>
            </a:r>
            <a:r>
              <a:rPr lang="en-US" altLang="ko-KR" dirty="0" err="1"/>
              <a:t>시현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부제목 2"/>
          <p:cNvSpPr txBox="1"/>
          <p:nvPr/>
        </p:nvSpPr>
        <p:spPr>
          <a:xfrm>
            <a:off x="45718" y="946846"/>
            <a:ext cx="12100563" cy="5805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868680">
              <a:lnSpc>
                <a:spcPct val="90000"/>
              </a:lnSpc>
              <a:spcBef>
                <a:spcPts val="900"/>
              </a:spcBef>
              <a:defRPr sz="1300">
                <a:solidFill>
                  <a:srgbClr val="404040"/>
                </a:solidFill>
                <a:latin typeface="Noto Sans KR"/>
                <a:ea typeface="Noto Sans KR"/>
                <a:cs typeface="Noto Sans KR"/>
                <a:sym typeface="Noto Sans KR"/>
              </a:defRPr>
            </a:pPr>
            <a:endParaRPr lang="ko-KR" altLang="en-US" dirty="0"/>
          </a:p>
        </p:txBody>
      </p:sp>
      <p:sp>
        <p:nvSpPr>
          <p:cNvPr id="1174" name="슬라이드 번호 개체 틀 5"/>
          <p:cNvSpPr txBox="1">
            <a:spLocks noGrp="1"/>
          </p:cNvSpPr>
          <p:nvPr>
            <p:ph type="sldNum" sz="quarter" idx="4294967295"/>
          </p:nvPr>
        </p:nvSpPr>
        <p:spPr>
          <a:xfrm>
            <a:off x="11682831" y="634878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 b="1"/>
            </a:lvl1pPr>
          </a:lstStyle>
          <a:p>
            <a:fld id="{86CB4B4D-7CA3-9044-876B-883B54F8677D}" type="slidenum">
              <a:rPr/>
              <a:t>21</a:t>
            </a:fld>
            <a:endParaRPr/>
          </a:p>
        </p:txBody>
      </p:sp>
      <p:sp>
        <p:nvSpPr>
          <p:cNvPr id="1176" name="TextBox 2"/>
          <p:cNvSpPr txBox="1"/>
          <p:nvPr/>
        </p:nvSpPr>
        <p:spPr>
          <a:xfrm>
            <a:off x="321305" y="164257"/>
            <a:ext cx="634491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914400">
              <a:defRPr sz="3600"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r>
              <a:t>프로젝트를 개발하며 겪은 오류사항</a:t>
            </a:r>
          </a:p>
        </p:txBody>
      </p:sp>
      <p:pic>
        <p:nvPicPr>
          <p:cNvPr id="6" name="image28.png" descr="image28.png">
            <a:extLst>
              <a:ext uri="{FF2B5EF4-FFF2-40B4-BE49-F238E27FC236}">
                <a16:creationId xmlns:a16="http://schemas.microsoft.com/office/drawing/2014/main" id="{C02509A5-B02A-C6F9-BF48-4C5004CC76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35" b="77833"/>
          <a:stretch>
            <a:fillRect/>
          </a:stretch>
        </p:blipFill>
        <p:spPr>
          <a:xfrm>
            <a:off x="-17065" y="-4931"/>
            <a:ext cx="12209065" cy="686293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직사각형">
            <a:extLst>
              <a:ext uri="{FF2B5EF4-FFF2-40B4-BE49-F238E27FC236}">
                <a16:creationId xmlns:a16="http://schemas.microsoft.com/office/drawing/2014/main" id="{BFD0788F-7573-B403-4D7A-7D9782DF0970}"/>
              </a:ext>
            </a:extLst>
          </p:cNvPr>
          <p:cNvSpPr/>
          <p:nvPr/>
        </p:nvSpPr>
        <p:spPr>
          <a:xfrm>
            <a:off x="2077843" y="1186378"/>
            <a:ext cx="8036311" cy="5013253"/>
          </a:xfrm>
          <a:prstGeom prst="rect">
            <a:avLst/>
          </a:prstGeom>
          <a:solidFill>
            <a:srgbClr val="E8F6FC"/>
          </a:solidFill>
          <a:ln w="19050">
            <a:solidFill>
              <a:srgbClr val="53535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18" tIns="45718" rIns="45718" bIns="45718"/>
          <a:lstStyle/>
          <a:p>
            <a:pPr algn="l"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</a:p>
          <a:p>
            <a:pPr algn="l"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이번 프로젝트는 출간한 지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년 된 책과 구글 검색을 통한 소스들을 짜깁기해서 소스를 하나씩 추가해가며 적용해보고 에러가 날 때마다 수정하며 에러가 없이 정상 작동할 때마다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Git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에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Commit, push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해주며 작업하였다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책이 출간하고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년이 지난 책이다 보니 지원을 중단한 라이브러리 저장소도 있고 문법의 사용 방법이 다른 방식으로 변한 것도 자주 발견되었다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algn="l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이러한 에러 사항들은 검색을 통해 하나의 글만 보고 판단하지 않고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최소 두세 가지 이상의 글을 읽어보고 개선 본을 사용하거나 수정하여 에러가 나지 않게 되었다</a:t>
            </a:r>
          </a:p>
          <a:p>
            <a:pPr algn="l">
              <a:defRPr/>
            </a:pPr>
            <a:endParaRPr lang="ko-KR" altLang="en-US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Travis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를 통해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AWS EC2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서버에 자동 배포를 사용해봤다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</a:p>
          <a:p>
            <a:pPr algn="l"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새로운 시도를 하고 싶어 에러가 나지 않는 상태의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master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브랜치를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저장해놓고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브랜치를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새로 만들어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커밋과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푸시를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했지만 자동 배포가 되지 않아 이유를 찾다가 알게 되었는데 이는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Travis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에서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Git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master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브랜치를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default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로 설정해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master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브랜치의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푸쉬가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있을 때만 작동하였기 때문이었다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그래서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master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브랜치의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파일을 일단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받아두고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분리해뒀던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브랜치를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mater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브랜치에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병합하는 작업을 하는 경험을 가지게 되었으며 자동 배포 또한 성공적으로 할 수 있었다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소스를 추가하고 정상적으로 작동하는지 직접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웹브라우저로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확인해보며 잦은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500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에러와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404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에러를 만나게 되었는데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이런 에러들이 발생한 이유는 모두 “개발자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문제＂였다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</a:p>
          <a:p>
            <a:pPr algn="l">
              <a:defRPr/>
            </a:pP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빈 공간이지만 띄어 쓰기를 사용하면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에러가 나는 경우도 있었고 보안 규칙에 접근경로를 허용해두지 않아 차단당하는 일도 있었고 가장 기억에 남는 것은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톰캣으로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배포하면 정상적으로 작동하지만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, AWS EC2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를 사용해 배포했을 때는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404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에러가 나오는 경우였다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algn="l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404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에러라는 것을 봤지만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경험이 부족해 보안의 문제인가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? Null Pointer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에러인가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?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등 전혀 엉뚱한 해결 방법들을 시험해봤고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결국 페이지의 내용을 비웠는데도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404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에러가 뜨는 것을 보고 경로 문제인가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?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하고 경로를 다시 비교해봤더니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404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에러가 뜨는 페이지는 경로의 앞에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가 하나 더 붙어있었다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algn="l"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톰캣과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AWS EC2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의 코드 에러를 보완해주는 지원범위가 다를 수 있다는 경험을 하게 되었다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11378" y="6305989"/>
            <a:ext cx="259526" cy="2565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189" name="직사각형"/>
          <p:cNvSpPr/>
          <p:nvPr/>
        </p:nvSpPr>
        <p:spPr>
          <a:xfrm>
            <a:off x="-7089" y="-5452"/>
            <a:ext cx="12206179" cy="6868905"/>
          </a:xfrm>
          <a:prstGeom prst="rect">
            <a:avLst/>
          </a:prstGeom>
          <a:solidFill>
            <a:schemeClr val="accent1">
              <a:satOff val="-19091"/>
              <a:lumOff val="-11921"/>
              <a:alpha val="7152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190" name="image28.png" descr="image28.png"/>
          <p:cNvPicPr>
            <a:picLocks noChangeAspect="1"/>
          </p:cNvPicPr>
          <p:nvPr/>
        </p:nvPicPr>
        <p:blipFill>
          <a:blip r:embed="rId3"/>
          <a:srcRect t="16835" b="45726"/>
          <a:stretch>
            <a:fillRect/>
          </a:stretch>
        </p:blipFill>
        <p:spPr>
          <a:xfrm>
            <a:off x="-18879" y="-4933"/>
            <a:ext cx="12229694" cy="6867864"/>
          </a:xfrm>
          <a:prstGeom prst="rect">
            <a:avLst/>
          </a:prstGeom>
          <a:ln w="12700">
            <a:miter lim="400000"/>
          </a:ln>
        </p:spPr>
      </p:pic>
      <p:sp>
        <p:nvSpPr>
          <p:cNvPr id="1191" name="TextBox 5"/>
          <p:cNvSpPr txBox="1"/>
          <p:nvPr/>
        </p:nvSpPr>
        <p:spPr>
          <a:xfrm>
            <a:off x="4388591" y="3110227"/>
            <a:ext cx="3414818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spcBef>
                <a:spcPts val="700"/>
              </a:spcBef>
              <a:defRPr sz="3900">
                <a:solidFill>
                  <a:srgbClr val="FFFFFF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r>
              <a:t>감사합니다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28.png" descr="image28.png">
            <a:extLst>
              <a:ext uri="{FF2B5EF4-FFF2-40B4-BE49-F238E27FC236}">
                <a16:creationId xmlns:a16="http://schemas.microsoft.com/office/drawing/2014/main" id="{68783246-B8C3-699F-8E12-C0B1D3C9D9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835" b="77833"/>
          <a:stretch>
            <a:fillRect/>
          </a:stretch>
        </p:blipFill>
        <p:spPr>
          <a:xfrm>
            <a:off x="-17065" y="-4931"/>
            <a:ext cx="12209065" cy="6862931"/>
          </a:xfrm>
          <a:prstGeom prst="rect">
            <a:avLst/>
          </a:prstGeom>
          <a:ln w="19050">
            <a:solidFill>
              <a:schemeClr val="tx1"/>
            </a:solidFill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58" name="TextBox 5"/>
          <p:cNvSpPr txBox="1"/>
          <p:nvPr/>
        </p:nvSpPr>
        <p:spPr>
          <a:xfrm>
            <a:off x="349583" y="184100"/>
            <a:ext cx="3797831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3600"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r>
              <a:t>개발의도 및 목적</a:t>
            </a:r>
          </a:p>
        </p:txBody>
      </p:sp>
      <p:sp>
        <p:nvSpPr>
          <p:cNvPr id="364" name="추후 출시될 아케이드 인디 게임 홍보차…"/>
          <p:cNvSpPr txBox="1"/>
          <p:nvPr/>
        </p:nvSpPr>
        <p:spPr>
          <a:xfrm>
            <a:off x="6232059" y="5007900"/>
            <a:ext cx="5478419" cy="830993"/>
          </a:xfrm>
          <a:prstGeom prst="rect">
            <a:avLst/>
          </a:prstGeom>
          <a:solidFill>
            <a:srgbClr val="E0F7FA"/>
          </a:solidFill>
          <a:ln w="12700">
            <a:solidFill>
              <a:schemeClr val="tx1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000">
                <a:latin typeface="Noto Sans KR"/>
                <a:ea typeface="Noto Sans KR"/>
                <a:cs typeface="Noto Sans KR"/>
                <a:sym typeface="Noto Sans KR"/>
              </a:defRPr>
            </a:pPr>
            <a:r>
              <a:rPr lang="ko-KR" altLang="en-US" sz="1600" dirty="0"/>
              <a:t>현업에서 사용하는 기술들을 </a:t>
            </a:r>
            <a:r>
              <a:rPr lang="ko-KR" altLang="en-US" sz="1600" dirty="0" err="1"/>
              <a:t>사용해봄으로</a:t>
            </a:r>
            <a:r>
              <a:rPr lang="ko-KR" altLang="en-US" sz="1600" dirty="0"/>
              <a:t> </a:t>
            </a:r>
            <a:r>
              <a:rPr lang="ko-KR" altLang="en-US" sz="1600" b="1" dirty="0">
                <a:solidFill>
                  <a:schemeClr val="accent1">
                    <a:satOff val="-19091"/>
                    <a:lumOff val="-11921"/>
                  </a:schemeClr>
                </a:solidFill>
              </a:rPr>
              <a:t>경험치 상승을 노리며</a:t>
            </a:r>
          </a:p>
          <a:p>
            <a:pPr>
              <a:defRPr sz="2000">
                <a:latin typeface="Noto Sans KR"/>
                <a:ea typeface="Noto Sans KR"/>
                <a:cs typeface="Noto Sans KR"/>
                <a:sym typeface="Noto Sans KR"/>
              </a:defRPr>
            </a:pPr>
            <a:r>
              <a:rPr lang="ko-KR" altLang="en-US" sz="1600" dirty="0"/>
              <a:t>이를 직접 구현</a:t>
            </a:r>
            <a:r>
              <a:rPr lang="en-US" altLang="ko-KR" sz="1600" dirty="0"/>
              <a:t>, </a:t>
            </a:r>
            <a:r>
              <a:rPr lang="ko-KR" altLang="en-US" sz="1600" dirty="0"/>
              <a:t>배포하여</a:t>
            </a:r>
            <a:endParaRPr lang="en-US" altLang="ko-KR" sz="1600" dirty="0"/>
          </a:p>
          <a:p>
            <a:pPr>
              <a:defRPr sz="2000">
                <a:latin typeface="Noto Sans KR"/>
                <a:ea typeface="Noto Sans KR"/>
                <a:cs typeface="Noto Sans KR"/>
                <a:sym typeface="Noto Sans KR"/>
              </a:defRPr>
            </a:pPr>
            <a:r>
              <a:rPr lang="ko-KR" altLang="en-US" sz="1600" b="1" dirty="0">
                <a:solidFill>
                  <a:schemeClr val="accent1">
                    <a:satOff val="-19091"/>
                    <a:lumOff val="-11921"/>
                  </a:schemeClr>
                </a:solidFill>
              </a:rPr>
              <a:t>간단한 기능이 작동되는 게시판을 외부 서버에 배포 </a:t>
            </a:r>
          </a:p>
        </p:txBody>
      </p:sp>
      <p:sp>
        <p:nvSpPr>
          <p:cNvPr id="365" name="2022년 인디 게임 산업 활성화 가능성 예상되어"/>
          <p:cNvSpPr txBox="1"/>
          <p:nvPr/>
        </p:nvSpPr>
        <p:spPr>
          <a:xfrm>
            <a:off x="464455" y="2484329"/>
            <a:ext cx="11246023" cy="2062099"/>
          </a:xfrm>
          <a:prstGeom prst="rect">
            <a:avLst/>
          </a:prstGeom>
          <a:solidFill>
            <a:srgbClr val="E0F7FA"/>
          </a:solidFill>
          <a:ln w="19050">
            <a:solidFill>
              <a:schemeClr val="tx1"/>
            </a:solidFill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Noto Sans KR"/>
                <a:ea typeface="Noto Sans KR"/>
                <a:cs typeface="Noto Sans KR"/>
                <a:sym typeface="Noto Sans KR"/>
              </a:defRPr>
            </a:lvl1pPr>
          </a:lstStyle>
          <a:p>
            <a:r>
              <a:rPr lang="en-US" altLang="ko-KR" dirty="0" err="1"/>
              <a:t>ITWorld</a:t>
            </a:r>
            <a:r>
              <a:rPr lang="en-US" altLang="ko-KR" dirty="0"/>
              <a:t> </a:t>
            </a:r>
            <a:r>
              <a:rPr lang="ko-KR" altLang="en-US" dirty="0"/>
              <a:t>뉴스 </a:t>
            </a:r>
            <a:r>
              <a:rPr lang="en-US" altLang="ko-KR" dirty="0">
                <a:hlinkClick r:id="rId4"/>
              </a:rPr>
              <a:t>https://www.itworld.co.kr/news/178899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인기 구직 사이트인 </a:t>
            </a:r>
            <a:r>
              <a:rPr lang="ko-KR" altLang="en-US" dirty="0" err="1"/>
              <a:t>인디드</a:t>
            </a:r>
            <a:r>
              <a:rPr lang="en-US" altLang="ko-KR" dirty="0"/>
              <a:t>(Indeed)</a:t>
            </a:r>
            <a:r>
              <a:rPr lang="ko-KR" altLang="en-US" dirty="0"/>
              <a:t>의 분석에 따르면</a:t>
            </a:r>
            <a:r>
              <a:rPr lang="en-US" altLang="ko-KR" dirty="0"/>
              <a:t>, </a:t>
            </a:r>
            <a:r>
              <a:rPr lang="ko-KR" altLang="en-US" dirty="0"/>
              <a:t>여전히 기업에서 </a:t>
            </a:r>
            <a:r>
              <a:rPr lang="en-US" altLang="ko-KR" dirty="0"/>
              <a:t>SQL </a:t>
            </a:r>
            <a:r>
              <a:rPr lang="ko-KR" altLang="en-US" dirty="0"/>
              <a:t>다음으로 수요가 높은 프로그래밍 언어가 </a:t>
            </a:r>
            <a:r>
              <a:rPr lang="en-US" altLang="ko-KR" dirty="0"/>
              <a:t>Java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그리고 </a:t>
            </a:r>
            <a:r>
              <a:rPr lang="ko-KR" altLang="en-US" dirty="0" err="1"/>
              <a:t>백엔드의</a:t>
            </a:r>
            <a:r>
              <a:rPr lang="ko-KR" altLang="en-US" dirty="0"/>
              <a:t> 스킬 중 클라우드 컴퓨팅 스킬을 </a:t>
            </a:r>
            <a:r>
              <a:rPr lang="ko-KR" altLang="en-US" dirty="0" err="1"/>
              <a:t>사용하는것이</a:t>
            </a:r>
            <a:r>
              <a:rPr lang="ko-KR" altLang="en-US" dirty="0"/>
              <a:t> 보편화되었다는데</a:t>
            </a:r>
            <a:r>
              <a:rPr lang="en-US" altLang="ko-KR" dirty="0"/>
              <a:t>, </a:t>
            </a:r>
            <a:r>
              <a:rPr lang="ko-KR" altLang="en-US" dirty="0"/>
              <a:t>이 중 </a:t>
            </a:r>
            <a:r>
              <a:rPr lang="en-US" altLang="ko-KR" dirty="0"/>
              <a:t>AWS</a:t>
            </a:r>
            <a:r>
              <a:rPr lang="ko-KR" altLang="en-US" dirty="0"/>
              <a:t>가 가장 인기가 많다고 한다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그리고 많은 기업들이 </a:t>
            </a:r>
            <a:r>
              <a:rPr lang="en-US" altLang="ko-KR" dirty="0"/>
              <a:t>Git</a:t>
            </a:r>
            <a:r>
              <a:rPr lang="ko-KR" altLang="en-US" dirty="0"/>
              <a:t>을 이용해 프로젝트의 버전 관리를 하며 작업한다고 한다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49AFF1-8134-FB3C-099A-492F3E11F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55" y="1208627"/>
            <a:ext cx="6163535" cy="990738"/>
          </a:xfrm>
          <a:prstGeom prst="rect">
            <a:avLst/>
          </a:prstGeom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28.png" descr="image28.png">
            <a:extLst>
              <a:ext uri="{FF2B5EF4-FFF2-40B4-BE49-F238E27FC236}">
                <a16:creationId xmlns:a16="http://schemas.microsoft.com/office/drawing/2014/main" id="{9BCD7769-7E61-7008-BA2D-C727238FEE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35" b="77833"/>
          <a:stretch>
            <a:fillRect/>
          </a:stretch>
        </p:blipFill>
        <p:spPr>
          <a:xfrm>
            <a:off x="-17065" y="-4931"/>
            <a:ext cx="12209065" cy="6862931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TextBox 59"/>
          <p:cNvSpPr txBox="1"/>
          <p:nvPr/>
        </p:nvSpPr>
        <p:spPr>
          <a:xfrm>
            <a:off x="302081" y="164257"/>
            <a:ext cx="1107998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3600"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r>
              <a:t>목차</a:t>
            </a:r>
          </a:p>
        </p:txBody>
      </p:sp>
      <p:sp>
        <p:nvSpPr>
          <p:cNvPr id="369" name="직사각형 62"/>
          <p:cNvSpPr/>
          <p:nvPr/>
        </p:nvSpPr>
        <p:spPr>
          <a:xfrm>
            <a:off x="1259058" y="2285861"/>
            <a:ext cx="3253828" cy="557866"/>
          </a:xfrm>
          <a:prstGeom prst="rect">
            <a:avLst/>
          </a:prstGeom>
          <a:solidFill>
            <a:schemeClr val="accent1">
              <a:lumOff val="2019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endParaRPr/>
          </a:p>
        </p:txBody>
      </p:sp>
      <p:sp>
        <p:nvSpPr>
          <p:cNvPr id="370" name="직사각형 61"/>
          <p:cNvSpPr/>
          <p:nvPr/>
        </p:nvSpPr>
        <p:spPr>
          <a:xfrm>
            <a:off x="354969" y="2285861"/>
            <a:ext cx="640828" cy="557866"/>
          </a:xfrm>
          <a:prstGeom prst="rect">
            <a:avLst/>
          </a:prstGeom>
          <a:solidFill>
            <a:schemeClr val="accent1">
              <a:lumOff val="2019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endParaRPr/>
          </a:p>
        </p:txBody>
      </p:sp>
      <p:sp>
        <p:nvSpPr>
          <p:cNvPr id="371" name="TextBox 63"/>
          <p:cNvSpPr txBox="1"/>
          <p:nvPr/>
        </p:nvSpPr>
        <p:spPr>
          <a:xfrm>
            <a:off x="500068" y="2396900"/>
            <a:ext cx="350633" cy="351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defRPr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r>
              <a:t>1</a:t>
            </a:r>
          </a:p>
        </p:txBody>
      </p:sp>
      <p:sp>
        <p:nvSpPr>
          <p:cNvPr id="372" name="TextBox 64"/>
          <p:cNvSpPr txBox="1"/>
          <p:nvPr/>
        </p:nvSpPr>
        <p:spPr>
          <a:xfrm>
            <a:off x="1415368" y="2399368"/>
            <a:ext cx="2712253" cy="289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1400" spc="-175"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lvl1pPr>
          </a:lstStyle>
          <a:p>
            <a:r>
              <a:t>개발  환경  &amp;  개발  계획표</a:t>
            </a:r>
          </a:p>
        </p:txBody>
      </p:sp>
      <p:sp>
        <p:nvSpPr>
          <p:cNvPr id="373" name="직사각형 120"/>
          <p:cNvSpPr/>
          <p:nvPr/>
        </p:nvSpPr>
        <p:spPr>
          <a:xfrm>
            <a:off x="4731880" y="2283929"/>
            <a:ext cx="964348" cy="557862"/>
          </a:xfrm>
          <a:prstGeom prst="rect">
            <a:avLst/>
          </a:prstGeom>
          <a:solidFill>
            <a:schemeClr val="accent1">
              <a:lumOff val="2019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1400"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endParaRPr/>
          </a:p>
        </p:txBody>
      </p:sp>
      <p:sp>
        <p:nvSpPr>
          <p:cNvPr id="374" name="TextBox 121"/>
          <p:cNvSpPr txBox="1"/>
          <p:nvPr/>
        </p:nvSpPr>
        <p:spPr>
          <a:xfrm>
            <a:off x="4735872" y="2378193"/>
            <a:ext cx="936556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defRPr sz="1400"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lvl1pPr>
          </a:lstStyle>
          <a:p>
            <a:r>
              <a:rPr lang="en-US" dirty="0"/>
              <a:t>5</a:t>
            </a:r>
            <a:r>
              <a:rPr dirty="0"/>
              <a:t>p~</a:t>
            </a:r>
            <a:r>
              <a:rPr lang="en-US" dirty="0"/>
              <a:t>6</a:t>
            </a:r>
            <a:r>
              <a:rPr dirty="0"/>
              <a:t>p</a:t>
            </a:r>
          </a:p>
        </p:txBody>
      </p:sp>
      <p:sp>
        <p:nvSpPr>
          <p:cNvPr id="375" name="직사각형 66"/>
          <p:cNvSpPr/>
          <p:nvPr/>
        </p:nvSpPr>
        <p:spPr>
          <a:xfrm>
            <a:off x="1259058" y="3047500"/>
            <a:ext cx="3253826" cy="557867"/>
          </a:xfrm>
          <a:prstGeom prst="rect">
            <a:avLst/>
          </a:prstGeom>
          <a:solidFill>
            <a:srgbClr val="84B4D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endParaRPr/>
          </a:p>
        </p:txBody>
      </p:sp>
      <p:sp>
        <p:nvSpPr>
          <p:cNvPr id="376" name="직사각형 65"/>
          <p:cNvSpPr/>
          <p:nvPr/>
        </p:nvSpPr>
        <p:spPr>
          <a:xfrm>
            <a:off x="354969" y="3047500"/>
            <a:ext cx="640828" cy="557867"/>
          </a:xfrm>
          <a:prstGeom prst="rect">
            <a:avLst/>
          </a:prstGeom>
          <a:solidFill>
            <a:srgbClr val="84B4D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endParaRPr/>
          </a:p>
        </p:txBody>
      </p:sp>
      <p:sp>
        <p:nvSpPr>
          <p:cNvPr id="377" name="TextBox 67"/>
          <p:cNvSpPr txBox="1"/>
          <p:nvPr/>
        </p:nvSpPr>
        <p:spPr>
          <a:xfrm>
            <a:off x="500068" y="3150791"/>
            <a:ext cx="370582" cy="351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defRPr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r>
              <a:t>2</a:t>
            </a:r>
          </a:p>
        </p:txBody>
      </p:sp>
      <p:sp>
        <p:nvSpPr>
          <p:cNvPr id="378" name="TextBox 68"/>
          <p:cNvSpPr txBox="1"/>
          <p:nvPr/>
        </p:nvSpPr>
        <p:spPr>
          <a:xfrm>
            <a:off x="1404912" y="3161688"/>
            <a:ext cx="2712255" cy="289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1400" spc="-175"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lvl1pPr>
          </a:lstStyle>
          <a:p>
            <a:r>
              <a:t>요구사항  정의서</a:t>
            </a:r>
          </a:p>
        </p:txBody>
      </p:sp>
      <p:sp>
        <p:nvSpPr>
          <p:cNvPr id="379" name="직사각형 123"/>
          <p:cNvSpPr/>
          <p:nvPr/>
        </p:nvSpPr>
        <p:spPr>
          <a:xfrm>
            <a:off x="4731880" y="3045567"/>
            <a:ext cx="964348" cy="557865"/>
          </a:xfrm>
          <a:prstGeom prst="rect">
            <a:avLst/>
          </a:prstGeom>
          <a:solidFill>
            <a:srgbClr val="84B4D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endParaRPr/>
          </a:p>
        </p:txBody>
      </p:sp>
      <p:sp>
        <p:nvSpPr>
          <p:cNvPr id="380" name="TextBox 124"/>
          <p:cNvSpPr txBox="1"/>
          <p:nvPr/>
        </p:nvSpPr>
        <p:spPr>
          <a:xfrm>
            <a:off x="4758754" y="3194929"/>
            <a:ext cx="929232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defRPr sz="1400"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lvl1pPr>
          </a:lstStyle>
          <a:p>
            <a:r>
              <a:rPr lang="en-US" dirty="0"/>
              <a:t>7</a:t>
            </a:r>
            <a:r>
              <a:rPr dirty="0"/>
              <a:t>p~</a:t>
            </a:r>
            <a:r>
              <a:rPr lang="en-US" dirty="0"/>
              <a:t>8</a:t>
            </a:r>
            <a:r>
              <a:rPr dirty="0"/>
              <a:t>p</a:t>
            </a:r>
          </a:p>
        </p:txBody>
      </p:sp>
      <p:sp>
        <p:nvSpPr>
          <p:cNvPr id="381" name="직사각형 70"/>
          <p:cNvSpPr/>
          <p:nvPr/>
        </p:nvSpPr>
        <p:spPr>
          <a:xfrm>
            <a:off x="1259058" y="3789760"/>
            <a:ext cx="3253826" cy="557866"/>
          </a:xfrm>
          <a:prstGeom prst="rect">
            <a:avLst/>
          </a:prstGeom>
          <a:solidFill>
            <a:schemeClr val="accent1">
              <a:lumOff val="2019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endParaRPr/>
          </a:p>
        </p:txBody>
      </p:sp>
      <p:sp>
        <p:nvSpPr>
          <p:cNvPr id="382" name="직사각형 69"/>
          <p:cNvSpPr/>
          <p:nvPr/>
        </p:nvSpPr>
        <p:spPr>
          <a:xfrm>
            <a:off x="354969" y="3789760"/>
            <a:ext cx="640828" cy="557866"/>
          </a:xfrm>
          <a:prstGeom prst="rect">
            <a:avLst/>
          </a:prstGeom>
          <a:solidFill>
            <a:schemeClr val="accent1">
              <a:lumOff val="2019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endParaRPr/>
          </a:p>
        </p:txBody>
      </p:sp>
      <p:sp>
        <p:nvSpPr>
          <p:cNvPr id="383" name="TextBox 71"/>
          <p:cNvSpPr txBox="1"/>
          <p:nvPr/>
        </p:nvSpPr>
        <p:spPr>
          <a:xfrm>
            <a:off x="500068" y="3883545"/>
            <a:ext cx="350633" cy="351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defRPr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r>
              <a:t>3</a:t>
            </a:r>
          </a:p>
        </p:txBody>
      </p:sp>
      <p:sp>
        <p:nvSpPr>
          <p:cNvPr id="384" name="TextBox 72"/>
          <p:cNvSpPr txBox="1"/>
          <p:nvPr/>
        </p:nvSpPr>
        <p:spPr>
          <a:xfrm>
            <a:off x="1412851" y="3911872"/>
            <a:ext cx="2712253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1400" spc="-175"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lvl1pPr>
          </a:lstStyle>
          <a:p>
            <a:r>
              <a:rPr lang="en-US" dirty="0"/>
              <a:t>DB </a:t>
            </a:r>
            <a:r>
              <a:rPr lang="ko-KR" altLang="en-US" dirty="0"/>
              <a:t>테이블</a:t>
            </a:r>
            <a:endParaRPr dirty="0"/>
          </a:p>
        </p:txBody>
      </p:sp>
      <p:sp>
        <p:nvSpPr>
          <p:cNvPr id="385" name="직사각형 138"/>
          <p:cNvSpPr/>
          <p:nvPr/>
        </p:nvSpPr>
        <p:spPr>
          <a:xfrm>
            <a:off x="4725708" y="3777336"/>
            <a:ext cx="964348" cy="557866"/>
          </a:xfrm>
          <a:prstGeom prst="rect">
            <a:avLst/>
          </a:prstGeom>
          <a:solidFill>
            <a:schemeClr val="accent1">
              <a:lumOff val="2019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1400"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endParaRPr/>
          </a:p>
        </p:txBody>
      </p:sp>
      <p:sp>
        <p:nvSpPr>
          <p:cNvPr id="386" name="TextBox 139"/>
          <p:cNvSpPr txBox="1"/>
          <p:nvPr/>
        </p:nvSpPr>
        <p:spPr>
          <a:xfrm>
            <a:off x="4731556" y="3921369"/>
            <a:ext cx="940871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defRPr sz="1400"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lvl1pPr>
          </a:lstStyle>
          <a:p>
            <a:r>
              <a:rPr lang="en-US" dirty="0"/>
              <a:t>9</a:t>
            </a:r>
            <a:r>
              <a:rPr dirty="0"/>
              <a:t>p</a:t>
            </a:r>
          </a:p>
        </p:txBody>
      </p:sp>
      <p:sp>
        <p:nvSpPr>
          <p:cNvPr id="387" name="직사각형 76"/>
          <p:cNvSpPr/>
          <p:nvPr/>
        </p:nvSpPr>
        <p:spPr>
          <a:xfrm>
            <a:off x="1259058" y="4507784"/>
            <a:ext cx="3253828" cy="557866"/>
          </a:xfrm>
          <a:prstGeom prst="rect">
            <a:avLst/>
          </a:prstGeom>
          <a:solidFill>
            <a:srgbClr val="84B4D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endParaRPr/>
          </a:p>
        </p:txBody>
      </p:sp>
      <p:sp>
        <p:nvSpPr>
          <p:cNvPr id="388" name="직사각형 75"/>
          <p:cNvSpPr/>
          <p:nvPr/>
        </p:nvSpPr>
        <p:spPr>
          <a:xfrm>
            <a:off x="354970" y="4507784"/>
            <a:ext cx="640826" cy="557866"/>
          </a:xfrm>
          <a:prstGeom prst="rect">
            <a:avLst/>
          </a:prstGeom>
          <a:solidFill>
            <a:srgbClr val="84B4D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endParaRPr/>
          </a:p>
        </p:txBody>
      </p:sp>
      <p:sp>
        <p:nvSpPr>
          <p:cNvPr id="389" name="TextBox 77"/>
          <p:cNvSpPr txBox="1"/>
          <p:nvPr/>
        </p:nvSpPr>
        <p:spPr>
          <a:xfrm>
            <a:off x="500068" y="4613993"/>
            <a:ext cx="350633" cy="351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defRPr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r>
              <a:t>4</a:t>
            </a:r>
          </a:p>
        </p:txBody>
      </p:sp>
      <p:sp>
        <p:nvSpPr>
          <p:cNvPr id="390" name="TextBox 78"/>
          <p:cNvSpPr txBox="1"/>
          <p:nvPr/>
        </p:nvSpPr>
        <p:spPr>
          <a:xfrm>
            <a:off x="1420672" y="4633043"/>
            <a:ext cx="2712250" cy="289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1400" spc="-175"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lvl1pPr>
          </a:lstStyle>
          <a:p>
            <a:r>
              <a:t>전체  흐름도</a:t>
            </a:r>
          </a:p>
        </p:txBody>
      </p:sp>
      <p:sp>
        <p:nvSpPr>
          <p:cNvPr id="391" name="직사각형 141"/>
          <p:cNvSpPr/>
          <p:nvPr/>
        </p:nvSpPr>
        <p:spPr>
          <a:xfrm>
            <a:off x="4719539" y="4507784"/>
            <a:ext cx="964348" cy="557866"/>
          </a:xfrm>
          <a:prstGeom prst="rect">
            <a:avLst/>
          </a:prstGeom>
          <a:solidFill>
            <a:srgbClr val="84B4D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endParaRPr/>
          </a:p>
        </p:txBody>
      </p:sp>
      <p:sp>
        <p:nvSpPr>
          <p:cNvPr id="392" name="TextBox 142"/>
          <p:cNvSpPr txBox="1"/>
          <p:nvPr/>
        </p:nvSpPr>
        <p:spPr>
          <a:xfrm>
            <a:off x="4735872" y="4633043"/>
            <a:ext cx="944018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defRPr sz="1400"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lvl1pPr>
          </a:lstStyle>
          <a:p>
            <a:r>
              <a:rPr lang="en-US" dirty="0"/>
              <a:t>10</a:t>
            </a:r>
            <a:r>
              <a:rPr dirty="0"/>
              <a:t>p</a:t>
            </a:r>
          </a:p>
        </p:txBody>
      </p:sp>
      <p:sp>
        <p:nvSpPr>
          <p:cNvPr id="393" name="직사각형 80"/>
          <p:cNvSpPr/>
          <p:nvPr/>
        </p:nvSpPr>
        <p:spPr>
          <a:xfrm>
            <a:off x="7232367" y="2323844"/>
            <a:ext cx="3253824" cy="557862"/>
          </a:xfrm>
          <a:prstGeom prst="rect">
            <a:avLst/>
          </a:prstGeom>
          <a:solidFill>
            <a:schemeClr val="accent1">
              <a:lumOff val="2019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endParaRPr/>
          </a:p>
        </p:txBody>
      </p:sp>
      <p:sp>
        <p:nvSpPr>
          <p:cNvPr id="394" name="TextBox 82"/>
          <p:cNvSpPr txBox="1"/>
          <p:nvPr/>
        </p:nvSpPr>
        <p:spPr>
          <a:xfrm>
            <a:off x="7393974" y="2452646"/>
            <a:ext cx="2712255" cy="289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1400" spc="-175"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lvl1pPr>
          </a:lstStyle>
          <a:p>
            <a:r>
              <a:t>기능  구현</a:t>
            </a:r>
          </a:p>
        </p:txBody>
      </p:sp>
      <p:sp>
        <p:nvSpPr>
          <p:cNvPr id="395" name="직사각형 114"/>
          <p:cNvSpPr/>
          <p:nvPr/>
        </p:nvSpPr>
        <p:spPr>
          <a:xfrm>
            <a:off x="6328281" y="2323844"/>
            <a:ext cx="640824" cy="557862"/>
          </a:xfrm>
          <a:prstGeom prst="rect">
            <a:avLst/>
          </a:prstGeom>
          <a:solidFill>
            <a:schemeClr val="accent1">
              <a:lumOff val="2019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endParaRPr/>
          </a:p>
        </p:txBody>
      </p:sp>
      <p:sp>
        <p:nvSpPr>
          <p:cNvPr id="396" name="TextBox 115"/>
          <p:cNvSpPr txBox="1"/>
          <p:nvPr/>
        </p:nvSpPr>
        <p:spPr>
          <a:xfrm>
            <a:off x="6467556" y="2431738"/>
            <a:ext cx="350631" cy="351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defRPr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r>
              <a:t>5</a:t>
            </a:r>
          </a:p>
        </p:txBody>
      </p:sp>
      <p:sp>
        <p:nvSpPr>
          <p:cNvPr id="397" name="직사각형 144"/>
          <p:cNvSpPr/>
          <p:nvPr/>
        </p:nvSpPr>
        <p:spPr>
          <a:xfrm>
            <a:off x="10687884" y="2329152"/>
            <a:ext cx="964348" cy="557864"/>
          </a:xfrm>
          <a:prstGeom prst="rect">
            <a:avLst/>
          </a:prstGeom>
          <a:solidFill>
            <a:schemeClr val="accent1">
              <a:lumOff val="2019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1400"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endParaRPr/>
          </a:p>
        </p:txBody>
      </p:sp>
      <p:sp>
        <p:nvSpPr>
          <p:cNvPr id="398" name="TextBox 145"/>
          <p:cNvSpPr txBox="1"/>
          <p:nvPr/>
        </p:nvSpPr>
        <p:spPr>
          <a:xfrm>
            <a:off x="10699622" y="2452646"/>
            <a:ext cx="940871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defRPr sz="1400"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lvl1pPr>
          </a:lstStyle>
          <a:p>
            <a:r>
              <a:rPr lang="en-US" dirty="0"/>
              <a:t>11</a:t>
            </a:r>
            <a:r>
              <a:rPr dirty="0"/>
              <a:t>p</a:t>
            </a:r>
            <a:r>
              <a:rPr lang="en-US" dirty="0"/>
              <a:t>~18p</a:t>
            </a:r>
            <a:endParaRPr dirty="0"/>
          </a:p>
        </p:txBody>
      </p:sp>
      <p:sp>
        <p:nvSpPr>
          <p:cNvPr id="399" name="직사각형 84"/>
          <p:cNvSpPr/>
          <p:nvPr/>
        </p:nvSpPr>
        <p:spPr>
          <a:xfrm>
            <a:off x="7238534" y="3049210"/>
            <a:ext cx="3253824" cy="557865"/>
          </a:xfrm>
          <a:prstGeom prst="rect">
            <a:avLst/>
          </a:prstGeom>
          <a:solidFill>
            <a:srgbClr val="84B4D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endParaRPr/>
          </a:p>
        </p:txBody>
      </p:sp>
      <p:sp>
        <p:nvSpPr>
          <p:cNvPr id="400" name="TextBox 86"/>
          <p:cNvSpPr txBox="1"/>
          <p:nvPr/>
        </p:nvSpPr>
        <p:spPr>
          <a:xfrm>
            <a:off x="7393977" y="3163726"/>
            <a:ext cx="2712254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1400" spc="-175"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lvl1pPr>
          </a:lstStyle>
          <a:p>
            <a:r>
              <a:rPr lang="ko-KR" altLang="en-US" dirty="0"/>
              <a:t>프로젝트 시현</a:t>
            </a:r>
          </a:p>
        </p:txBody>
      </p:sp>
      <p:sp>
        <p:nvSpPr>
          <p:cNvPr id="401" name="직사각형 117"/>
          <p:cNvSpPr/>
          <p:nvPr/>
        </p:nvSpPr>
        <p:spPr>
          <a:xfrm>
            <a:off x="6328281" y="3046526"/>
            <a:ext cx="640824" cy="557866"/>
          </a:xfrm>
          <a:prstGeom prst="rect">
            <a:avLst/>
          </a:prstGeom>
          <a:solidFill>
            <a:srgbClr val="84B4D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endParaRPr/>
          </a:p>
        </p:txBody>
      </p:sp>
      <p:sp>
        <p:nvSpPr>
          <p:cNvPr id="402" name="TextBox 118"/>
          <p:cNvSpPr txBox="1"/>
          <p:nvPr/>
        </p:nvSpPr>
        <p:spPr>
          <a:xfrm>
            <a:off x="6468033" y="3163940"/>
            <a:ext cx="350632" cy="351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defRPr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r>
              <a:t>6</a:t>
            </a:r>
          </a:p>
        </p:txBody>
      </p:sp>
      <p:sp>
        <p:nvSpPr>
          <p:cNvPr id="403" name="직사각형 147"/>
          <p:cNvSpPr/>
          <p:nvPr/>
        </p:nvSpPr>
        <p:spPr>
          <a:xfrm>
            <a:off x="10711359" y="3040365"/>
            <a:ext cx="940871" cy="557866"/>
          </a:xfrm>
          <a:prstGeom prst="rect">
            <a:avLst/>
          </a:prstGeom>
          <a:solidFill>
            <a:srgbClr val="84B4D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1400"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endParaRPr/>
          </a:p>
        </p:txBody>
      </p:sp>
      <p:sp>
        <p:nvSpPr>
          <p:cNvPr id="404" name="TextBox 148"/>
          <p:cNvSpPr txBox="1"/>
          <p:nvPr/>
        </p:nvSpPr>
        <p:spPr>
          <a:xfrm>
            <a:off x="10707737" y="3180819"/>
            <a:ext cx="936370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defRPr sz="1400"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lvl1pPr>
          </a:lstStyle>
          <a:p>
            <a:r>
              <a:rPr lang="en-US" dirty="0"/>
              <a:t>19</a:t>
            </a:r>
            <a:r>
              <a:rPr dirty="0"/>
              <a:t>p</a:t>
            </a:r>
          </a:p>
        </p:txBody>
      </p:sp>
      <p:sp>
        <p:nvSpPr>
          <p:cNvPr id="405" name="직사각형 197"/>
          <p:cNvSpPr/>
          <p:nvPr/>
        </p:nvSpPr>
        <p:spPr>
          <a:xfrm>
            <a:off x="7213247" y="3777336"/>
            <a:ext cx="3253824" cy="557866"/>
          </a:xfrm>
          <a:prstGeom prst="rect">
            <a:avLst/>
          </a:prstGeom>
          <a:solidFill>
            <a:schemeClr val="accent1">
              <a:lumOff val="2019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endParaRPr/>
          </a:p>
        </p:txBody>
      </p:sp>
      <p:sp>
        <p:nvSpPr>
          <p:cNvPr id="406" name="직사각형 199"/>
          <p:cNvSpPr/>
          <p:nvPr/>
        </p:nvSpPr>
        <p:spPr>
          <a:xfrm>
            <a:off x="6322459" y="3777336"/>
            <a:ext cx="640825" cy="557866"/>
          </a:xfrm>
          <a:prstGeom prst="rect">
            <a:avLst/>
          </a:prstGeom>
          <a:solidFill>
            <a:schemeClr val="accent1">
              <a:lumOff val="2019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endParaRPr/>
          </a:p>
        </p:txBody>
      </p:sp>
      <p:sp>
        <p:nvSpPr>
          <p:cNvPr id="407" name="TextBox 200"/>
          <p:cNvSpPr txBox="1"/>
          <p:nvPr/>
        </p:nvSpPr>
        <p:spPr>
          <a:xfrm>
            <a:off x="6467556" y="3876102"/>
            <a:ext cx="350631" cy="351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defRPr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r>
              <a:t>7</a:t>
            </a:r>
          </a:p>
        </p:txBody>
      </p:sp>
      <p:sp>
        <p:nvSpPr>
          <p:cNvPr id="408" name="TextBox 201"/>
          <p:cNvSpPr txBox="1"/>
          <p:nvPr/>
        </p:nvSpPr>
        <p:spPr>
          <a:xfrm>
            <a:off x="7393978" y="3891298"/>
            <a:ext cx="2712254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1400" spc="-175"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lvl1pPr>
          </a:lstStyle>
          <a:p>
            <a:r>
              <a:rPr lang="ko-KR" altLang="en-US" dirty="0"/>
              <a:t>프로젝트를  개발하며  겪은  오류사항</a:t>
            </a:r>
          </a:p>
        </p:txBody>
      </p:sp>
      <p:sp>
        <p:nvSpPr>
          <p:cNvPr id="409" name="직사각형 206"/>
          <p:cNvSpPr/>
          <p:nvPr/>
        </p:nvSpPr>
        <p:spPr>
          <a:xfrm>
            <a:off x="10687884" y="3779730"/>
            <a:ext cx="964348" cy="557866"/>
          </a:xfrm>
          <a:prstGeom prst="rect">
            <a:avLst/>
          </a:prstGeom>
          <a:solidFill>
            <a:schemeClr val="accent1">
              <a:lumOff val="2019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1400"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endParaRPr/>
          </a:p>
        </p:txBody>
      </p:sp>
      <p:sp>
        <p:nvSpPr>
          <p:cNvPr id="410" name="TextBox 207"/>
          <p:cNvSpPr txBox="1"/>
          <p:nvPr/>
        </p:nvSpPr>
        <p:spPr>
          <a:xfrm>
            <a:off x="10730334" y="3907089"/>
            <a:ext cx="859332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defRPr sz="1400"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lvl1pPr>
          </a:lstStyle>
          <a:p>
            <a:r>
              <a:rPr lang="en-US" dirty="0"/>
              <a:t>20</a:t>
            </a:r>
            <a:r>
              <a:rPr dirty="0"/>
              <a:t>p</a:t>
            </a:r>
          </a:p>
        </p:txBody>
      </p:sp>
      <p:sp>
        <p:nvSpPr>
          <p:cNvPr id="411" name="슬라이드 번호 개체 틀 1"/>
          <p:cNvSpPr txBox="1"/>
          <p:nvPr/>
        </p:nvSpPr>
        <p:spPr>
          <a:xfrm>
            <a:off x="11565562" y="6451957"/>
            <a:ext cx="350632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z="1400" b="1">
                <a:solidFill>
                  <a:srgbClr val="88888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3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28.png" descr="image28.png">
            <a:extLst>
              <a:ext uri="{FF2B5EF4-FFF2-40B4-BE49-F238E27FC236}">
                <a16:creationId xmlns:a16="http://schemas.microsoft.com/office/drawing/2014/main" id="{808008BC-B781-5831-819D-72FDCA1201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35" b="77833"/>
          <a:stretch>
            <a:fillRect/>
          </a:stretch>
        </p:blipFill>
        <p:spPr>
          <a:xfrm>
            <a:off x="-17065" y="-4931"/>
            <a:ext cx="12209065" cy="6862931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직사각형 2"/>
          <p:cNvSpPr/>
          <p:nvPr/>
        </p:nvSpPr>
        <p:spPr>
          <a:xfrm>
            <a:off x="3372861" y="1295523"/>
            <a:ext cx="5344030" cy="31621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1" name="TextBox 4"/>
          <p:cNvSpPr txBox="1"/>
          <p:nvPr/>
        </p:nvSpPr>
        <p:spPr>
          <a:xfrm>
            <a:off x="346598" y="164257"/>
            <a:ext cx="1791205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914400">
              <a:defRPr sz="3600"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r>
              <a:t>개발 환경</a:t>
            </a:r>
          </a:p>
        </p:txBody>
      </p:sp>
      <p:sp>
        <p:nvSpPr>
          <p:cNvPr id="422" name="슬라이드 번호 개체 틀 1"/>
          <p:cNvSpPr txBox="1">
            <a:spLocks noGrp="1"/>
          </p:cNvSpPr>
          <p:nvPr>
            <p:ph type="sldNum" sz="quarter" idx="4294967295"/>
          </p:nvPr>
        </p:nvSpPr>
        <p:spPr>
          <a:xfrm>
            <a:off x="11710789" y="6417066"/>
            <a:ext cx="203020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 b="1"/>
            </a:lvl1pPr>
          </a:lstStyle>
          <a:p>
            <a:fld id="{86CB4B4D-7CA3-9044-876B-883B54F8677D}" type="slidenum">
              <a:rPr/>
              <a:t>5</a:t>
            </a:fld>
            <a:endParaRPr/>
          </a:p>
        </p:txBody>
      </p:sp>
      <p:pic>
        <p:nvPicPr>
          <p:cNvPr id="424" name="그림 31" descr="그림 31"/>
          <p:cNvPicPr>
            <a:picLocks noChangeAspect="1"/>
          </p:cNvPicPr>
          <p:nvPr/>
        </p:nvPicPr>
        <p:blipFill>
          <a:blip r:embed="rId3"/>
          <a:srcRect l="25151" r="25151"/>
          <a:stretch>
            <a:fillRect/>
          </a:stretch>
        </p:blipFill>
        <p:spPr>
          <a:xfrm>
            <a:off x="3810242" y="4706677"/>
            <a:ext cx="1096486" cy="1193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425" name="그림 34" descr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487" y="5327989"/>
            <a:ext cx="1187606" cy="1371894"/>
          </a:xfrm>
          <a:prstGeom prst="rect">
            <a:avLst/>
          </a:prstGeom>
          <a:ln w="12700">
            <a:miter lim="400000"/>
          </a:ln>
        </p:spPr>
      </p:pic>
      <p:sp>
        <p:nvSpPr>
          <p:cNvPr id="426" name="TextBox 3"/>
          <p:cNvSpPr txBox="1"/>
          <p:nvPr/>
        </p:nvSpPr>
        <p:spPr>
          <a:xfrm>
            <a:off x="3596524" y="1443149"/>
            <a:ext cx="4896694" cy="2800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>
                <a:solidFill>
                  <a:srgbClr val="FFFFFF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pPr>
            <a:r>
              <a:rPr lang="en-US" sz="1600" dirty="0"/>
              <a:t>IDE Tool          → IntelliJ IDEA Community Edition</a:t>
            </a:r>
          </a:p>
          <a:p>
            <a:pPr defTabSz="914400">
              <a:defRPr>
                <a:solidFill>
                  <a:srgbClr val="FFFFFF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pPr>
            <a:endParaRPr lang="en-US" sz="1600" dirty="0"/>
          </a:p>
          <a:p>
            <a:pPr defTabSz="914400">
              <a:defRPr>
                <a:solidFill>
                  <a:srgbClr val="FFFFFF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pPr>
            <a:r>
              <a:rPr lang="en-US" sz="1600" dirty="0" err="1"/>
              <a:t>Springboot</a:t>
            </a:r>
            <a:r>
              <a:rPr lang="en-US" sz="1600" dirty="0"/>
              <a:t>    → 2.4.1</a:t>
            </a:r>
          </a:p>
          <a:p>
            <a:pPr defTabSz="914400">
              <a:defRPr>
                <a:solidFill>
                  <a:srgbClr val="FFFFFF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pPr>
            <a:endParaRPr lang="en-US" sz="1600" dirty="0"/>
          </a:p>
          <a:p>
            <a:pPr defTabSz="914400">
              <a:defRPr>
                <a:solidFill>
                  <a:srgbClr val="FFFFFF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pPr>
            <a:r>
              <a:rPr lang="en-US" sz="1600" dirty="0" err="1"/>
              <a:t>jdk</a:t>
            </a:r>
            <a:r>
              <a:rPr lang="en-US" sz="1600" dirty="0"/>
              <a:t>	       → jdk-11.0.13_windows-x64_bin</a:t>
            </a:r>
          </a:p>
          <a:p>
            <a:pPr defTabSz="914400">
              <a:defRPr>
                <a:solidFill>
                  <a:srgbClr val="FFFFFF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pPr>
            <a:endParaRPr lang="en-US" sz="1600" dirty="0"/>
          </a:p>
          <a:p>
            <a:pPr defTabSz="914400">
              <a:defRPr>
                <a:solidFill>
                  <a:srgbClr val="FFFFFF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pPr>
            <a:r>
              <a:rPr lang="en-US" sz="1600" dirty="0"/>
              <a:t>OS	       → windows 10 pro</a:t>
            </a:r>
          </a:p>
          <a:p>
            <a:pPr defTabSz="914400">
              <a:defRPr>
                <a:solidFill>
                  <a:srgbClr val="FFFFFF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pPr>
            <a:endParaRPr lang="en-US" sz="1600" dirty="0"/>
          </a:p>
          <a:p>
            <a:pPr defTabSz="914400">
              <a:defRPr>
                <a:solidFill>
                  <a:srgbClr val="FFFFFF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pPr>
            <a:r>
              <a:rPr lang="en-US" sz="1600" dirty="0"/>
              <a:t>DB	       → JPA Hibernate, AWS RDS</a:t>
            </a:r>
          </a:p>
          <a:p>
            <a:pPr defTabSz="914400">
              <a:defRPr>
                <a:solidFill>
                  <a:srgbClr val="FFFFFF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pPr>
            <a:endParaRPr lang="en-US" sz="1600" dirty="0"/>
          </a:p>
          <a:p>
            <a:pPr defTabSz="914400">
              <a:defRPr>
                <a:solidFill>
                  <a:srgbClr val="FFFFFF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pPr>
            <a:r>
              <a:rPr lang="en-US" sz="1600" dirty="0"/>
              <a:t>Server            → Tomcat &amp; AWS EC2</a:t>
            </a:r>
            <a:endParaRPr lang="en-US" sz="1600" dirty="0">
              <a:latin typeface="NanumSquare_ac Regular"/>
              <a:ea typeface="NanumSquare_ac Regular"/>
              <a:cs typeface="NanumSquare_ac Regular"/>
              <a:sym typeface="NanumSquare_ac Regular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C3E000-59C3-DE72-DDE4-B6D6E291E8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189" y="5323435"/>
            <a:ext cx="2303600" cy="12093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A5229F-CF59-0D51-1EFB-E18A02DC16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18" y="4659859"/>
            <a:ext cx="1371894" cy="1371894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7BC1D2F-1EA4-74C3-3CDE-FBAC0051AA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852" y="4820213"/>
            <a:ext cx="1894578" cy="10609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5F0E3CE-49BD-B648-B2C9-5A0B65469B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92" y="5303469"/>
            <a:ext cx="1420934" cy="142093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28.png" descr="image28.png">
            <a:extLst>
              <a:ext uri="{FF2B5EF4-FFF2-40B4-BE49-F238E27FC236}">
                <a16:creationId xmlns:a16="http://schemas.microsoft.com/office/drawing/2014/main" id="{E90764FB-26A1-402E-539A-C0A2BA5FD6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35" b="77833"/>
          <a:stretch>
            <a:fillRect/>
          </a:stretch>
        </p:blipFill>
        <p:spPr>
          <a:xfrm>
            <a:off x="-17065" y="-4931"/>
            <a:ext cx="12209065" cy="686293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8" name="image28.png" descr="image28.png"/>
          <p:cNvPicPr>
            <a:picLocks noChangeAspect="1"/>
          </p:cNvPicPr>
          <p:nvPr/>
        </p:nvPicPr>
        <p:blipFill>
          <a:blip r:embed="rId2"/>
          <a:srcRect t="16835" b="78103"/>
          <a:stretch>
            <a:fillRect/>
          </a:stretch>
        </p:blipFill>
        <p:spPr>
          <a:xfrm>
            <a:off x="-81582" y="-4929"/>
            <a:ext cx="12273582" cy="937924"/>
          </a:xfrm>
          <a:prstGeom prst="rect">
            <a:avLst/>
          </a:prstGeom>
          <a:ln w="12700">
            <a:miter lim="400000"/>
          </a:ln>
        </p:spPr>
      </p:pic>
      <p:sp>
        <p:nvSpPr>
          <p:cNvPr id="429" name="TextBox 11"/>
          <p:cNvSpPr txBox="1"/>
          <p:nvPr/>
        </p:nvSpPr>
        <p:spPr>
          <a:xfrm>
            <a:off x="277507" y="164257"/>
            <a:ext cx="218439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914400">
              <a:defRPr sz="3600"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r>
              <a:t>개발 계획표</a:t>
            </a:r>
          </a:p>
        </p:txBody>
      </p:sp>
      <p:sp>
        <p:nvSpPr>
          <p:cNvPr id="430" name="슬라이드 번호 개체 틀 1"/>
          <p:cNvSpPr txBox="1">
            <a:spLocks noGrp="1"/>
          </p:cNvSpPr>
          <p:nvPr>
            <p:ph type="sldNum" sz="quarter" idx="4294967295"/>
          </p:nvPr>
        </p:nvSpPr>
        <p:spPr>
          <a:xfrm>
            <a:off x="11710789" y="6417066"/>
            <a:ext cx="203020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 b="1"/>
            </a:lvl1pPr>
          </a:lstStyle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432" name="TextBox 11"/>
          <p:cNvSpPr txBox="1"/>
          <p:nvPr/>
        </p:nvSpPr>
        <p:spPr>
          <a:xfrm>
            <a:off x="277507" y="164257"/>
            <a:ext cx="218439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914400">
              <a:defRPr sz="3600"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r>
              <a:t>개발 계획표</a:t>
            </a:r>
          </a:p>
        </p:txBody>
      </p:sp>
      <p:grpSp>
        <p:nvGrpSpPr>
          <p:cNvPr id="447" name="그룹 1"/>
          <p:cNvGrpSpPr/>
          <p:nvPr/>
        </p:nvGrpSpPr>
        <p:grpSpPr>
          <a:xfrm>
            <a:off x="84771" y="1100653"/>
            <a:ext cx="12009824" cy="5270500"/>
            <a:chOff x="0" y="49270"/>
            <a:chExt cx="12491503" cy="5270499"/>
          </a:xfrm>
        </p:grpSpPr>
        <p:graphicFrame>
          <p:nvGraphicFramePr>
            <p:cNvPr id="433" name="표"/>
            <p:cNvGraphicFramePr/>
            <p:nvPr>
              <p:extLst>
                <p:ext uri="{D42A27DB-BD31-4B8C-83A1-F6EECF244321}">
                  <p14:modId xmlns:p14="http://schemas.microsoft.com/office/powerpoint/2010/main" val="3227325813"/>
                </p:ext>
              </p:extLst>
            </p:nvPr>
          </p:nvGraphicFramePr>
          <p:xfrm>
            <a:off x="0" y="49270"/>
            <a:ext cx="12491503" cy="5270499"/>
          </p:xfrm>
          <a:graphic>
            <a:graphicData uri="http://schemas.openxmlformats.org/drawingml/2006/table">
              <a:tbl>
                <a:tblPr bandRow="1">
                  <a:tableStyleId>{4C3C2611-4C71-4FC5-86AE-919BDF0F9419}</a:tableStyleId>
                </a:tblPr>
                <a:tblGrid>
                  <a:gridCol w="185288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8457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0883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30883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30883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286578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286578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312084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3088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286578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286578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305503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  <a:gridCol w="286578">
                    <a:extLst>
                      <a:ext uri="{9D8B030D-6E8A-4147-A177-3AD203B41FA5}">
                        <a16:colId xmlns:a16="http://schemas.microsoft.com/office/drawing/2014/main" val="20012"/>
                      </a:ext>
                    </a:extLst>
                  </a:gridCol>
                  <a:gridCol w="334340">
                    <a:extLst>
                      <a:ext uri="{9D8B030D-6E8A-4147-A177-3AD203B41FA5}">
                        <a16:colId xmlns:a16="http://schemas.microsoft.com/office/drawing/2014/main" val="20013"/>
                      </a:ext>
                    </a:extLst>
                  </a:gridCol>
                  <a:gridCol w="327828">
                    <a:extLst>
                      <a:ext uri="{9D8B030D-6E8A-4147-A177-3AD203B41FA5}">
                        <a16:colId xmlns:a16="http://schemas.microsoft.com/office/drawing/2014/main" val="20014"/>
                      </a:ext>
                    </a:extLst>
                  </a:gridCol>
                  <a:gridCol w="286578">
                    <a:extLst>
                      <a:ext uri="{9D8B030D-6E8A-4147-A177-3AD203B41FA5}">
                        <a16:colId xmlns:a16="http://schemas.microsoft.com/office/drawing/2014/main" val="20015"/>
                      </a:ext>
                    </a:extLst>
                  </a:gridCol>
                  <a:gridCol w="286579">
                    <a:extLst>
                      <a:ext uri="{9D8B030D-6E8A-4147-A177-3AD203B41FA5}">
                        <a16:colId xmlns:a16="http://schemas.microsoft.com/office/drawing/2014/main" val="20016"/>
                      </a:ext>
                    </a:extLst>
                  </a:gridCol>
                  <a:gridCol w="286578">
                    <a:extLst>
                      <a:ext uri="{9D8B030D-6E8A-4147-A177-3AD203B41FA5}">
                        <a16:colId xmlns:a16="http://schemas.microsoft.com/office/drawing/2014/main" val="20017"/>
                      </a:ext>
                    </a:extLst>
                  </a:gridCol>
                  <a:gridCol w="286578">
                    <a:extLst>
                      <a:ext uri="{9D8B030D-6E8A-4147-A177-3AD203B41FA5}">
                        <a16:colId xmlns:a16="http://schemas.microsoft.com/office/drawing/2014/main" val="20018"/>
                      </a:ext>
                    </a:extLst>
                  </a:gridCol>
                  <a:gridCol w="286578">
                    <a:extLst>
                      <a:ext uri="{9D8B030D-6E8A-4147-A177-3AD203B41FA5}">
                        <a16:colId xmlns:a16="http://schemas.microsoft.com/office/drawing/2014/main" val="20019"/>
                      </a:ext>
                    </a:extLst>
                  </a:gridCol>
                  <a:gridCol w="299680">
                    <a:extLst>
                      <a:ext uri="{9D8B030D-6E8A-4147-A177-3AD203B41FA5}">
                        <a16:colId xmlns:a16="http://schemas.microsoft.com/office/drawing/2014/main" val="20020"/>
                      </a:ext>
                    </a:extLst>
                  </a:gridCol>
                  <a:gridCol w="329936">
                    <a:extLst>
                      <a:ext uri="{9D8B030D-6E8A-4147-A177-3AD203B41FA5}">
                        <a16:colId xmlns:a16="http://schemas.microsoft.com/office/drawing/2014/main" val="20021"/>
                      </a:ext>
                    </a:extLst>
                  </a:gridCol>
                  <a:gridCol w="308834">
                    <a:extLst>
                      <a:ext uri="{9D8B030D-6E8A-4147-A177-3AD203B41FA5}">
                        <a16:colId xmlns:a16="http://schemas.microsoft.com/office/drawing/2014/main" val="20022"/>
                      </a:ext>
                    </a:extLst>
                  </a:gridCol>
                  <a:gridCol w="308834">
                    <a:extLst>
                      <a:ext uri="{9D8B030D-6E8A-4147-A177-3AD203B41FA5}">
                        <a16:colId xmlns:a16="http://schemas.microsoft.com/office/drawing/2014/main" val="20023"/>
                      </a:ext>
                    </a:extLst>
                  </a:gridCol>
                  <a:gridCol w="293197">
                    <a:extLst>
                      <a:ext uri="{9D8B030D-6E8A-4147-A177-3AD203B41FA5}">
                        <a16:colId xmlns:a16="http://schemas.microsoft.com/office/drawing/2014/main" val="20024"/>
                      </a:ext>
                    </a:extLst>
                  </a:gridCol>
                  <a:gridCol w="323537">
                    <a:extLst>
                      <a:ext uri="{9D8B030D-6E8A-4147-A177-3AD203B41FA5}">
                        <a16:colId xmlns:a16="http://schemas.microsoft.com/office/drawing/2014/main" val="20025"/>
                      </a:ext>
                    </a:extLst>
                  </a:gridCol>
                  <a:gridCol w="293197">
                    <a:extLst>
                      <a:ext uri="{9D8B030D-6E8A-4147-A177-3AD203B41FA5}">
                        <a16:colId xmlns:a16="http://schemas.microsoft.com/office/drawing/2014/main" val="20026"/>
                      </a:ext>
                    </a:extLst>
                  </a:gridCol>
                  <a:gridCol w="314575">
                    <a:extLst>
                      <a:ext uri="{9D8B030D-6E8A-4147-A177-3AD203B41FA5}">
                        <a16:colId xmlns:a16="http://schemas.microsoft.com/office/drawing/2014/main" val="20027"/>
                      </a:ext>
                    </a:extLst>
                  </a:gridCol>
                  <a:gridCol w="304698">
                    <a:extLst>
                      <a:ext uri="{9D8B030D-6E8A-4147-A177-3AD203B41FA5}">
                        <a16:colId xmlns:a16="http://schemas.microsoft.com/office/drawing/2014/main" val="20028"/>
                      </a:ext>
                    </a:extLst>
                  </a:gridCol>
                  <a:gridCol w="346247">
                    <a:extLst>
                      <a:ext uri="{9D8B030D-6E8A-4147-A177-3AD203B41FA5}">
                        <a16:colId xmlns:a16="http://schemas.microsoft.com/office/drawing/2014/main" val="20030"/>
                      </a:ext>
                    </a:extLst>
                  </a:gridCol>
                  <a:gridCol w="1068757">
                    <a:extLst>
                      <a:ext uri="{9D8B030D-6E8A-4147-A177-3AD203B41FA5}">
                        <a16:colId xmlns:a16="http://schemas.microsoft.com/office/drawing/2014/main" val="20031"/>
                      </a:ext>
                    </a:extLst>
                  </a:gridCol>
                </a:tblGrid>
                <a:tr h="342900">
                  <a:tc>
                    <a:txBody>
                      <a:bodyPr/>
                      <a:lstStyle/>
                      <a:p>
                        <a:pPr algn="ctr" defTabSz="914400">
                          <a:defRPr sz="1200">
                            <a:solidFill>
                              <a:srgbClr val="FFFFFF"/>
                            </a:solidFill>
                          </a:defRPr>
                        </a:pPr>
                        <a:endParaRPr dirty="0"/>
                      </a:p>
                    </a:txBody>
                    <a:tcPr marL="45720" marR="45720" anchor="ctr" horzOverflow="overflow"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200">
                            <a:solidFill>
                              <a:srgbClr val="FFFFFF"/>
                            </a:solidFill>
                          </a:defRPr>
                        </a:pPr>
                        <a:endParaRPr dirty="0"/>
                      </a:p>
                    </a:txBody>
                    <a:tcPr marL="45720" marR="45720" anchor="ctr" horzOverflow="overflow"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 gridSpan="16"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5</a:t>
                        </a:r>
                        <a:r>
                          <a:rPr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월</a:t>
                        </a:r>
                      </a:p>
                    </a:txBody>
                    <a:tcPr marL="45720" marR="45720" anchor="ctr" horzOverflow="overflow"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sym typeface="NanumSquareRound Regular"/>
                          </a:rPr>
                          <a:t>6</a:t>
                        </a:r>
                        <a:r>
                          <a:rPr lang="ko-KR" alt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sym typeface="NanumSquareRound Regular"/>
                          </a:rPr>
                          <a:t>월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gridSpan="12">
                    <a:txBody>
                      <a:bodyPr/>
                      <a:lstStyle/>
                      <a:p>
                        <a:pPr algn="ctr"/>
                        <a:r>
                          <a:rPr lang="en-US" altLang="ko-KR" sz="11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sym typeface="NanumSquareRound Regular"/>
                          </a:rPr>
                          <a:t>6</a:t>
                        </a:r>
                        <a:r>
                          <a:rPr lang="ko-KR" altLang="en-US" sz="11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sym typeface="NanumSquareRound Regular"/>
                          </a:rPr>
                          <a:t>월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r>
                          <a:rPr lang="en-US" altLang="ko-KR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sym typeface="NanumSquareRound Regular"/>
                          </a:rPr>
                          <a:t>6</a:t>
                        </a:r>
                        <a:r>
                          <a:rPr lang="ko-KR" alt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sym typeface="NanumSquareRound Regular"/>
                          </a:rPr>
                          <a:t>월</a:t>
                        </a:r>
                        <a:endParaRPr lang="ko-KR" dirty="0"/>
                      </a:p>
                    </a:txBody>
                    <a:tcPr marL="45720" marR="45720" anchor="ctr" horzOverflow="overflow"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4</a:t>
                        </a:r>
                        <a:r>
                          <a:rPr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월</a:t>
                        </a:r>
                      </a:p>
                    </a:txBody>
                    <a:tcPr marL="45720" marR="45720" anchor="ctr" horzOverflow="overflow"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 defTabSz="914400"/>
                        <a:r>
                          <a:rPr sz="1200" dirty="0" err="1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sym typeface="NanumSquareRound Regular"/>
                          </a:rPr>
                          <a:t>개발일수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 defTabSz="914400"/>
                        <a:r>
                          <a:rPr sz="1200" dirty="0" err="1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개발일수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ko-KR" altLang="en-US" sz="11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sym typeface="NanumSquareRound Regular"/>
                          </a:rPr>
                          <a:t>개발일수</a:t>
                        </a:r>
                      </a:p>
                    </a:txBody>
                    <a:tcPr marL="45720" marR="45720" anchor="ctr" horzOverflow="overflow"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55600"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sz="1200">
                            <a:solidFill>
                              <a:srgbClr val="FFFFFF"/>
                            </a:solidFill>
                          </a:rPr>
                          <a:t>세부 계획</a:t>
                        </a: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sz="1200">
                            <a:solidFill>
                              <a:srgbClr val="FFFFFF"/>
                            </a:solidFill>
                          </a:rPr>
                          <a:t>담당자</a:t>
                        </a: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16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17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18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19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20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21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22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23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24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25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26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27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28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29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30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31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1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2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3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4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5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6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7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8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9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10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11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12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sz="1200" dirty="0" err="1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박용희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81000"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sz="150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요구사항 분석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ko-KR" altLang="en-US" sz="15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박용희</a:t>
                        </a:r>
                        <a:endParaRPr sz="15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381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381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381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381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381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381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381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381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3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4</a:t>
                        </a:r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381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81000"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sz="150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요구사항 정의서 작성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ko-KR" altLang="en-US" sz="15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박용희</a:t>
                        </a:r>
                        <a:endParaRPr sz="15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3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4</a:t>
                        </a:r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81000"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sz="150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프로그램 설계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ko-KR" altLang="en-US" sz="15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박용희</a:t>
                        </a:r>
                        <a:endParaRPr sz="15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3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4</a:t>
                        </a:r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81000"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sz="150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기능 구현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ko-KR" altLang="en-US" sz="15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박용희</a:t>
                        </a:r>
                        <a:endParaRPr sz="15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3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9</a:t>
                        </a:r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381000"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sz="150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기획서 기본틀 완성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ko-KR" altLang="en-US" sz="15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박용희</a:t>
                        </a:r>
                        <a:endParaRPr sz="15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3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3</a:t>
                        </a:r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381000"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sz="150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버그 수정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ko-KR" altLang="en-US" sz="15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박용희</a:t>
                        </a:r>
                        <a:endParaRPr sz="15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3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6</a:t>
                        </a:r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381000"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sz="150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클래스 다이어그램 작성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ko-KR" altLang="en-US" sz="15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박용희</a:t>
                        </a:r>
                        <a:endParaRPr sz="15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3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3</a:t>
                        </a:r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381000"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sz="150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전체 흐름도 작성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ko-KR" altLang="en-US" sz="15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박용희</a:t>
                        </a:r>
                        <a:endParaRPr sz="15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3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3</a:t>
                        </a:r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  <a:tr h="381000"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sz="150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기능 구현 설명 작성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ko-KR" altLang="en-US" sz="15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박용희</a:t>
                        </a:r>
                        <a:endParaRPr sz="15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3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5</a:t>
                        </a:r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  <a:tr h="381000"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sz="150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기술 소개서 작성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ko-KR" altLang="en-US" sz="15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박용희</a:t>
                        </a:r>
                        <a:endParaRPr sz="15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3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9</a:t>
                        </a:r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1"/>
                    </a:ext>
                  </a:extLst>
                </a:tr>
                <a:tr h="381000"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sz="150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발표 준비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ko-KR" altLang="en-US" sz="15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박용희</a:t>
                        </a:r>
                        <a:endParaRPr sz="15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3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6</a:t>
                        </a:r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2"/>
                    </a:ext>
                  </a:extLst>
                </a:tr>
                <a:tr h="381000">
                  <a:tc gridSpan="30">
                    <a:txBody>
                      <a:bodyPr/>
                      <a:lstStyle/>
                      <a:p>
                        <a:pPr algn="ctr" defTabSz="914400"/>
                        <a:r>
                          <a:rPr sz="1500" dirty="0" err="1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개발일수</a:t>
                        </a:r>
                        <a:r>
                          <a:rPr sz="15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 </a:t>
                        </a:r>
                        <a:r>
                          <a:rPr sz="1500" dirty="0" err="1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합계</a:t>
                        </a:r>
                        <a:endParaRPr sz="15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altLang="ko-KR"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 defTabSz="914400"/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3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28</a:t>
                        </a:r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3"/>
                    </a:ext>
                  </a:extLst>
                </a:tr>
              </a:tbl>
            </a:graphicData>
          </a:graphic>
        </p:graphicFrame>
        <p:sp>
          <p:nvSpPr>
            <p:cNvPr id="434" name="직사각형"/>
            <p:cNvSpPr/>
            <p:nvPr/>
          </p:nvSpPr>
          <p:spPr>
            <a:xfrm>
              <a:off x="2528145" y="880039"/>
              <a:ext cx="1163953" cy="141904"/>
            </a:xfrm>
            <a:prstGeom prst="rect">
              <a:avLst/>
            </a:prstGeom>
            <a:solidFill>
              <a:srgbClr val="47678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5" name="직사각형"/>
            <p:cNvSpPr/>
            <p:nvPr/>
          </p:nvSpPr>
          <p:spPr>
            <a:xfrm>
              <a:off x="2528144" y="1241470"/>
              <a:ext cx="1163954" cy="126957"/>
            </a:xfrm>
            <a:prstGeom prst="rect">
              <a:avLst/>
            </a:prstGeom>
            <a:solidFill>
              <a:srgbClr val="47678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6" name="직사각형"/>
            <p:cNvSpPr/>
            <p:nvPr/>
          </p:nvSpPr>
          <p:spPr>
            <a:xfrm>
              <a:off x="2528144" y="1607869"/>
              <a:ext cx="1163953" cy="123575"/>
            </a:xfrm>
            <a:prstGeom prst="rect">
              <a:avLst/>
            </a:prstGeom>
            <a:solidFill>
              <a:srgbClr val="47678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7" name="직사각형"/>
            <p:cNvSpPr/>
            <p:nvPr/>
          </p:nvSpPr>
          <p:spPr>
            <a:xfrm>
              <a:off x="2528145" y="2014854"/>
              <a:ext cx="979276" cy="135225"/>
            </a:xfrm>
            <a:prstGeom prst="rect">
              <a:avLst/>
            </a:prstGeom>
            <a:solidFill>
              <a:srgbClr val="47678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8" name="직사각형"/>
            <p:cNvSpPr/>
            <p:nvPr/>
          </p:nvSpPr>
          <p:spPr>
            <a:xfrm>
              <a:off x="2528145" y="2369606"/>
              <a:ext cx="928476" cy="135224"/>
            </a:xfrm>
            <a:prstGeom prst="rect">
              <a:avLst/>
            </a:prstGeom>
            <a:solidFill>
              <a:srgbClr val="47678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9" name="직사각형"/>
            <p:cNvSpPr/>
            <p:nvPr/>
          </p:nvSpPr>
          <p:spPr>
            <a:xfrm>
              <a:off x="3508825" y="2014854"/>
              <a:ext cx="1693811" cy="135225"/>
            </a:xfrm>
            <a:prstGeom prst="rect">
              <a:avLst/>
            </a:prstGeom>
            <a:solidFill>
              <a:srgbClr val="47678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40" name="직사각형"/>
            <p:cNvSpPr/>
            <p:nvPr/>
          </p:nvSpPr>
          <p:spPr>
            <a:xfrm>
              <a:off x="3456619" y="2788239"/>
              <a:ext cx="1731911" cy="135225"/>
            </a:xfrm>
            <a:prstGeom prst="rect">
              <a:avLst/>
            </a:prstGeom>
            <a:solidFill>
              <a:srgbClr val="47678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41" name="직사각형"/>
            <p:cNvSpPr/>
            <p:nvPr/>
          </p:nvSpPr>
          <p:spPr>
            <a:xfrm>
              <a:off x="5192093" y="3179065"/>
              <a:ext cx="991414" cy="132821"/>
            </a:xfrm>
            <a:prstGeom prst="rect">
              <a:avLst/>
            </a:prstGeom>
            <a:solidFill>
              <a:srgbClr val="47678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42" name="직사각형"/>
            <p:cNvSpPr/>
            <p:nvPr/>
          </p:nvSpPr>
          <p:spPr>
            <a:xfrm>
              <a:off x="5192093" y="3569890"/>
              <a:ext cx="991414" cy="132818"/>
            </a:xfrm>
            <a:prstGeom prst="rect">
              <a:avLst/>
            </a:prstGeom>
            <a:solidFill>
              <a:srgbClr val="47678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43" name="직사각형"/>
            <p:cNvSpPr/>
            <p:nvPr/>
          </p:nvSpPr>
          <p:spPr>
            <a:xfrm>
              <a:off x="5182283" y="3960712"/>
              <a:ext cx="1544563" cy="132819"/>
            </a:xfrm>
            <a:prstGeom prst="rect">
              <a:avLst/>
            </a:prstGeom>
            <a:solidFill>
              <a:srgbClr val="47678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45" name="직사각형"/>
            <p:cNvSpPr/>
            <p:nvPr/>
          </p:nvSpPr>
          <p:spPr>
            <a:xfrm>
              <a:off x="8555645" y="4700922"/>
              <a:ext cx="1717787" cy="135224"/>
            </a:xfrm>
            <a:prstGeom prst="rect">
              <a:avLst/>
            </a:prstGeom>
            <a:solidFill>
              <a:srgbClr val="47678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46" name="직사각형"/>
            <p:cNvSpPr/>
            <p:nvPr/>
          </p:nvSpPr>
          <p:spPr>
            <a:xfrm>
              <a:off x="6726845" y="4333467"/>
              <a:ext cx="2610662" cy="128505"/>
            </a:xfrm>
            <a:prstGeom prst="rect">
              <a:avLst/>
            </a:prstGeom>
            <a:solidFill>
              <a:srgbClr val="47678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448" name="슬라이드 번호 개체 틀 1"/>
          <p:cNvSpPr txBox="1"/>
          <p:nvPr/>
        </p:nvSpPr>
        <p:spPr>
          <a:xfrm>
            <a:off x="11704951" y="6398020"/>
            <a:ext cx="208862" cy="34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r">
              <a:defRPr sz="1400" b="1">
                <a:solidFill>
                  <a:srgbClr val="888888"/>
                </a:solidFill>
                <a:latin typeface="Noto Sans KR"/>
                <a:ea typeface="Noto Sans KR"/>
                <a:cs typeface="Noto Sans KR"/>
                <a:sym typeface="Noto Sans KR"/>
              </a:defRPr>
            </a:lvl1pPr>
          </a:lstStyle>
          <a:p>
            <a:r>
              <a:t>6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28.png" descr="image28.png">
            <a:extLst>
              <a:ext uri="{FF2B5EF4-FFF2-40B4-BE49-F238E27FC236}">
                <a16:creationId xmlns:a16="http://schemas.microsoft.com/office/drawing/2014/main" id="{44BD0DC5-5EA3-D5CF-5607-3AF130DC37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35" b="77833"/>
          <a:stretch>
            <a:fillRect/>
          </a:stretch>
        </p:blipFill>
        <p:spPr>
          <a:xfrm>
            <a:off x="-17065" y="-4931"/>
            <a:ext cx="12209065" cy="6862931"/>
          </a:xfrm>
          <a:prstGeom prst="rect">
            <a:avLst/>
          </a:prstGeom>
          <a:ln w="12700">
            <a:miter lim="400000"/>
          </a:ln>
        </p:spPr>
      </p:pic>
      <p:sp>
        <p:nvSpPr>
          <p:cNvPr id="451" name="TextBox 2"/>
          <p:cNvSpPr txBox="1"/>
          <p:nvPr/>
        </p:nvSpPr>
        <p:spPr>
          <a:xfrm>
            <a:off x="321303" y="164257"/>
            <a:ext cx="2970781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914400">
              <a:defRPr sz="3600"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r>
              <a:t>요구사항 정의서</a:t>
            </a:r>
          </a:p>
        </p:txBody>
      </p:sp>
      <p:graphicFrame>
        <p:nvGraphicFramePr>
          <p:cNvPr id="452" name="표 7"/>
          <p:cNvGraphicFramePr/>
          <p:nvPr>
            <p:extLst>
              <p:ext uri="{D42A27DB-BD31-4B8C-83A1-F6EECF244321}">
                <p14:modId xmlns:p14="http://schemas.microsoft.com/office/powerpoint/2010/main" val="2557145725"/>
              </p:ext>
            </p:extLst>
          </p:nvPr>
        </p:nvGraphicFramePr>
        <p:xfrm>
          <a:off x="858837" y="1175673"/>
          <a:ext cx="10474324" cy="53694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910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2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541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요구사항 ID</a:t>
                      </a:r>
                    </a:p>
                  </a:txBody>
                  <a:tcPr marL="45720" marR="45720" anchor="ctr" horzOverflow="overflow">
                    <a:solidFill>
                      <a:schemeClr val="accent1">
                        <a:satOff val="-19091"/>
                        <a:lumOff val="-11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요구사항명</a:t>
                      </a:r>
                      <a:endParaRPr sz="1200" dirty="0">
                        <a:solidFill>
                          <a:srgbClr val="FFFFFF"/>
                        </a:solidFill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solidFill>
                      <a:schemeClr val="accent1">
                        <a:satOff val="-19091"/>
                        <a:lumOff val="-11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요구사항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 </a:t>
                      </a:r>
                      <a:r>
                        <a:rPr sz="1200" dirty="0" err="1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상세내용</a:t>
                      </a:r>
                      <a:endParaRPr sz="1200" dirty="0">
                        <a:solidFill>
                          <a:srgbClr val="FFFFFF"/>
                        </a:solidFill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solidFill>
                      <a:schemeClr val="accent1">
                        <a:satOff val="-19091"/>
                        <a:lumOff val="-11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수용여부</a:t>
                      </a:r>
                    </a:p>
                  </a:txBody>
                  <a:tcPr marL="45720" marR="45720" anchor="ctr" horzOverflow="overflow">
                    <a:solidFill>
                      <a:schemeClr val="accent1">
                        <a:satOff val="-19091"/>
                        <a:lumOff val="-11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수용/미수용 내역</a:t>
                      </a:r>
                    </a:p>
                  </a:txBody>
                  <a:tcPr marL="45720" marR="45720" anchor="ctr" horzOverflow="overflow">
                    <a:solidFill>
                      <a:schemeClr val="accent1">
                        <a:satOff val="-19091"/>
                        <a:lumOff val="-11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84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KP</a:t>
                      </a:r>
                      <a:r>
                        <a:rPr 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S</a:t>
                      </a: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_001</a:t>
                      </a:r>
                    </a:p>
                  </a:txBody>
                  <a:tcPr marL="45720" marR="45720" anchor="ctr" horzOverflow="overflow">
                    <a:lnR w="12700">
                      <a:solidFill>
                        <a:srgbClr val="C6C8C8"/>
                      </a:solidFill>
                    </a:lnR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게시글 작성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게시글을 작성할 수 있다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O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수용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84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KP</a:t>
                      </a:r>
                      <a:r>
                        <a:rPr 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S</a:t>
                      </a: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_002</a:t>
                      </a:r>
                    </a:p>
                  </a:txBody>
                  <a:tcPr marL="45720" marR="45720" anchor="ctr" horzOverflow="overflow"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90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defRPr>
                      </a:pPr>
                      <a:r>
                        <a:rPr lang="ko-KR" altLang="en-US" dirty="0"/>
                        <a:t>게시글 읽기</a:t>
                      </a: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작성된 게시글을 읽을 수 있다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O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수용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84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KP</a:t>
                      </a:r>
                      <a:r>
                        <a:rPr 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S</a:t>
                      </a: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_003</a:t>
                      </a:r>
                    </a:p>
                  </a:txBody>
                  <a:tcPr marL="45720" marR="45720" anchor="ctr" horzOverflow="overflow"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게시글 수정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작성된 게시글을 수정할 수 있다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O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수용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84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KP</a:t>
                      </a:r>
                      <a:r>
                        <a:rPr 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S</a:t>
                      </a: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_004</a:t>
                      </a:r>
                    </a:p>
                  </a:txBody>
                  <a:tcPr marL="45720" marR="45720" anchor="ctr" horzOverflow="overflow"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게시글 삭제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작성된 게시글을 삭제할 수 있다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O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수용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84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KP</a:t>
                      </a:r>
                      <a:r>
                        <a:rPr 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S</a:t>
                      </a: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_005</a:t>
                      </a:r>
                    </a:p>
                  </a:txBody>
                  <a:tcPr marL="45720" marR="45720" anchor="ctr" horzOverflow="overflow"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게시글 </a:t>
                      </a:r>
                      <a:r>
                        <a:rPr lang="ko-KR" altLang="en-US" sz="900" dirty="0" err="1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페이징</a:t>
                      </a: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 처리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작성된 게시글이 </a:t>
                      </a:r>
                      <a:r>
                        <a:rPr lang="en-US" altLang="ko-KR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10</a:t>
                      </a:r>
                      <a:r>
                        <a:rPr lang="ko-KR" altLang="en-US" sz="900" dirty="0" err="1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묶음씩</a:t>
                      </a: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 </a:t>
                      </a:r>
                      <a:r>
                        <a:rPr lang="ko-KR" altLang="en-US" sz="900" dirty="0" err="1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페이징</a:t>
                      </a: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 처리해 표시된다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O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수용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84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KP</a:t>
                      </a:r>
                      <a:r>
                        <a:rPr 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S</a:t>
                      </a: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_006</a:t>
                      </a:r>
                    </a:p>
                  </a:txBody>
                  <a:tcPr marL="45720" marR="45720" anchor="ctr" horzOverflow="overflow"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게시글 검색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작성된 게시글을 조건에 따라 검색해 결과를 표시한다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O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수용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84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KP</a:t>
                      </a:r>
                      <a:r>
                        <a:rPr 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S</a:t>
                      </a: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_007</a:t>
                      </a:r>
                    </a:p>
                  </a:txBody>
                  <a:tcPr marL="45720" marR="45720" anchor="ctr" horzOverflow="overflow"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게시글 검색 후 </a:t>
                      </a:r>
                      <a:r>
                        <a:rPr lang="ko-KR" altLang="en-US" sz="900" dirty="0" err="1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페이징</a:t>
                      </a: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 처리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조건에 따라 검색된 게시글을 </a:t>
                      </a:r>
                      <a:r>
                        <a:rPr lang="en-US" altLang="ko-KR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10</a:t>
                      </a:r>
                      <a:r>
                        <a:rPr lang="ko-KR" altLang="en-US" sz="900" dirty="0" err="1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묶음씩</a:t>
                      </a: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 </a:t>
                      </a:r>
                      <a:r>
                        <a:rPr lang="ko-KR" altLang="en-US" sz="900" dirty="0" err="1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페이징</a:t>
                      </a: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 처리해 표시한다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O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수용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84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KP</a:t>
                      </a:r>
                      <a:r>
                        <a:rPr 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S</a:t>
                      </a: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_008</a:t>
                      </a:r>
                    </a:p>
                  </a:txBody>
                  <a:tcPr marL="45720" marR="45720" anchor="ctr" horzOverflow="overflow"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회원가입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자체 </a:t>
                      </a:r>
                      <a:r>
                        <a:rPr lang="en-US" altLang="ko-KR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DB</a:t>
                      </a: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를 이용해 유효성 검사를 포함한 회원가입 기능을 사용할 수 있다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O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수용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284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KP</a:t>
                      </a:r>
                      <a:r>
                        <a:rPr 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S</a:t>
                      </a: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_009</a:t>
                      </a:r>
                    </a:p>
                  </a:txBody>
                  <a:tcPr marL="45720" marR="45720" anchor="ctr" horzOverflow="overflow"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회원 로그인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자체 </a:t>
                      </a:r>
                      <a:r>
                        <a:rPr lang="en-US" altLang="ko-KR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DB</a:t>
                      </a: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에 회원가입으로 저장된 정보를 유효성 검사를 거쳐 로그인 할 수 있다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O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 err="1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수용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284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KP</a:t>
                      </a:r>
                      <a:r>
                        <a:rPr 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S</a:t>
                      </a: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_010</a:t>
                      </a:r>
                    </a:p>
                  </a:txBody>
                  <a:tcPr marL="45720" marR="45720" anchor="ctr" horzOverflow="overflow"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소셜 회원 로그인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구글과 네이버 계정으로 회원 로그인을 할 수 있다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O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 err="1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수용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284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KP</a:t>
                      </a:r>
                      <a:r>
                        <a:rPr 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S</a:t>
                      </a: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_011</a:t>
                      </a:r>
                    </a:p>
                  </a:txBody>
                  <a:tcPr marL="45720" marR="45720" anchor="ctr" horzOverflow="overflow"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회원정보 수정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 err="1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로그인된</a:t>
                      </a: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 계정의 </a:t>
                      </a:r>
                      <a:r>
                        <a:rPr lang="en-US" altLang="ko-KR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DB</a:t>
                      </a: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에 저장된 정보를 유효성 검사를 거쳐 수정할 수 있다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O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 err="1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수용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284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KP</a:t>
                      </a:r>
                      <a:r>
                        <a:rPr 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S</a:t>
                      </a: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_012</a:t>
                      </a:r>
                    </a:p>
                  </a:txBody>
                  <a:tcPr marL="45720" marR="45720" anchor="ctr" horzOverflow="overflow"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댓글 작성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게시글 읽기 창에서 댓글의 작성이 가능하다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O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 err="1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수용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T w="12700">
                      <a:solidFill>
                        <a:srgbClr val="C6C8C8"/>
                      </a:solidFill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53" name="슬라이드 번호 개체 틀 4"/>
          <p:cNvSpPr txBox="1">
            <a:spLocks noGrp="1"/>
          </p:cNvSpPr>
          <p:nvPr>
            <p:ph type="sldNum" sz="quarter" idx="4294967295"/>
          </p:nvPr>
        </p:nvSpPr>
        <p:spPr>
          <a:xfrm>
            <a:off x="11710789" y="6361192"/>
            <a:ext cx="203020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 b="1"/>
            </a:lvl1pPr>
          </a:lstStyle>
          <a:p>
            <a:fld id="{86CB4B4D-7CA3-9044-876B-883B54F8677D}" type="slidenum">
              <a:rPr/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28.png" descr="image28.png">
            <a:extLst>
              <a:ext uri="{FF2B5EF4-FFF2-40B4-BE49-F238E27FC236}">
                <a16:creationId xmlns:a16="http://schemas.microsoft.com/office/drawing/2014/main" id="{38A84183-6E76-B95D-5AE2-1C48AED8C6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35" b="77833"/>
          <a:stretch>
            <a:fillRect/>
          </a:stretch>
        </p:blipFill>
        <p:spPr>
          <a:xfrm>
            <a:off x="-17065" y="-4931"/>
            <a:ext cx="12209065" cy="6862931"/>
          </a:xfrm>
          <a:prstGeom prst="rect">
            <a:avLst/>
          </a:prstGeom>
          <a:ln w="12700">
            <a:miter lim="400000"/>
          </a:ln>
        </p:spPr>
      </p:pic>
      <p:sp>
        <p:nvSpPr>
          <p:cNvPr id="455" name="슬라이드 번호 개체 틀 4"/>
          <p:cNvSpPr txBox="1">
            <a:spLocks noGrp="1"/>
          </p:cNvSpPr>
          <p:nvPr>
            <p:ph type="sldNum" sz="quarter" idx="4294967295"/>
          </p:nvPr>
        </p:nvSpPr>
        <p:spPr>
          <a:xfrm>
            <a:off x="11710789" y="6385241"/>
            <a:ext cx="203020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 b="1"/>
            </a:lvl1pPr>
          </a:lstStyle>
          <a:p>
            <a:fld id="{86CB4B4D-7CA3-9044-876B-883B54F8677D}" type="slidenum">
              <a:rPr/>
              <a:t>8</a:t>
            </a:fld>
            <a:endParaRPr/>
          </a:p>
        </p:txBody>
      </p:sp>
      <p:graphicFrame>
        <p:nvGraphicFramePr>
          <p:cNvPr id="456" name="표 7"/>
          <p:cNvGraphicFramePr/>
          <p:nvPr>
            <p:extLst>
              <p:ext uri="{D42A27DB-BD31-4B8C-83A1-F6EECF244321}">
                <p14:modId xmlns:p14="http://schemas.microsoft.com/office/powerpoint/2010/main" val="2991454530"/>
              </p:ext>
            </p:extLst>
          </p:nvPr>
        </p:nvGraphicFramePr>
        <p:xfrm>
          <a:off x="858837" y="1569931"/>
          <a:ext cx="10474324" cy="206677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910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2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541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요구사항 ID</a:t>
                      </a:r>
                    </a:p>
                  </a:txBody>
                  <a:tcPr marL="45720" marR="45720" anchor="ctr" horzOverflow="overflow">
                    <a:solidFill>
                      <a:schemeClr val="accent1">
                        <a:satOff val="-19091"/>
                        <a:lumOff val="-11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요구사항명</a:t>
                      </a:r>
                    </a:p>
                  </a:txBody>
                  <a:tcPr marL="45720" marR="45720" anchor="ctr" horzOverflow="overflow">
                    <a:solidFill>
                      <a:schemeClr val="accent1">
                        <a:satOff val="-19091"/>
                        <a:lumOff val="-11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요구사항 상세내용</a:t>
                      </a:r>
                    </a:p>
                  </a:txBody>
                  <a:tcPr marL="45720" marR="45720" anchor="ctr" horzOverflow="overflow">
                    <a:solidFill>
                      <a:schemeClr val="accent1">
                        <a:satOff val="-19091"/>
                        <a:lumOff val="-11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수용여부</a:t>
                      </a:r>
                    </a:p>
                  </a:txBody>
                  <a:tcPr marL="45720" marR="45720" anchor="ctr" horzOverflow="overflow">
                    <a:solidFill>
                      <a:schemeClr val="accent1">
                        <a:satOff val="-19091"/>
                        <a:lumOff val="-11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수용/미수용 내역</a:t>
                      </a:r>
                    </a:p>
                  </a:txBody>
                  <a:tcPr marL="45720" marR="45720" anchor="ctr" horzOverflow="overflow">
                    <a:solidFill>
                      <a:schemeClr val="accent1">
                        <a:satOff val="-19091"/>
                        <a:lumOff val="-11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84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KP</a:t>
                      </a:r>
                      <a:r>
                        <a:rPr 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S</a:t>
                      </a: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_013</a:t>
                      </a:r>
                    </a:p>
                  </a:txBody>
                  <a:tcPr marL="45720" marR="45720" anchor="ctr" horzOverflow="overflow">
                    <a:lnR w="12700">
                      <a:solidFill>
                        <a:srgbClr val="CACACA"/>
                      </a:solidFill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댓글 수정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ACACA"/>
                      </a:solidFill>
                    </a:lnL>
                    <a:lnR w="12700">
                      <a:solidFill>
                        <a:srgbClr val="CACACA"/>
                      </a:solidFill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작성한 댓글의 수정이 가능하다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ACACA"/>
                      </a:solidFill>
                    </a:lnL>
                    <a:lnR w="12700">
                      <a:solidFill>
                        <a:srgbClr val="CACACA"/>
                      </a:solidFill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O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ACACA"/>
                      </a:solidFill>
                    </a:lnL>
                    <a:lnR w="12700">
                      <a:solidFill>
                        <a:srgbClr val="CACACA"/>
                      </a:solidFill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 err="1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수용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ACACA"/>
                      </a:solidFill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84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KP</a:t>
                      </a:r>
                      <a:r>
                        <a:rPr 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S</a:t>
                      </a: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_01</a:t>
                      </a:r>
                      <a:r>
                        <a:rPr 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4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댓글 삭제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작성한 댓글의 삭제가 가능하다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O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 err="1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수용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448475"/>
                  </a:ext>
                </a:extLst>
              </a:tr>
              <a:tr h="41284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KP</a:t>
                      </a:r>
                      <a:r>
                        <a:rPr 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S</a:t>
                      </a: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_01</a:t>
                      </a:r>
                      <a:r>
                        <a:rPr 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5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게시글과 댓글의 수정</a:t>
                      </a:r>
                      <a:r>
                        <a:rPr lang="en-US" altLang="ko-KR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&amp;</a:t>
                      </a: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삭제 권한 설정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작성된 게시글과 댓글은 해당 게시글을 작성한 회원만 수정과 삭제가 가능하다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O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 err="1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수용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571458"/>
                  </a:ext>
                </a:extLst>
              </a:tr>
              <a:tr h="41284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KPS_016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게시글 조회수 추가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작성한 게시글의 조회수 반영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O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수용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394631"/>
                  </a:ext>
                </a:extLst>
              </a:tr>
            </a:tbl>
          </a:graphicData>
        </a:graphic>
      </p:graphicFrame>
      <p:sp>
        <p:nvSpPr>
          <p:cNvPr id="458" name="TextBox 2"/>
          <p:cNvSpPr txBox="1"/>
          <p:nvPr/>
        </p:nvSpPr>
        <p:spPr>
          <a:xfrm>
            <a:off x="321303" y="164257"/>
            <a:ext cx="2970781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914400">
              <a:defRPr sz="3600"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r>
              <a:t>요구사항 정의서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8.png" descr="image28.png">
            <a:extLst>
              <a:ext uri="{FF2B5EF4-FFF2-40B4-BE49-F238E27FC236}">
                <a16:creationId xmlns:a16="http://schemas.microsoft.com/office/drawing/2014/main" id="{20804000-D4C5-034C-906D-50D2D207A5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835" b="77833"/>
          <a:stretch>
            <a:fillRect/>
          </a:stretch>
        </p:blipFill>
        <p:spPr>
          <a:xfrm>
            <a:off x="-17065" y="-4931"/>
            <a:ext cx="12209065" cy="6862931"/>
          </a:xfrm>
          <a:prstGeom prst="rect">
            <a:avLst/>
          </a:prstGeom>
          <a:ln w="12700">
            <a:miter lim="400000"/>
          </a:ln>
        </p:spPr>
      </p:pic>
      <p:sp>
        <p:nvSpPr>
          <p:cNvPr id="460" name="슬라이드 번호 개체 틀 8"/>
          <p:cNvSpPr txBox="1">
            <a:spLocks noGrp="1"/>
          </p:cNvSpPr>
          <p:nvPr>
            <p:ph type="sldNum" sz="quarter" idx="4294967295"/>
          </p:nvPr>
        </p:nvSpPr>
        <p:spPr>
          <a:xfrm>
            <a:off x="11710789" y="6385241"/>
            <a:ext cx="203020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 b="1"/>
            </a:lvl1pPr>
          </a:lstStyle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461" name="TextBox 2"/>
          <p:cNvSpPr txBox="1"/>
          <p:nvPr/>
        </p:nvSpPr>
        <p:spPr>
          <a:xfrm>
            <a:off x="321305" y="164257"/>
            <a:ext cx="2011124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914400">
              <a:defRPr sz="3600"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r>
              <a:rPr lang="en-US" dirty="0"/>
              <a:t>DB </a:t>
            </a:r>
            <a:r>
              <a:rPr lang="ko-KR" altLang="en-US" dirty="0"/>
              <a:t>테이블</a:t>
            </a:r>
            <a:endParaRPr dirty="0"/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4AAD97BB-E1F9-45D5-AFFE-CBA530478A19}"/>
              </a:ext>
            </a:extLst>
          </p:cNvPr>
          <p:cNvSpPr txBox="1"/>
          <p:nvPr/>
        </p:nvSpPr>
        <p:spPr>
          <a:xfrm>
            <a:off x="58091" y="932171"/>
            <a:ext cx="12075818" cy="1249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914400">
              <a:lnSpc>
                <a:spcPct val="90000"/>
              </a:lnSpc>
              <a:spcBef>
                <a:spcPts val="400"/>
              </a:spcBef>
              <a:buSzPct val="100000"/>
              <a:defRPr sz="1200" b="1">
                <a:solidFill>
                  <a:srgbClr val="404040"/>
                </a:solidFill>
                <a:latin typeface="Noto Sans KR"/>
                <a:ea typeface="Noto Sans KR"/>
                <a:cs typeface="Noto Sans KR"/>
                <a:sym typeface="Noto Sans KR"/>
              </a:defRPr>
            </a:pPr>
            <a:endParaRPr dirty="0"/>
          </a:p>
        </p:txBody>
      </p:sp>
      <p:pic>
        <p:nvPicPr>
          <p:cNvPr id="2053" name="_x250759272">
            <a:extLst>
              <a:ext uri="{FF2B5EF4-FFF2-40B4-BE49-F238E27FC236}">
                <a16:creationId xmlns:a16="http://schemas.microsoft.com/office/drawing/2014/main" id="{F5CF3E02-ED06-49AD-10EB-1E6871DDF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232" y="1314272"/>
            <a:ext cx="4140200" cy="126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_x250759432">
            <a:extLst>
              <a:ext uri="{FF2B5EF4-FFF2-40B4-BE49-F238E27FC236}">
                <a16:creationId xmlns:a16="http://schemas.microsoft.com/office/drawing/2014/main" id="{8A145550-0353-8ADB-F060-F5C9B1C17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232" y="2796296"/>
            <a:ext cx="4140200" cy="126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250761672">
            <a:extLst>
              <a:ext uri="{FF2B5EF4-FFF2-40B4-BE49-F238E27FC236}">
                <a16:creationId xmlns:a16="http://schemas.microsoft.com/office/drawing/2014/main" id="{DE526B3C-5F13-68DB-A9EC-611EA6FA0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233" y="4395452"/>
            <a:ext cx="4140200" cy="107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_x250760152">
            <a:extLst>
              <a:ext uri="{FF2B5EF4-FFF2-40B4-BE49-F238E27FC236}">
                <a16:creationId xmlns:a16="http://schemas.microsoft.com/office/drawing/2014/main" id="{588792C3-E990-B0E5-D2ED-C593C2539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738" y="1974670"/>
            <a:ext cx="4657725" cy="140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250761352">
            <a:extLst>
              <a:ext uri="{FF2B5EF4-FFF2-40B4-BE49-F238E27FC236}">
                <a16:creationId xmlns:a16="http://schemas.microsoft.com/office/drawing/2014/main" id="{DB77F18F-EA20-1978-C4B7-A426866D3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738" y="4073703"/>
            <a:ext cx="4657725" cy="74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HDOfficeLightV0">
  <a:themeElements>
    <a:clrScheme name="HDOfficeLightV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HDOfficeLightV0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HDOfficeLightV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lnDef>
    <a:txDef>
      <a:spPr>
        <a:noFill/>
        <a:ln w="12700" cap="flat">
          <a:noFill/>
          <a:miter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txDef>
  </a:objectDefaults>
  <a:extraClrSchemeLst/>
</a:theme>
</file>

<file path=ppt/theme/theme2.xml><?xml version="1.0" encoding="utf-8"?>
<a:theme xmlns:a="http://schemas.openxmlformats.org/drawingml/2006/main" name="HDOfficeLightV0">
  <a:themeElements>
    <a:clrScheme name="HDOfficeLightV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HDOfficeLightV0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HDOfficeLightV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lnDef>
    <a:txDef>
      <a:spPr>
        <a:noFill/>
        <a:ln w="12700" cap="flat">
          <a:noFill/>
          <a:miter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1425</Words>
  <Application>Microsoft Office PowerPoint</Application>
  <PresentationFormat>와이드스크린</PresentationFormat>
  <Paragraphs>395</Paragraphs>
  <Slides>22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5" baseType="lpstr">
      <vt:lpstr>NanumSquare_ac Bold</vt:lpstr>
      <vt:lpstr>NanumSquare_ac Regular</vt:lpstr>
      <vt:lpstr>NanumSquareRound Bold</vt:lpstr>
      <vt:lpstr>NanumSquareRound Regular</vt:lpstr>
      <vt:lpstr>Noto Sans KR</vt:lpstr>
      <vt:lpstr>Times Roman</vt:lpstr>
      <vt:lpstr>맑은 고딕</vt:lpstr>
      <vt:lpstr>Arial</vt:lpstr>
      <vt:lpstr>Calibri</vt:lpstr>
      <vt:lpstr>Calibri Light</vt:lpstr>
      <vt:lpstr>Calisto MT</vt:lpstr>
      <vt:lpstr>Helvetica</vt:lpstr>
      <vt:lpstr>HDOfficeLightV0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ppyh09 ppyh09</cp:lastModifiedBy>
  <cp:revision>433</cp:revision>
  <dcterms:modified xsi:type="dcterms:W3CDTF">2022-06-19T14:00:29Z</dcterms:modified>
  <cp:version>1000.0000.01</cp:version>
</cp:coreProperties>
</file>