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60" r:id="rId6"/>
    <p:sldId id="259" r:id="rId7"/>
    <p:sldId id="261" r:id="rId8"/>
    <p:sldId id="262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D625E-C065-4AFB-8E52-4A2D961F11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A16AF5-7ABE-49A0-9A89-6D484C4752CF}">
      <dgm:prSet/>
      <dgm:spPr/>
      <dgm:t>
        <a:bodyPr/>
        <a:lstStyle/>
        <a:p>
          <a:r>
            <a:rPr lang="de-DE"/>
            <a:t>Spotify konnte nicht automatisiert getestet werden, da das Setup zu komplex ist (Spotify starten, sich in der App anmelden …)</a:t>
          </a:r>
          <a:endParaRPr lang="en-US"/>
        </a:p>
      </dgm:t>
    </dgm:pt>
    <dgm:pt modelId="{57837D07-0812-426E-9340-5F4998037362}" type="parTrans" cxnId="{09634C0F-A5CB-4984-AAAE-01978D1AD697}">
      <dgm:prSet/>
      <dgm:spPr/>
      <dgm:t>
        <a:bodyPr/>
        <a:lstStyle/>
        <a:p>
          <a:endParaRPr lang="en-US"/>
        </a:p>
      </dgm:t>
    </dgm:pt>
    <dgm:pt modelId="{3A0C4DE3-4459-440E-884D-75AB7BA70532}" type="sibTrans" cxnId="{09634C0F-A5CB-4984-AAAE-01978D1AD697}">
      <dgm:prSet/>
      <dgm:spPr/>
      <dgm:t>
        <a:bodyPr/>
        <a:lstStyle/>
        <a:p>
          <a:endParaRPr lang="en-US"/>
        </a:p>
      </dgm:t>
    </dgm:pt>
    <dgm:pt modelId="{3466DD55-8E5F-42FE-9D75-D04672358B7B}">
      <dgm:prSet/>
      <dgm:spPr/>
      <dgm:t>
        <a:bodyPr/>
        <a:lstStyle/>
        <a:p>
          <a:r>
            <a:rPr lang="de-DE" dirty="0"/>
            <a:t>Klassen, die stark mit dem Verbindung zu den </a:t>
          </a:r>
          <a:r>
            <a:rPr lang="de-DE" dirty="0" err="1"/>
            <a:t>Earables</a:t>
          </a:r>
          <a:r>
            <a:rPr lang="de-DE" dirty="0"/>
            <a:t> zusammenhängen (</a:t>
          </a:r>
          <a:r>
            <a:rPr lang="de-DE" dirty="0" err="1"/>
            <a:t>z.B</a:t>
          </a:r>
          <a:r>
            <a:rPr lang="de-DE" dirty="0"/>
            <a:t> Connectivity Handler oder </a:t>
          </a:r>
          <a:r>
            <a:rPr lang="de-DE" dirty="0" err="1"/>
            <a:t>AutostopMode</a:t>
          </a:r>
          <a:r>
            <a:rPr lang="de-DE" dirty="0"/>
            <a:t>), konnten kaum getestet werden, da auch hier die Automatisierung zu kompliziert wäre</a:t>
          </a:r>
          <a:endParaRPr lang="en-US" dirty="0"/>
        </a:p>
      </dgm:t>
    </dgm:pt>
    <dgm:pt modelId="{4224D1FE-8F88-445B-842D-3D22E950E95B}" type="parTrans" cxnId="{F7B3DBF4-A2D1-4F21-82E6-098D0782A98C}">
      <dgm:prSet/>
      <dgm:spPr/>
      <dgm:t>
        <a:bodyPr/>
        <a:lstStyle/>
        <a:p>
          <a:endParaRPr lang="en-US"/>
        </a:p>
      </dgm:t>
    </dgm:pt>
    <dgm:pt modelId="{1E793852-90B3-4AD6-92D6-A072C50B9270}" type="sibTrans" cxnId="{F7B3DBF4-A2D1-4F21-82E6-098D0782A98C}">
      <dgm:prSet/>
      <dgm:spPr/>
      <dgm:t>
        <a:bodyPr/>
        <a:lstStyle/>
        <a:p>
          <a:endParaRPr lang="en-US"/>
        </a:p>
      </dgm:t>
    </dgm:pt>
    <dgm:pt modelId="{EF0C94A0-7610-4D84-8102-9F13B3E417C8}" type="pres">
      <dgm:prSet presAssocID="{A1BD625E-C065-4AFB-8E52-4A2D961F1142}" presName="root" presStyleCnt="0">
        <dgm:presLayoutVars>
          <dgm:dir/>
          <dgm:resizeHandles val="exact"/>
        </dgm:presLayoutVars>
      </dgm:prSet>
      <dgm:spPr/>
    </dgm:pt>
    <dgm:pt modelId="{DA7EED95-AA17-43F6-914C-D765C4E56A3A}" type="pres">
      <dgm:prSet presAssocID="{63A16AF5-7ABE-49A0-9A89-6D484C4752CF}" presName="compNode" presStyleCnt="0"/>
      <dgm:spPr/>
    </dgm:pt>
    <dgm:pt modelId="{528B9D7A-E1E6-4011-B373-D251E8D79527}" type="pres">
      <dgm:prSet presAssocID="{63A16AF5-7ABE-49A0-9A89-6D484C4752CF}" presName="bgRect" presStyleLbl="bgShp" presStyleIdx="0" presStyleCnt="2"/>
      <dgm:spPr/>
    </dgm:pt>
    <dgm:pt modelId="{CB842E8F-69AD-4F5E-B836-5E7EB0A2E0AE}" type="pres">
      <dgm:prSet presAssocID="{63A16AF5-7ABE-49A0-9A89-6D484C4752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6B92647-4F47-475D-A914-F023C26F66FD}" type="pres">
      <dgm:prSet presAssocID="{63A16AF5-7ABE-49A0-9A89-6D484C4752CF}" presName="spaceRect" presStyleCnt="0"/>
      <dgm:spPr/>
    </dgm:pt>
    <dgm:pt modelId="{930C3183-F16A-4897-8752-AA535C22731D}" type="pres">
      <dgm:prSet presAssocID="{63A16AF5-7ABE-49A0-9A89-6D484C4752CF}" presName="parTx" presStyleLbl="revTx" presStyleIdx="0" presStyleCnt="2">
        <dgm:presLayoutVars>
          <dgm:chMax val="0"/>
          <dgm:chPref val="0"/>
        </dgm:presLayoutVars>
      </dgm:prSet>
      <dgm:spPr/>
    </dgm:pt>
    <dgm:pt modelId="{E249B8A0-97F3-403F-9FB8-867C9FEEBBDC}" type="pres">
      <dgm:prSet presAssocID="{3A0C4DE3-4459-440E-884D-75AB7BA70532}" presName="sibTrans" presStyleCnt="0"/>
      <dgm:spPr/>
    </dgm:pt>
    <dgm:pt modelId="{0B96F45B-DCC4-403A-AE10-FFBB00706001}" type="pres">
      <dgm:prSet presAssocID="{3466DD55-8E5F-42FE-9D75-D04672358B7B}" presName="compNode" presStyleCnt="0"/>
      <dgm:spPr/>
    </dgm:pt>
    <dgm:pt modelId="{3969C7D9-39CB-4D27-A8A9-F867F2897A2C}" type="pres">
      <dgm:prSet presAssocID="{3466DD55-8E5F-42FE-9D75-D04672358B7B}" presName="bgRect" presStyleLbl="bgShp" presStyleIdx="1" presStyleCnt="2"/>
      <dgm:spPr/>
    </dgm:pt>
    <dgm:pt modelId="{1942726E-09F0-44B1-AE62-6A202EF411B0}" type="pres">
      <dgm:prSet presAssocID="{3466DD55-8E5F-42FE-9D75-D04672358B7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3714F79-4FEB-43EE-B602-F3793467EC55}" type="pres">
      <dgm:prSet presAssocID="{3466DD55-8E5F-42FE-9D75-D04672358B7B}" presName="spaceRect" presStyleCnt="0"/>
      <dgm:spPr/>
    </dgm:pt>
    <dgm:pt modelId="{EE39B7B0-EB40-4927-A4E3-E02CDE37187D}" type="pres">
      <dgm:prSet presAssocID="{3466DD55-8E5F-42FE-9D75-D04672358B7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634C0F-A5CB-4984-AAAE-01978D1AD697}" srcId="{A1BD625E-C065-4AFB-8E52-4A2D961F1142}" destId="{63A16AF5-7ABE-49A0-9A89-6D484C4752CF}" srcOrd="0" destOrd="0" parTransId="{57837D07-0812-426E-9340-5F4998037362}" sibTransId="{3A0C4DE3-4459-440E-884D-75AB7BA70532}"/>
    <dgm:cxn modelId="{E98F5C5E-4829-4580-AF8E-7CB3CEDC0C62}" type="presOf" srcId="{63A16AF5-7ABE-49A0-9A89-6D484C4752CF}" destId="{930C3183-F16A-4897-8752-AA535C22731D}" srcOrd="0" destOrd="0" presId="urn:microsoft.com/office/officeart/2018/2/layout/IconVerticalSolidList"/>
    <dgm:cxn modelId="{C79AAB67-094D-4A41-AEFE-B5165D8334D4}" type="presOf" srcId="{A1BD625E-C065-4AFB-8E52-4A2D961F1142}" destId="{EF0C94A0-7610-4D84-8102-9F13B3E417C8}" srcOrd="0" destOrd="0" presId="urn:microsoft.com/office/officeart/2018/2/layout/IconVerticalSolidList"/>
    <dgm:cxn modelId="{EC68C2EE-94A6-4D52-81B8-F06143FDF082}" type="presOf" srcId="{3466DD55-8E5F-42FE-9D75-D04672358B7B}" destId="{EE39B7B0-EB40-4927-A4E3-E02CDE37187D}" srcOrd="0" destOrd="0" presId="urn:microsoft.com/office/officeart/2018/2/layout/IconVerticalSolidList"/>
    <dgm:cxn modelId="{F7B3DBF4-A2D1-4F21-82E6-098D0782A98C}" srcId="{A1BD625E-C065-4AFB-8E52-4A2D961F1142}" destId="{3466DD55-8E5F-42FE-9D75-D04672358B7B}" srcOrd="1" destOrd="0" parTransId="{4224D1FE-8F88-445B-842D-3D22E950E95B}" sibTransId="{1E793852-90B3-4AD6-92D6-A072C50B9270}"/>
    <dgm:cxn modelId="{B9FE5F99-4408-47D8-AC70-6D0272B3FC02}" type="presParOf" srcId="{EF0C94A0-7610-4D84-8102-9F13B3E417C8}" destId="{DA7EED95-AA17-43F6-914C-D765C4E56A3A}" srcOrd="0" destOrd="0" presId="urn:microsoft.com/office/officeart/2018/2/layout/IconVerticalSolidList"/>
    <dgm:cxn modelId="{AF11AF6D-9EA5-42DF-BA55-921A2F9600AD}" type="presParOf" srcId="{DA7EED95-AA17-43F6-914C-D765C4E56A3A}" destId="{528B9D7A-E1E6-4011-B373-D251E8D79527}" srcOrd="0" destOrd="0" presId="urn:microsoft.com/office/officeart/2018/2/layout/IconVerticalSolidList"/>
    <dgm:cxn modelId="{628204D6-CC48-480B-AF0B-428D7A8536D8}" type="presParOf" srcId="{DA7EED95-AA17-43F6-914C-D765C4E56A3A}" destId="{CB842E8F-69AD-4F5E-B836-5E7EB0A2E0AE}" srcOrd="1" destOrd="0" presId="urn:microsoft.com/office/officeart/2018/2/layout/IconVerticalSolidList"/>
    <dgm:cxn modelId="{DB5EB8BF-D0D3-4383-B60A-2A233526A43B}" type="presParOf" srcId="{DA7EED95-AA17-43F6-914C-D765C4E56A3A}" destId="{76B92647-4F47-475D-A914-F023C26F66FD}" srcOrd="2" destOrd="0" presId="urn:microsoft.com/office/officeart/2018/2/layout/IconVerticalSolidList"/>
    <dgm:cxn modelId="{6D8C7E19-08EF-4BAF-B41A-D4624146CF21}" type="presParOf" srcId="{DA7EED95-AA17-43F6-914C-D765C4E56A3A}" destId="{930C3183-F16A-4897-8752-AA535C22731D}" srcOrd="3" destOrd="0" presId="urn:microsoft.com/office/officeart/2018/2/layout/IconVerticalSolidList"/>
    <dgm:cxn modelId="{2801F130-50C1-4D00-B045-054E5FF8758E}" type="presParOf" srcId="{EF0C94A0-7610-4D84-8102-9F13B3E417C8}" destId="{E249B8A0-97F3-403F-9FB8-867C9FEEBBDC}" srcOrd="1" destOrd="0" presId="urn:microsoft.com/office/officeart/2018/2/layout/IconVerticalSolidList"/>
    <dgm:cxn modelId="{C620B7AF-A543-4EF4-B7A7-B30BB95F26C2}" type="presParOf" srcId="{EF0C94A0-7610-4D84-8102-9F13B3E417C8}" destId="{0B96F45B-DCC4-403A-AE10-FFBB00706001}" srcOrd="2" destOrd="0" presId="urn:microsoft.com/office/officeart/2018/2/layout/IconVerticalSolidList"/>
    <dgm:cxn modelId="{F70A4240-3AF0-4406-93E3-D0FE68250060}" type="presParOf" srcId="{0B96F45B-DCC4-403A-AE10-FFBB00706001}" destId="{3969C7D9-39CB-4D27-A8A9-F867F2897A2C}" srcOrd="0" destOrd="0" presId="urn:microsoft.com/office/officeart/2018/2/layout/IconVerticalSolidList"/>
    <dgm:cxn modelId="{72A3D535-8D9A-479D-8652-DEA8E0F60E58}" type="presParOf" srcId="{0B96F45B-DCC4-403A-AE10-FFBB00706001}" destId="{1942726E-09F0-44B1-AE62-6A202EF411B0}" srcOrd="1" destOrd="0" presId="urn:microsoft.com/office/officeart/2018/2/layout/IconVerticalSolidList"/>
    <dgm:cxn modelId="{DEFEA650-DE39-4E17-A0DE-0BEC18EFD799}" type="presParOf" srcId="{0B96F45B-DCC4-403A-AE10-FFBB00706001}" destId="{63714F79-4FEB-43EE-B602-F3793467EC55}" srcOrd="2" destOrd="0" presId="urn:microsoft.com/office/officeart/2018/2/layout/IconVerticalSolidList"/>
    <dgm:cxn modelId="{4E7582AB-AD27-4C20-A367-218D59786738}" type="presParOf" srcId="{0B96F45B-DCC4-403A-AE10-FFBB00706001}" destId="{EE39B7B0-EB40-4927-A4E3-E02CDE371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4BABC-5BC4-4A13-991B-31D4CBBC3AA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DFA20A-250B-42A7-891A-363C4A4D5D91}">
      <dgm:prSet custT="1"/>
      <dgm:spPr/>
      <dgm:t>
        <a:bodyPr/>
        <a:lstStyle/>
        <a:p>
          <a:r>
            <a:rPr lang="de-DE" sz="2400" dirty="0"/>
            <a:t>Problem:  Dicht aufeinanderfolgendes Trennen und Wiederherstellen der Bluetooth Verbindung zu den </a:t>
          </a:r>
          <a:r>
            <a:rPr lang="de-DE" sz="2400" dirty="0" err="1"/>
            <a:t>Earables</a:t>
          </a:r>
          <a:r>
            <a:rPr lang="de-DE" sz="2400" dirty="0"/>
            <a:t> ist nicht möglich</a:t>
          </a:r>
          <a:endParaRPr lang="en-US" sz="2400" dirty="0"/>
        </a:p>
      </dgm:t>
    </dgm:pt>
    <dgm:pt modelId="{5ED377BE-7806-427C-99A9-946055F3DB80}" type="parTrans" cxnId="{979CE1C1-D6E4-4229-8563-96098E39B87C}">
      <dgm:prSet/>
      <dgm:spPr/>
      <dgm:t>
        <a:bodyPr/>
        <a:lstStyle/>
        <a:p>
          <a:endParaRPr lang="en-US"/>
        </a:p>
      </dgm:t>
    </dgm:pt>
    <dgm:pt modelId="{EE5C8BBF-C4B4-4061-B633-50B71AD64173}" type="sibTrans" cxnId="{979CE1C1-D6E4-4229-8563-96098E39B87C}">
      <dgm:prSet/>
      <dgm:spPr/>
      <dgm:t>
        <a:bodyPr/>
        <a:lstStyle/>
        <a:p>
          <a:endParaRPr lang="en-US"/>
        </a:p>
      </dgm:t>
    </dgm:pt>
    <dgm:pt modelId="{71433B0C-3D65-445D-829D-CF952FD60270}">
      <dgm:prSet custT="1"/>
      <dgm:spPr/>
      <dgm:t>
        <a:bodyPr/>
        <a:lstStyle/>
        <a:p>
          <a:r>
            <a:rPr lang="de-DE" sz="2400" dirty="0"/>
            <a:t>Lösung: Einbauen einer </a:t>
          </a:r>
          <a:r>
            <a:rPr lang="de-DE" sz="2400" dirty="0" err="1"/>
            <a:t>zweisekundigen</a:t>
          </a:r>
          <a:r>
            <a:rPr lang="de-DE" sz="2400" dirty="0"/>
            <a:t> Verzögerung vor dem Wiederverbindungsvorgang war in allen Testfällen ausreichend, um ein Abbrechen der Verbindung zu vermeiden</a:t>
          </a:r>
          <a:endParaRPr lang="en-US" sz="2400" dirty="0"/>
        </a:p>
      </dgm:t>
    </dgm:pt>
    <dgm:pt modelId="{E56C30BD-F87C-47BD-93A5-FC764D6BED81}" type="parTrans" cxnId="{909540F7-D169-47CC-8048-5F29D1CBBD09}">
      <dgm:prSet/>
      <dgm:spPr/>
      <dgm:t>
        <a:bodyPr/>
        <a:lstStyle/>
        <a:p>
          <a:endParaRPr lang="en-US"/>
        </a:p>
      </dgm:t>
    </dgm:pt>
    <dgm:pt modelId="{C67B7327-D9B9-47DC-A840-05B4C79D0215}" type="sibTrans" cxnId="{909540F7-D169-47CC-8048-5F29D1CBBD09}">
      <dgm:prSet/>
      <dgm:spPr/>
      <dgm:t>
        <a:bodyPr/>
        <a:lstStyle/>
        <a:p>
          <a:endParaRPr lang="en-US"/>
        </a:p>
      </dgm:t>
    </dgm:pt>
    <dgm:pt modelId="{EA9B6095-9CE7-46DC-BFA8-1A7AC49A5EE8}" type="pres">
      <dgm:prSet presAssocID="{D744BABC-5BC4-4A13-991B-31D4CBBC3AAD}" presName="Name0" presStyleCnt="0">
        <dgm:presLayoutVars>
          <dgm:dir/>
          <dgm:animLvl val="lvl"/>
          <dgm:resizeHandles val="exact"/>
        </dgm:presLayoutVars>
      </dgm:prSet>
      <dgm:spPr/>
    </dgm:pt>
    <dgm:pt modelId="{99E0CAB8-5C29-45B3-8D27-36987ED05818}" type="pres">
      <dgm:prSet presAssocID="{71433B0C-3D65-445D-829D-CF952FD60270}" presName="boxAndChildren" presStyleCnt="0"/>
      <dgm:spPr/>
    </dgm:pt>
    <dgm:pt modelId="{04F411C3-7884-4D74-977B-C5E206A383A5}" type="pres">
      <dgm:prSet presAssocID="{71433B0C-3D65-445D-829D-CF952FD60270}" presName="parentTextBox" presStyleLbl="node1" presStyleIdx="0" presStyleCnt="2"/>
      <dgm:spPr/>
    </dgm:pt>
    <dgm:pt modelId="{52F7C700-DF37-45DB-818A-9F3B162225D6}" type="pres">
      <dgm:prSet presAssocID="{EE5C8BBF-C4B4-4061-B633-50B71AD64173}" presName="sp" presStyleCnt="0"/>
      <dgm:spPr/>
    </dgm:pt>
    <dgm:pt modelId="{E33BBC85-619D-45BD-9180-D21A02E50B0D}" type="pres">
      <dgm:prSet presAssocID="{CCDFA20A-250B-42A7-891A-363C4A4D5D91}" presName="arrowAndChildren" presStyleCnt="0"/>
      <dgm:spPr/>
    </dgm:pt>
    <dgm:pt modelId="{62B679D8-7554-4C06-BF29-62FF814F8B78}" type="pres">
      <dgm:prSet presAssocID="{CCDFA20A-250B-42A7-891A-363C4A4D5D91}" presName="parentTextArrow" presStyleLbl="node1" presStyleIdx="1" presStyleCnt="2"/>
      <dgm:spPr/>
    </dgm:pt>
  </dgm:ptLst>
  <dgm:cxnLst>
    <dgm:cxn modelId="{7D65ADB5-0615-43F3-B437-B2A3D36C5D10}" type="presOf" srcId="{D744BABC-5BC4-4A13-991B-31D4CBBC3AAD}" destId="{EA9B6095-9CE7-46DC-BFA8-1A7AC49A5EE8}" srcOrd="0" destOrd="0" presId="urn:microsoft.com/office/officeart/2005/8/layout/process4"/>
    <dgm:cxn modelId="{979CE1C1-D6E4-4229-8563-96098E39B87C}" srcId="{D744BABC-5BC4-4A13-991B-31D4CBBC3AAD}" destId="{CCDFA20A-250B-42A7-891A-363C4A4D5D91}" srcOrd="0" destOrd="0" parTransId="{5ED377BE-7806-427C-99A9-946055F3DB80}" sibTransId="{EE5C8BBF-C4B4-4061-B633-50B71AD64173}"/>
    <dgm:cxn modelId="{3E5AD5E0-17D2-4C3C-BBE2-E96D0A50786B}" type="presOf" srcId="{CCDFA20A-250B-42A7-891A-363C4A4D5D91}" destId="{62B679D8-7554-4C06-BF29-62FF814F8B78}" srcOrd="0" destOrd="0" presId="urn:microsoft.com/office/officeart/2005/8/layout/process4"/>
    <dgm:cxn modelId="{6359CDF2-9C6D-45DB-8A1C-EA65F2FF392E}" type="presOf" srcId="{71433B0C-3D65-445D-829D-CF952FD60270}" destId="{04F411C3-7884-4D74-977B-C5E206A383A5}" srcOrd="0" destOrd="0" presId="urn:microsoft.com/office/officeart/2005/8/layout/process4"/>
    <dgm:cxn modelId="{909540F7-D169-47CC-8048-5F29D1CBBD09}" srcId="{D744BABC-5BC4-4A13-991B-31D4CBBC3AAD}" destId="{71433B0C-3D65-445D-829D-CF952FD60270}" srcOrd="1" destOrd="0" parTransId="{E56C30BD-F87C-47BD-93A5-FC764D6BED81}" sibTransId="{C67B7327-D9B9-47DC-A840-05B4C79D0215}"/>
    <dgm:cxn modelId="{FB8D4136-502D-4263-840E-15872CE72A56}" type="presParOf" srcId="{EA9B6095-9CE7-46DC-BFA8-1A7AC49A5EE8}" destId="{99E0CAB8-5C29-45B3-8D27-36987ED05818}" srcOrd="0" destOrd="0" presId="urn:microsoft.com/office/officeart/2005/8/layout/process4"/>
    <dgm:cxn modelId="{E22A1DA5-7D76-44CF-B0B2-6B51508CEB75}" type="presParOf" srcId="{99E0CAB8-5C29-45B3-8D27-36987ED05818}" destId="{04F411C3-7884-4D74-977B-C5E206A383A5}" srcOrd="0" destOrd="0" presId="urn:microsoft.com/office/officeart/2005/8/layout/process4"/>
    <dgm:cxn modelId="{C58FF1CF-5795-4349-8E53-DE11355A5B84}" type="presParOf" srcId="{EA9B6095-9CE7-46DC-BFA8-1A7AC49A5EE8}" destId="{52F7C700-DF37-45DB-818A-9F3B162225D6}" srcOrd="1" destOrd="0" presId="urn:microsoft.com/office/officeart/2005/8/layout/process4"/>
    <dgm:cxn modelId="{E382F8F8-760A-4B68-B718-D8ABEB096F7F}" type="presParOf" srcId="{EA9B6095-9CE7-46DC-BFA8-1A7AC49A5EE8}" destId="{E33BBC85-619D-45BD-9180-D21A02E50B0D}" srcOrd="2" destOrd="0" presId="urn:microsoft.com/office/officeart/2005/8/layout/process4"/>
    <dgm:cxn modelId="{1CB09733-C86E-4901-BBD4-B4600B88AA3D}" type="presParOf" srcId="{E33BBC85-619D-45BD-9180-D21A02E50B0D}" destId="{62B679D8-7554-4C06-BF29-62FF814F8B7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44BABC-5BC4-4A13-991B-31D4CBBC3AA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DFA20A-250B-42A7-891A-363C4A4D5D91}">
      <dgm:prSet custT="1"/>
      <dgm:spPr/>
      <dgm:t>
        <a:bodyPr/>
        <a:lstStyle/>
        <a:p>
          <a:endParaRPr lang="de-DE" sz="2400" dirty="0"/>
        </a:p>
        <a:p>
          <a:r>
            <a:rPr lang="de-DE" sz="2400" dirty="0"/>
            <a:t>Problem: Es wurde die Methode </a:t>
          </a:r>
          <a:r>
            <a:rPr lang="de-DE" sz="2400" dirty="0" err="1"/>
            <a:t>DeleteTrackAsync</a:t>
          </a:r>
          <a:r>
            <a:rPr lang="de-DE" sz="2400" dirty="0"/>
            <a:t>() über die </a:t>
          </a:r>
          <a:r>
            <a:rPr lang="de-DE" sz="2400" dirty="0" err="1"/>
            <a:t>AudioLibPageVM</a:t>
          </a:r>
          <a:r>
            <a:rPr lang="de-DE" sz="2400" dirty="0"/>
            <a:t> synchron aufgerufen, sodass es vereinzelt dazu kam, dass die </a:t>
          </a:r>
          <a:r>
            <a:rPr lang="de-DE" sz="2400" dirty="0" err="1"/>
            <a:t>AudioLib</a:t>
          </a:r>
          <a:r>
            <a:rPr lang="de-DE" sz="2400" dirty="0"/>
            <a:t> in der Anwendung beim Löschen von Dateien nicht richtig aktualisiert wurde</a:t>
          </a:r>
        </a:p>
        <a:p>
          <a:endParaRPr lang="en-US" sz="2100" dirty="0"/>
        </a:p>
      </dgm:t>
    </dgm:pt>
    <dgm:pt modelId="{5ED377BE-7806-427C-99A9-946055F3DB80}" type="parTrans" cxnId="{979CE1C1-D6E4-4229-8563-96098E39B87C}">
      <dgm:prSet/>
      <dgm:spPr/>
      <dgm:t>
        <a:bodyPr/>
        <a:lstStyle/>
        <a:p>
          <a:endParaRPr lang="en-US"/>
        </a:p>
      </dgm:t>
    </dgm:pt>
    <dgm:pt modelId="{EE5C8BBF-C4B4-4061-B633-50B71AD64173}" type="sibTrans" cxnId="{979CE1C1-D6E4-4229-8563-96098E39B87C}">
      <dgm:prSet/>
      <dgm:spPr/>
      <dgm:t>
        <a:bodyPr/>
        <a:lstStyle/>
        <a:p>
          <a:endParaRPr lang="en-US"/>
        </a:p>
      </dgm:t>
    </dgm:pt>
    <dgm:pt modelId="{71433B0C-3D65-445D-829D-CF952FD60270}">
      <dgm:prSet custT="1"/>
      <dgm:spPr/>
      <dgm:t>
        <a:bodyPr/>
        <a:lstStyle/>
        <a:p>
          <a:endParaRPr lang="de-DE" sz="2400" dirty="0"/>
        </a:p>
        <a:p>
          <a:r>
            <a:rPr lang="de-DE" sz="2400" dirty="0"/>
            <a:t>Lösung: Die Methode </a:t>
          </a:r>
          <a:r>
            <a:rPr lang="de-DE" sz="2400" dirty="0" err="1"/>
            <a:t>AudioLibPageVM</a:t>
          </a:r>
          <a:r>
            <a:rPr lang="de-DE" sz="2400" dirty="0"/>
            <a:t> (und die Methoden über die </a:t>
          </a:r>
          <a:r>
            <a:rPr lang="de-DE" sz="2400" dirty="0" err="1"/>
            <a:t>DeleteTrackAsync</a:t>
          </a:r>
          <a:r>
            <a:rPr lang="de-DE" sz="2400" dirty="0"/>
            <a:t>() aufgerufen wurde) wurden so angepasst, dass nun die Methode </a:t>
          </a:r>
          <a:r>
            <a:rPr lang="de-DE" sz="2400" dirty="0" err="1"/>
            <a:t>DeleteTrackAsync</a:t>
          </a:r>
          <a:r>
            <a:rPr lang="de-DE" sz="2400" dirty="0"/>
            <a:t> der </a:t>
          </a:r>
          <a:r>
            <a:rPr lang="de-DE" sz="2400" dirty="0" err="1"/>
            <a:t>BasicAudioTrackDatabase</a:t>
          </a:r>
          <a:r>
            <a:rPr lang="de-DE" sz="2400" dirty="0"/>
            <a:t> asynchron aufgerufen wird</a:t>
          </a:r>
        </a:p>
        <a:p>
          <a:endParaRPr lang="en-US" sz="2100" dirty="0"/>
        </a:p>
      </dgm:t>
    </dgm:pt>
    <dgm:pt modelId="{E56C30BD-F87C-47BD-93A5-FC764D6BED81}" type="parTrans" cxnId="{909540F7-D169-47CC-8048-5F29D1CBBD09}">
      <dgm:prSet/>
      <dgm:spPr/>
      <dgm:t>
        <a:bodyPr/>
        <a:lstStyle/>
        <a:p>
          <a:endParaRPr lang="en-US"/>
        </a:p>
      </dgm:t>
    </dgm:pt>
    <dgm:pt modelId="{C67B7327-D9B9-47DC-A840-05B4C79D0215}" type="sibTrans" cxnId="{909540F7-D169-47CC-8048-5F29D1CBBD09}">
      <dgm:prSet/>
      <dgm:spPr/>
      <dgm:t>
        <a:bodyPr/>
        <a:lstStyle/>
        <a:p>
          <a:endParaRPr lang="en-US"/>
        </a:p>
      </dgm:t>
    </dgm:pt>
    <dgm:pt modelId="{EA9B6095-9CE7-46DC-BFA8-1A7AC49A5EE8}" type="pres">
      <dgm:prSet presAssocID="{D744BABC-5BC4-4A13-991B-31D4CBBC3AAD}" presName="Name0" presStyleCnt="0">
        <dgm:presLayoutVars>
          <dgm:dir/>
          <dgm:animLvl val="lvl"/>
          <dgm:resizeHandles val="exact"/>
        </dgm:presLayoutVars>
      </dgm:prSet>
      <dgm:spPr/>
    </dgm:pt>
    <dgm:pt modelId="{99E0CAB8-5C29-45B3-8D27-36987ED05818}" type="pres">
      <dgm:prSet presAssocID="{71433B0C-3D65-445D-829D-CF952FD60270}" presName="boxAndChildren" presStyleCnt="0"/>
      <dgm:spPr/>
    </dgm:pt>
    <dgm:pt modelId="{04F411C3-7884-4D74-977B-C5E206A383A5}" type="pres">
      <dgm:prSet presAssocID="{71433B0C-3D65-445D-829D-CF952FD60270}" presName="parentTextBox" presStyleLbl="node1" presStyleIdx="0" presStyleCnt="2"/>
      <dgm:spPr/>
    </dgm:pt>
    <dgm:pt modelId="{52F7C700-DF37-45DB-818A-9F3B162225D6}" type="pres">
      <dgm:prSet presAssocID="{EE5C8BBF-C4B4-4061-B633-50B71AD64173}" presName="sp" presStyleCnt="0"/>
      <dgm:spPr/>
    </dgm:pt>
    <dgm:pt modelId="{E33BBC85-619D-45BD-9180-D21A02E50B0D}" type="pres">
      <dgm:prSet presAssocID="{CCDFA20A-250B-42A7-891A-363C4A4D5D91}" presName="arrowAndChildren" presStyleCnt="0"/>
      <dgm:spPr/>
    </dgm:pt>
    <dgm:pt modelId="{62B679D8-7554-4C06-BF29-62FF814F8B78}" type="pres">
      <dgm:prSet presAssocID="{CCDFA20A-250B-42A7-891A-363C4A4D5D91}" presName="parentTextArrow" presStyleLbl="node1" presStyleIdx="1" presStyleCnt="2"/>
      <dgm:spPr/>
    </dgm:pt>
  </dgm:ptLst>
  <dgm:cxnLst>
    <dgm:cxn modelId="{7D65ADB5-0615-43F3-B437-B2A3D36C5D10}" type="presOf" srcId="{D744BABC-5BC4-4A13-991B-31D4CBBC3AAD}" destId="{EA9B6095-9CE7-46DC-BFA8-1A7AC49A5EE8}" srcOrd="0" destOrd="0" presId="urn:microsoft.com/office/officeart/2005/8/layout/process4"/>
    <dgm:cxn modelId="{979CE1C1-D6E4-4229-8563-96098E39B87C}" srcId="{D744BABC-5BC4-4A13-991B-31D4CBBC3AAD}" destId="{CCDFA20A-250B-42A7-891A-363C4A4D5D91}" srcOrd="0" destOrd="0" parTransId="{5ED377BE-7806-427C-99A9-946055F3DB80}" sibTransId="{EE5C8BBF-C4B4-4061-B633-50B71AD64173}"/>
    <dgm:cxn modelId="{3E5AD5E0-17D2-4C3C-BBE2-E96D0A50786B}" type="presOf" srcId="{CCDFA20A-250B-42A7-891A-363C4A4D5D91}" destId="{62B679D8-7554-4C06-BF29-62FF814F8B78}" srcOrd="0" destOrd="0" presId="urn:microsoft.com/office/officeart/2005/8/layout/process4"/>
    <dgm:cxn modelId="{6359CDF2-9C6D-45DB-8A1C-EA65F2FF392E}" type="presOf" srcId="{71433B0C-3D65-445D-829D-CF952FD60270}" destId="{04F411C3-7884-4D74-977B-C5E206A383A5}" srcOrd="0" destOrd="0" presId="urn:microsoft.com/office/officeart/2005/8/layout/process4"/>
    <dgm:cxn modelId="{909540F7-D169-47CC-8048-5F29D1CBBD09}" srcId="{D744BABC-5BC4-4A13-991B-31D4CBBC3AAD}" destId="{71433B0C-3D65-445D-829D-CF952FD60270}" srcOrd="1" destOrd="0" parTransId="{E56C30BD-F87C-47BD-93A5-FC764D6BED81}" sibTransId="{C67B7327-D9B9-47DC-A840-05B4C79D0215}"/>
    <dgm:cxn modelId="{FB8D4136-502D-4263-840E-15872CE72A56}" type="presParOf" srcId="{EA9B6095-9CE7-46DC-BFA8-1A7AC49A5EE8}" destId="{99E0CAB8-5C29-45B3-8D27-36987ED05818}" srcOrd="0" destOrd="0" presId="urn:microsoft.com/office/officeart/2005/8/layout/process4"/>
    <dgm:cxn modelId="{E22A1DA5-7D76-44CF-B0B2-6B51508CEB75}" type="presParOf" srcId="{99E0CAB8-5C29-45B3-8D27-36987ED05818}" destId="{04F411C3-7884-4D74-977B-C5E206A383A5}" srcOrd="0" destOrd="0" presId="urn:microsoft.com/office/officeart/2005/8/layout/process4"/>
    <dgm:cxn modelId="{C58FF1CF-5795-4349-8E53-DE11355A5B84}" type="presParOf" srcId="{EA9B6095-9CE7-46DC-BFA8-1A7AC49A5EE8}" destId="{52F7C700-DF37-45DB-818A-9F3B162225D6}" srcOrd="1" destOrd="0" presId="urn:microsoft.com/office/officeart/2005/8/layout/process4"/>
    <dgm:cxn modelId="{E382F8F8-760A-4B68-B718-D8ABEB096F7F}" type="presParOf" srcId="{EA9B6095-9CE7-46DC-BFA8-1A7AC49A5EE8}" destId="{E33BBC85-619D-45BD-9180-D21A02E50B0D}" srcOrd="2" destOrd="0" presId="urn:microsoft.com/office/officeart/2005/8/layout/process4"/>
    <dgm:cxn modelId="{1CB09733-C86E-4901-BBD4-B4600B88AA3D}" type="presParOf" srcId="{E33BBC85-619D-45BD-9180-D21A02E50B0D}" destId="{62B679D8-7554-4C06-BF29-62FF814F8B7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44BABC-5BC4-4A13-991B-31D4CBBC3AA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DFA20A-250B-42A7-891A-363C4A4D5D91}">
      <dgm:prSet custT="1"/>
      <dgm:spPr/>
      <dgm:t>
        <a:bodyPr/>
        <a:lstStyle/>
        <a:p>
          <a:r>
            <a:rPr lang="de-DE" sz="2400" dirty="0"/>
            <a:t>Problem: </a:t>
          </a:r>
          <a:r>
            <a:rPr lang="de-DE" sz="2400" dirty="0" err="1"/>
            <a:t>NotImplementedException</a:t>
          </a:r>
          <a:r>
            <a:rPr lang="de-DE" sz="2400" dirty="0"/>
            <a:t> beim Wechsel von </a:t>
          </a:r>
          <a:r>
            <a:rPr lang="de-DE" sz="2400" dirty="0" err="1"/>
            <a:t>BasicAudioLib</a:t>
          </a:r>
          <a:r>
            <a:rPr lang="de-DE" sz="2400" dirty="0"/>
            <a:t> zu </a:t>
          </a:r>
          <a:r>
            <a:rPr lang="de-DE" sz="2400" dirty="0" err="1"/>
            <a:t>SpotifyAudioLib</a:t>
          </a:r>
          <a:r>
            <a:rPr lang="de-DE" sz="2400" dirty="0"/>
            <a:t>, da </a:t>
          </a:r>
          <a:r>
            <a:rPr lang="de-DE" sz="2400" dirty="0" err="1"/>
            <a:t>AudioLibPageVM</a:t>
          </a:r>
          <a:r>
            <a:rPr lang="de-DE" sz="2400" dirty="0"/>
            <a:t> auf noch nicht geladen Playlists zugreift</a:t>
          </a:r>
          <a:endParaRPr lang="en-US" sz="2400" dirty="0"/>
        </a:p>
      </dgm:t>
    </dgm:pt>
    <dgm:pt modelId="{5ED377BE-7806-427C-99A9-946055F3DB80}" type="parTrans" cxnId="{979CE1C1-D6E4-4229-8563-96098E39B87C}">
      <dgm:prSet/>
      <dgm:spPr/>
      <dgm:t>
        <a:bodyPr/>
        <a:lstStyle/>
        <a:p>
          <a:endParaRPr lang="en-US"/>
        </a:p>
      </dgm:t>
    </dgm:pt>
    <dgm:pt modelId="{EE5C8BBF-C4B4-4061-B633-50B71AD64173}" type="sibTrans" cxnId="{979CE1C1-D6E4-4229-8563-96098E39B87C}">
      <dgm:prSet/>
      <dgm:spPr/>
      <dgm:t>
        <a:bodyPr/>
        <a:lstStyle/>
        <a:p>
          <a:endParaRPr lang="en-US"/>
        </a:p>
      </dgm:t>
    </dgm:pt>
    <dgm:pt modelId="{71433B0C-3D65-445D-829D-CF952FD60270}">
      <dgm:prSet custT="1"/>
      <dgm:spPr/>
      <dgm:t>
        <a:bodyPr/>
        <a:lstStyle/>
        <a:p>
          <a:r>
            <a:rPr lang="de-DE" sz="2400" dirty="0"/>
            <a:t>Lösung: Anpassung der Reihenfolge der sich verändernden Properties und aufgerufenen Events</a:t>
          </a:r>
          <a:endParaRPr lang="en-US" sz="2400" dirty="0"/>
        </a:p>
      </dgm:t>
    </dgm:pt>
    <dgm:pt modelId="{E56C30BD-F87C-47BD-93A5-FC764D6BED81}" type="parTrans" cxnId="{909540F7-D169-47CC-8048-5F29D1CBBD09}">
      <dgm:prSet/>
      <dgm:spPr/>
      <dgm:t>
        <a:bodyPr/>
        <a:lstStyle/>
        <a:p>
          <a:endParaRPr lang="en-US"/>
        </a:p>
      </dgm:t>
    </dgm:pt>
    <dgm:pt modelId="{C67B7327-D9B9-47DC-A840-05B4C79D0215}" type="sibTrans" cxnId="{909540F7-D169-47CC-8048-5F29D1CBBD09}">
      <dgm:prSet/>
      <dgm:spPr/>
      <dgm:t>
        <a:bodyPr/>
        <a:lstStyle/>
        <a:p>
          <a:endParaRPr lang="en-US"/>
        </a:p>
      </dgm:t>
    </dgm:pt>
    <dgm:pt modelId="{EA9B6095-9CE7-46DC-BFA8-1A7AC49A5EE8}" type="pres">
      <dgm:prSet presAssocID="{D744BABC-5BC4-4A13-991B-31D4CBBC3AAD}" presName="Name0" presStyleCnt="0">
        <dgm:presLayoutVars>
          <dgm:dir/>
          <dgm:animLvl val="lvl"/>
          <dgm:resizeHandles val="exact"/>
        </dgm:presLayoutVars>
      </dgm:prSet>
      <dgm:spPr/>
    </dgm:pt>
    <dgm:pt modelId="{99E0CAB8-5C29-45B3-8D27-36987ED05818}" type="pres">
      <dgm:prSet presAssocID="{71433B0C-3D65-445D-829D-CF952FD60270}" presName="boxAndChildren" presStyleCnt="0"/>
      <dgm:spPr/>
    </dgm:pt>
    <dgm:pt modelId="{04F411C3-7884-4D74-977B-C5E206A383A5}" type="pres">
      <dgm:prSet presAssocID="{71433B0C-3D65-445D-829D-CF952FD60270}" presName="parentTextBox" presStyleLbl="node1" presStyleIdx="0" presStyleCnt="2"/>
      <dgm:spPr/>
    </dgm:pt>
    <dgm:pt modelId="{52F7C700-DF37-45DB-818A-9F3B162225D6}" type="pres">
      <dgm:prSet presAssocID="{EE5C8BBF-C4B4-4061-B633-50B71AD64173}" presName="sp" presStyleCnt="0"/>
      <dgm:spPr/>
    </dgm:pt>
    <dgm:pt modelId="{E33BBC85-619D-45BD-9180-D21A02E50B0D}" type="pres">
      <dgm:prSet presAssocID="{CCDFA20A-250B-42A7-891A-363C4A4D5D91}" presName="arrowAndChildren" presStyleCnt="0"/>
      <dgm:spPr/>
    </dgm:pt>
    <dgm:pt modelId="{62B679D8-7554-4C06-BF29-62FF814F8B78}" type="pres">
      <dgm:prSet presAssocID="{CCDFA20A-250B-42A7-891A-363C4A4D5D91}" presName="parentTextArrow" presStyleLbl="node1" presStyleIdx="1" presStyleCnt="2"/>
      <dgm:spPr/>
    </dgm:pt>
  </dgm:ptLst>
  <dgm:cxnLst>
    <dgm:cxn modelId="{7D65ADB5-0615-43F3-B437-B2A3D36C5D10}" type="presOf" srcId="{D744BABC-5BC4-4A13-991B-31D4CBBC3AAD}" destId="{EA9B6095-9CE7-46DC-BFA8-1A7AC49A5EE8}" srcOrd="0" destOrd="0" presId="urn:microsoft.com/office/officeart/2005/8/layout/process4"/>
    <dgm:cxn modelId="{979CE1C1-D6E4-4229-8563-96098E39B87C}" srcId="{D744BABC-5BC4-4A13-991B-31D4CBBC3AAD}" destId="{CCDFA20A-250B-42A7-891A-363C4A4D5D91}" srcOrd="0" destOrd="0" parTransId="{5ED377BE-7806-427C-99A9-946055F3DB80}" sibTransId="{EE5C8BBF-C4B4-4061-B633-50B71AD64173}"/>
    <dgm:cxn modelId="{3E5AD5E0-17D2-4C3C-BBE2-E96D0A50786B}" type="presOf" srcId="{CCDFA20A-250B-42A7-891A-363C4A4D5D91}" destId="{62B679D8-7554-4C06-BF29-62FF814F8B78}" srcOrd="0" destOrd="0" presId="urn:microsoft.com/office/officeart/2005/8/layout/process4"/>
    <dgm:cxn modelId="{6359CDF2-9C6D-45DB-8A1C-EA65F2FF392E}" type="presOf" srcId="{71433B0C-3D65-445D-829D-CF952FD60270}" destId="{04F411C3-7884-4D74-977B-C5E206A383A5}" srcOrd="0" destOrd="0" presId="urn:microsoft.com/office/officeart/2005/8/layout/process4"/>
    <dgm:cxn modelId="{909540F7-D169-47CC-8048-5F29D1CBBD09}" srcId="{D744BABC-5BC4-4A13-991B-31D4CBBC3AAD}" destId="{71433B0C-3D65-445D-829D-CF952FD60270}" srcOrd="1" destOrd="0" parTransId="{E56C30BD-F87C-47BD-93A5-FC764D6BED81}" sibTransId="{C67B7327-D9B9-47DC-A840-05B4C79D0215}"/>
    <dgm:cxn modelId="{FB8D4136-502D-4263-840E-15872CE72A56}" type="presParOf" srcId="{EA9B6095-9CE7-46DC-BFA8-1A7AC49A5EE8}" destId="{99E0CAB8-5C29-45B3-8D27-36987ED05818}" srcOrd="0" destOrd="0" presId="urn:microsoft.com/office/officeart/2005/8/layout/process4"/>
    <dgm:cxn modelId="{E22A1DA5-7D76-44CF-B0B2-6B51508CEB75}" type="presParOf" srcId="{99E0CAB8-5C29-45B3-8D27-36987ED05818}" destId="{04F411C3-7884-4D74-977B-C5E206A383A5}" srcOrd="0" destOrd="0" presId="urn:microsoft.com/office/officeart/2005/8/layout/process4"/>
    <dgm:cxn modelId="{C58FF1CF-5795-4349-8E53-DE11355A5B84}" type="presParOf" srcId="{EA9B6095-9CE7-46DC-BFA8-1A7AC49A5EE8}" destId="{52F7C700-DF37-45DB-818A-9F3B162225D6}" srcOrd="1" destOrd="0" presId="urn:microsoft.com/office/officeart/2005/8/layout/process4"/>
    <dgm:cxn modelId="{E382F8F8-760A-4B68-B718-D8ABEB096F7F}" type="presParOf" srcId="{EA9B6095-9CE7-46DC-BFA8-1A7AC49A5EE8}" destId="{E33BBC85-619D-45BD-9180-D21A02E50B0D}" srcOrd="2" destOrd="0" presId="urn:microsoft.com/office/officeart/2005/8/layout/process4"/>
    <dgm:cxn modelId="{1CB09733-C86E-4901-BBD4-B4600B88AA3D}" type="presParOf" srcId="{E33BBC85-619D-45BD-9180-D21A02E50B0D}" destId="{62B679D8-7554-4C06-BF29-62FF814F8B7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BCEA03-3F9D-4A1E-8DA3-14F9B805D9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4D230-74AF-410D-94B3-0CB9B93F5C56}">
      <dgm:prSet/>
      <dgm:spPr/>
      <dgm:t>
        <a:bodyPr/>
        <a:lstStyle/>
        <a:p>
          <a:r>
            <a:rPr lang="de-DE"/>
            <a:t>Problem: Wenn ein User keine Spotify Playlists besitzt macht kann er auch keine Lieder in der App abspielen</a:t>
          </a:r>
          <a:endParaRPr lang="en-US"/>
        </a:p>
      </dgm:t>
    </dgm:pt>
    <dgm:pt modelId="{D31A6BC0-D9B7-404E-80A9-DDAF5B28006D}" type="parTrans" cxnId="{BF028EB1-EDF2-4661-872B-0F1B948EAE0B}">
      <dgm:prSet/>
      <dgm:spPr/>
      <dgm:t>
        <a:bodyPr/>
        <a:lstStyle/>
        <a:p>
          <a:endParaRPr lang="en-US"/>
        </a:p>
      </dgm:t>
    </dgm:pt>
    <dgm:pt modelId="{42A3A129-EBA0-4647-AB83-BA962F74D24F}" type="sibTrans" cxnId="{BF028EB1-EDF2-4661-872B-0F1B948EAE0B}">
      <dgm:prSet/>
      <dgm:spPr/>
      <dgm:t>
        <a:bodyPr/>
        <a:lstStyle/>
        <a:p>
          <a:endParaRPr lang="en-US"/>
        </a:p>
      </dgm:t>
    </dgm:pt>
    <dgm:pt modelId="{B779E049-2365-40D9-964A-3AD1733F9ECE}">
      <dgm:prSet/>
      <dgm:spPr/>
      <dgm:t>
        <a:bodyPr/>
        <a:lstStyle/>
        <a:p>
          <a:r>
            <a:rPr lang="de-DE"/>
            <a:t>Lösung: Wenn der User keine Playlists besitzt wird nach einem Alert automatisch zur BasicAudioLib gewechselt</a:t>
          </a:r>
          <a:endParaRPr lang="en-US"/>
        </a:p>
      </dgm:t>
    </dgm:pt>
    <dgm:pt modelId="{93AECB7C-6556-4EAA-A901-AF810C16D8FD}" type="parTrans" cxnId="{E329A6B2-6A0E-476F-8BB5-3C81290E0437}">
      <dgm:prSet/>
      <dgm:spPr/>
      <dgm:t>
        <a:bodyPr/>
        <a:lstStyle/>
        <a:p>
          <a:endParaRPr lang="en-US"/>
        </a:p>
      </dgm:t>
    </dgm:pt>
    <dgm:pt modelId="{29E2DBD1-A070-4C01-B324-F2DCCD5387F1}" type="sibTrans" cxnId="{E329A6B2-6A0E-476F-8BB5-3C81290E0437}">
      <dgm:prSet/>
      <dgm:spPr/>
      <dgm:t>
        <a:bodyPr/>
        <a:lstStyle/>
        <a:p>
          <a:endParaRPr lang="en-US"/>
        </a:p>
      </dgm:t>
    </dgm:pt>
    <dgm:pt modelId="{C620A0BE-A6A0-40F9-96E5-3BC28D783B13}">
      <dgm:prSet/>
      <dgm:spPr/>
      <dgm:t>
        <a:bodyPr/>
        <a:lstStyle/>
        <a:p>
          <a:r>
            <a:rPr lang="de-DE"/>
            <a:t>Problem: Da der Button für Verbindung aufbauen/trennen sehr groß ist drückt der User ihn oft versehentlich</a:t>
          </a:r>
          <a:endParaRPr lang="en-US"/>
        </a:p>
      </dgm:t>
    </dgm:pt>
    <dgm:pt modelId="{32DF25DB-95A6-4B07-A733-7CB38ECE2E16}" type="parTrans" cxnId="{76D5FD80-3D85-4792-9BFC-F6E3A6C4C796}">
      <dgm:prSet/>
      <dgm:spPr/>
      <dgm:t>
        <a:bodyPr/>
        <a:lstStyle/>
        <a:p>
          <a:endParaRPr lang="en-US"/>
        </a:p>
      </dgm:t>
    </dgm:pt>
    <dgm:pt modelId="{4C4E6FDB-DB1C-4CE8-8BF0-A3FB3ABEB89D}" type="sibTrans" cxnId="{76D5FD80-3D85-4792-9BFC-F6E3A6C4C796}">
      <dgm:prSet/>
      <dgm:spPr/>
      <dgm:t>
        <a:bodyPr/>
        <a:lstStyle/>
        <a:p>
          <a:endParaRPr lang="en-US"/>
        </a:p>
      </dgm:t>
    </dgm:pt>
    <dgm:pt modelId="{85ABD524-1374-4D72-B478-7274D2EB2E51}">
      <dgm:prSet/>
      <dgm:spPr/>
      <dgm:t>
        <a:bodyPr/>
        <a:lstStyle/>
        <a:p>
          <a:r>
            <a:rPr lang="de-DE"/>
            <a:t>Lösung: Bevor die Verbindung getrennt wird muss der User über einen Alert bestätigen, das er die Verbindung wirklich trennen will</a:t>
          </a:r>
          <a:endParaRPr lang="en-US"/>
        </a:p>
      </dgm:t>
    </dgm:pt>
    <dgm:pt modelId="{4B972BA6-FC07-40E6-AC3A-4914127FAE23}" type="parTrans" cxnId="{CF0D5A43-C974-4149-B915-D7A559192AAB}">
      <dgm:prSet/>
      <dgm:spPr/>
      <dgm:t>
        <a:bodyPr/>
        <a:lstStyle/>
        <a:p>
          <a:endParaRPr lang="en-US"/>
        </a:p>
      </dgm:t>
    </dgm:pt>
    <dgm:pt modelId="{9EF1F29C-99DE-42C3-9074-3DE1D4D70C69}" type="sibTrans" cxnId="{CF0D5A43-C974-4149-B915-D7A559192AAB}">
      <dgm:prSet/>
      <dgm:spPr/>
      <dgm:t>
        <a:bodyPr/>
        <a:lstStyle/>
        <a:p>
          <a:endParaRPr lang="en-US"/>
        </a:p>
      </dgm:t>
    </dgm:pt>
    <dgm:pt modelId="{09A88B1E-3766-4E44-86B2-BB707D8112AA}" type="pres">
      <dgm:prSet presAssocID="{5ABCEA03-3F9D-4A1E-8DA3-14F9B805D9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B68FB5-974C-4F59-825D-82B004EDFC34}" type="pres">
      <dgm:prSet presAssocID="{81F4D230-74AF-410D-94B3-0CB9B93F5C56}" presName="hierRoot1" presStyleCnt="0"/>
      <dgm:spPr/>
    </dgm:pt>
    <dgm:pt modelId="{C5FF292F-533C-4880-AEE8-79E9D8E8E171}" type="pres">
      <dgm:prSet presAssocID="{81F4D230-74AF-410D-94B3-0CB9B93F5C56}" presName="composite" presStyleCnt="0"/>
      <dgm:spPr/>
    </dgm:pt>
    <dgm:pt modelId="{16D290F7-2164-4EF1-9C03-FF0BA8198E7F}" type="pres">
      <dgm:prSet presAssocID="{81F4D230-74AF-410D-94B3-0CB9B93F5C56}" presName="background" presStyleLbl="node0" presStyleIdx="0" presStyleCnt="4"/>
      <dgm:spPr/>
    </dgm:pt>
    <dgm:pt modelId="{5B5C16A5-0906-433F-8D02-17E220E9606F}" type="pres">
      <dgm:prSet presAssocID="{81F4D230-74AF-410D-94B3-0CB9B93F5C56}" presName="text" presStyleLbl="fgAcc0" presStyleIdx="0" presStyleCnt="4">
        <dgm:presLayoutVars>
          <dgm:chPref val="3"/>
        </dgm:presLayoutVars>
      </dgm:prSet>
      <dgm:spPr/>
    </dgm:pt>
    <dgm:pt modelId="{F624D702-5851-4D31-BBAC-BF5C64634725}" type="pres">
      <dgm:prSet presAssocID="{81F4D230-74AF-410D-94B3-0CB9B93F5C56}" presName="hierChild2" presStyleCnt="0"/>
      <dgm:spPr/>
    </dgm:pt>
    <dgm:pt modelId="{C5E078E9-A42A-4D83-852C-CD4DACCDBC24}" type="pres">
      <dgm:prSet presAssocID="{B779E049-2365-40D9-964A-3AD1733F9ECE}" presName="hierRoot1" presStyleCnt="0"/>
      <dgm:spPr/>
    </dgm:pt>
    <dgm:pt modelId="{2F7CE9BE-CA66-4936-ABCA-0F484AA9AE50}" type="pres">
      <dgm:prSet presAssocID="{B779E049-2365-40D9-964A-3AD1733F9ECE}" presName="composite" presStyleCnt="0"/>
      <dgm:spPr/>
    </dgm:pt>
    <dgm:pt modelId="{D52666B1-2F3D-411D-B548-931F3CE4B117}" type="pres">
      <dgm:prSet presAssocID="{B779E049-2365-40D9-964A-3AD1733F9ECE}" presName="background" presStyleLbl="node0" presStyleIdx="1" presStyleCnt="4"/>
      <dgm:spPr/>
    </dgm:pt>
    <dgm:pt modelId="{CAE939DB-20D6-488F-A6A1-6CA5DAF0A09F}" type="pres">
      <dgm:prSet presAssocID="{B779E049-2365-40D9-964A-3AD1733F9ECE}" presName="text" presStyleLbl="fgAcc0" presStyleIdx="1" presStyleCnt="4">
        <dgm:presLayoutVars>
          <dgm:chPref val="3"/>
        </dgm:presLayoutVars>
      </dgm:prSet>
      <dgm:spPr/>
    </dgm:pt>
    <dgm:pt modelId="{C8099A8E-E645-4A68-A050-5E847CB6648E}" type="pres">
      <dgm:prSet presAssocID="{B779E049-2365-40D9-964A-3AD1733F9ECE}" presName="hierChild2" presStyleCnt="0"/>
      <dgm:spPr/>
    </dgm:pt>
    <dgm:pt modelId="{0C6F6B33-C8A0-43DE-A1CE-C283E78C121D}" type="pres">
      <dgm:prSet presAssocID="{C620A0BE-A6A0-40F9-96E5-3BC28D783B13}" presName="hierRoot1" presStyleCnt="0"/>
      <dgm:spPr/>
    </dgm:pt>
    <dgm:pt modelId="{2F233DF3-BCCF-4F84-AD09-21DF602BC90F}" type="pres">
      <dgm:prSet presAssocID="{C620A0BE-A6A0-40F9-96E5-3BC28D783B13}" presName="composite" presStyleCnt="0"/>
      <dgm:spPr/>
    </dgm:pt>
    <dgm:pt modelId="{A7D92A2E-0A42-48F5-9A01-CDF7FAF5CF82}" type="pres">
      <dgm:prSet presAssocID="{C620A0BE-A6A0-40F9-96E5-3BC28D783B13}" presName="background" presStyleLbl="node0" presStyleIdx="2" presStyleCnt="4"/>
      <dgm:spPr/>
    </dgm:pt>
    <dgm:pt modelId="{399B2F56-0C87-46A1-8BFB-095BA633F94F}" type="pres">
      <dgm:prSet presAssocID="{C620A0BE-A6A0-40F9-96E5-3BC28D783B13}" presName="text" presStyleLbl="fgAcc0" presStyleIdx="2" presStyleCnt="4">
        <dgm:presLayoutVars>
          <dgm:chPref val="3"/>
        </dgm:presLayoutVars>
      </dgm:prSet>
      <dgm:spPr/>
    </dgm:pt>
    <dgm:pt modelId="{9C627047-8042-4BB6-941C-25709A47EBDB}" type="pres">
      <dgm:prSet presAssocID="{C620A0BE-A6A0-40F9-96E5-3BC28D783B13}" presName="hierChild2" presStyleCnt="0"/>
      <dgm:spPr/>
    </dgm:pt>
    <dgm:pt modelId="{E54AA84A-0A8B-48F9-B7F7-BB9785BBDD01}" type="pres">
      <dgm:prSet presAssocID="{85ABD524-1374-4D72-B478-7274D2EB2E51}" presName="hierRoot1" presStyleCnt="0"/>
      <dgm:spPr/>
    </dgm:pt>
    <dgm:pt modelId="{85F22A17-92E8-4E09-BB9D-2C36FD6B1546}" type="pres">
      <dgm:prSet presAssocID="{85ABD524-1374-4D72-B478-7274D2EB2E51}" presName="composite" presStyleCnt="0"/>
      <dgm:spPr/>
    </dgm:pt>
    <dgm:pt modelId="{204CEB0F-253D-4BF9-9C90-B7BE9455EB34}" type="pres">
      <dgm:prSet presAssocID="{85ABD524-1374-4D72-B478-7274D2EB2E51}" presName="background" presStyleLbl="node0" presStyleIdx="3" presStyleCnt="4"/>
      <dgm:spPr/>
    </dgm:pt>
    <dgm:pt modelId="{0031FE20-4F1A-40BD-A9B5-9E1473CD3E8F}" type="pres">
      <dgm:prSet presAssocID="{85ABD524-1374-4D72-B478-7274D2EB2E51}" presName="text" presStyleLbl="fgAcc0" presStyleIdx="3" presStyleCnt="4">
        <dgm:presLayoutVars>
          <dgm:chPref val="3"/>
        </dgm:presLayoutVars>
      </dgm:prSet>
      <dgm:spPr/>
    </dgm:pt>
    <dgm:pt modelId="{3605E2F6-39DF-4532-8D03-DA59CCA0A23A}" type="pres">
      <dgm:prSet presAssocID="{85ABD524-1374-4D72-B478-7274D2EB2E51}" presName="hierChild2" presStyleCnt="0"/>
      <dgm:spPr/>
    </dgm:pt>
  </dgm:ptLst>
  <dgm:cxnLst>
    <dgm:cxn modelId="{B30B6B03-EC04-4026-BA83-06DA99EF77E0}" type="presOf" srcId="{85ABD524-1374-4D72-B478-7274D2EB2E51}" destId="{0031FE20-4F1A-40BD-A9B5-9E1473CD3E8F}" srcOrd="0" destOrd="0" presId="urn:microsoft.com/office/officeart/2005/8/layout/hierarchy1"/>
    <dgm:cxn modelId="{96907940-C3E7-4362-8760-6F8E8C6D76E7}" type="presOf" srcId="{B779E049-2365-40D9-964A-3AD1733F9ECE}" destId="{CAE939DB-20D6-488F-A6A1-6CA5DAF0A09F}" srcOrd="0" destOrd="0" presId="urn:microsoft.com/office/officeart/2005/8/layout/hierarchy1"/>
    <dgm:cxn modelId="{CF0D5A43-C974-4149-B915-D7A559192AAB}" srcId="{5ABCEA03-3F9D-4A1E-8DA3-14F9B805D95F}" destId="{85ABD524-1374-4D72-B478-7274D2EB2E51}" srcOrd="3" destOrd="0" parTransId="{4B972BA6-FC07-40E6-AC3A-4914127FAE23}" sibTransId="{9EF1F29C-99DE-42C3-9074-3DE1D4D70C69}"/>
    <dgm:cxn modelId="{AC65E280-BEA8-497A-80E5-36C88343FF11}" type="presOf" srcId="{81F4D230-74AF-410D-94B3-0CB9B93F5C56}" destId="{5B5C16A5-0906-433F-8D02-17E220E9606F}" srcOrd="0" destOrd="0" presId="urn:microsoft.com/office/officeart/2005/8/layout/hierarchy1"/>
    <dgm:cxn modelId="{76D5FD80-3D85-4792-9BFC-F6E3A6C4C796}" srcId="{5ABCEA03-3F9D-4A1E-8DA3-14F9B805D95F}" destId="{C620A0BE-A6A0-40F9-96E5-3BC28D783B13}" srcOrd="2" destOrd="0" parTransId="{32DF25DB-95A6-4B07-A733-7CB38ECE2E16}" sibTransId="{4C4E6FDB-DB1C-4CE8-8BF0-A3FB3ABEB89D}"/>
    <dgm:cxn modelId="{5D853291-D3D0-4FA3-BC8F-D61983BEA621}" type="presOf" srcId="{C620A0BE-A6A0-40F9-96E5-3BC28D783B13}" destId="{399B2F56-0C87-46A1-8BFB-095BA633F94F}" srcOrd="0" destOrd="0" presId="urn:microsoft.com/office/officeart/2005/8/layout/hierarchy1"/>
    <dgm:cxn modelId="{BF028EB1-EDF2-4661-872B-0F1B948EAE0B}" srcId="{5ABCEA03-3F9D-4A1E-8DA3-14F9B805D95F}" destId="{81F4D230-74AF-410D-94B3-0CB9B93F5C56}" srcOrd="0" destOrd="0" parTransId="{D31A6BC0-D9B7-404E-80A9-DDAF5B28006D}" sibTransId="{42A3A129-EBA0-4647-AB83-BA962F74D24F}"/>
    <dgm:cxn modelId="{E329A6B2-6A0E-476F-8BB5-3C81290E0437}" srcId="{5ABCEA03-3F9D-4A1E-8DA3-14F9B805D95F}" destId="{B779E049-2365-40D9-964A-3AD1733F9ECE}" srcOrd="1" destOrd="0" parTransId="{93AECB7C-6556-4EAA-A901-AF810C16D8FD}" sibTransId="{29E2DBD1-A070-4C01-B324-F2DCCD5387F1}"/>
    <dgm:cxn modelId="{3CC444E3-C283-4B6D-91E6-1E9766CD6BC0}" type="presOf" srcId="{5ABCEA03-3F9D-4A1E-8DA3-14F9B805D95F}" destId="{09A88B1E-3766-4E44-86B2-BB707D8112AA}" srcOrd="0" destOrd="0" presId="urn:microsoft.com/office/officeart/2005/8/layout/hierarchy1"/>
    <dgm:cxn modelId="{0EFE8B52-7E92-49AE-8570-73B1DF55CC54}" type="presParOf" srcId="{09A88B1E-3766-4E44-86B2-BB707D8112AA}" destId="{3DB68FB5-974C-4F59-825D-82B004EDFC34}" srcOrd="0" destOrd="0" presId="urn:microsoft.com/office/officeart/2005/8/layout/hierarchy1"/>
    <dgm:cxn modelId="{F3845D3F-0D31-49C9-8456-DB940311E23B}" type="presParOf" srcId="{3DB68FB5-974C-4F59-825D-82B004EDFC34}" destId="{C5FF292F-533C-4880-AEE8-79E9D8E8E171}" srcOrd="0" destOrd="0" presId="urn:microsoft.com/office/officeart/2005/8/layout/hierarchy1"/>
    <dgm:cxn modelId="{AB6DC196-9781-49DA-BC7D-139A53758CB4}" type="presParOf" srcId="{C5FF292F-533C-4880-AEE8-79E9D8E8E171}" destId="{16D290F7-2164-4EF1-9C03-FF0BA8198E7F}" srcOrd="0" destOrd="0" presId="urn:microsoft.com/office/officeart/2005/8/layout/hierarchy1"/>
    <dgm:cxn modelId="{7027660F-BD1F-4EC3-AB27-AF2997F42858}" type="presParOf" srcId="{C5FF292F-533C-4880-AEE8-79E9D8E8E171}" destId="{5B5C16A5-0906-433F-8D02-17E220E9606F}" srcOrd="1" destOrd="0" presId="urn:microsoft.com/office/officeart/2005/8/layout/hierarchy1"/>
    <dgm:cxn modelId="{6172CA5C-6CB9-4E67-AD58-64BA16772252}" type="presParOf" srcId="{3DB68FB5-974C-4F59-825D-82B004EDFC34}" destId="{F624D702-5851-4D31-BBAC-BF5C64634725}" srcOrd="1" destOrd="0" presId="urn:microsoft.com/office/officeart/2005/8/layout/hierarchy1"/>
    <dgm:cxn modelId="{80C9A4BD-06CA-4027-84BE-10C087EF00D7}" type="presParOf" srcId="{09A88B1E-3766-4E44-86B2-BB707D8112AA}" destId="{C5E078E9-A42A-4D83-852C-CD4DACCDBC24}" srcOrd="1" destOrd="0" presId="urn:microsoft.com/office/officeart/2005/8/layout/hierarchy1"/>
    <dgm:cxn modelId="{FB27F3FF-742E-46CE-8493-9B6E62D2A615}" type="presParOf" srcId="{C5E078E9-A42A-4D83-852C-CD4DACCDBC24}" destId="{2F7CE9BE-CA66-4936-ABCA-0F484AA9AE50}" srcOrd="0" destOrd="0" presId="urn:microsoft.com/office/officeart/2005/8/layout/hierarchy1"/>
    <dgm:cxn modelId="{2D2F872F-5C04-470B-ABE9-6743DE92EF31}" type="presParOf" srcId="{2F7CE9BE-CA66-4936-ABCA-0F484AA9AE50}" destId="{D52666B1-2F3D-411D-B548-931F3CE4B117}" srcOrd="0" destOrd="0" presId="urn:microsoft.com/office/officeart/2005/8/layout/hierarchy1"/>
    <dgm:cxn modelId="{930399A0-60A9-4659-A2D8-093003B97550}" type="presParOf" srcId="{2F7CE9BE-CA66-4936-ABCA-0F484AA9AE50}" destId="{CAE939DB-20D6-488F-A6A1-6CA5DAF0A09F}" srcOrd="1" destOrd="0" presId="urn:microsoft.com/office/officeart/2005/8/layout/hierarchy1"/>
    <dgm:cxn modelId="{7C46B973-53F3-4786-8C90-6112DA1E5DFE}" type="presParOf" srcId="{C5E078E9-A42A-4D83-852C-CD4DACCDBC24}" destId="{C8099A8E-E645-4A68-A050-5E847CB6648E}" srcOrd="1" destOrd="0" presId="urn:microsoft.com/office/officeart/2005/8/layout/hierarchy1"/>
    <dgm:cxn modelId="{8B6262D0-C42C-4921-A58C-E8F1D55D9399}" type="presParOf" srcId="{09A88B1E-3766-4E44-86B2-BB707D8112AA}" destId="{0C6F6B33-C8A0-43DE-A1CE-C283E78C121D}" srcOrd="2" destOrd="0" presId="urn:microsoft.com/office/officeart/2005/8/layout/hierarchy1"/>
    <dgm:cxn modelId="{F8A1C915-8408-49E7-B90F-A12A062ABEA1}" type="presParOf" srcId="{0C6F6B33-C8A0-43DE-A1CE-C283E78C121D}" destId="{2F233DF3-BCCF-4F84-AD09-21DF602BC90F}" srcOrd="0" destOrd="0" presId="urn:microsoft.com/office/officeart/2005/8/layout/hierarchy1"/>
    <dgm:cxn modelId="{2266BE5F-3C16-458A-8CEA-FC81A24B7C11}" type="presParOf" srcId="{2F233DF3-BCCF-4F84-AD09-21DF602BC90F}" destId="{A7D92A2E-0A42-48F5-9A01-CDF7FAF5CF82}" srcOrd="0" destOrd="0" presId="urn:microsoft.com/office/officeart/2005/8/layout/hierarchy1"/>
    <dgm:cxn modelId="{0B45565B-B85E-4B99-A341-9EA5F24F01BA}" type="presParOf" srcId="{2F233DF3-BCCF-4F84-AD09-21DF602BC90F}" destId="{399B2F56-0C87-46A1-8BFB-095BA633F94F}" srcOrd="1" destOrd="0" presId="urn:microsoft.com/office/officeart/2005/8/layout/hierarchy1"/>
    <dgm:cxn modelId="{41780847-A7DF-4B14-AFBB-318BACC1ED48}" type="presParOf" srcId="{0C6F6B33-C8A0-43DE-A1CE-C283E78C121D}" destId="{9C627047-8042-4BB6-941C-25709A47EBDB}" srcOrd="1" destOrd="0" presId="urn:microsoft.com/office/officeart/2005/8/layout/hierarchy1"/>
    <dgm:cxn modelId="{FAE97360-E444-408C-8859-008F512A1BB3}" type="presParOf" srcId="{09A88B1E-3766-4E44-86B2-BB707D8112AA}" destId="{E54AA84A-0A8B-48F9-B7F7-BB9785BBDD01}" srcOrd="3" destOrd="0" presId="urn:microsoft.com/office/officeart/2005/8/layout/hierarchy1"/>
    <dgm:cxn modelId="{00A9943B-E1CE-4964-8BB7-79D846FFA9C0}" type="presParOf" srcId="{E54AA84A-0A8B-48F9-B7F7-BB9785BBDD01}" destId="{85F22A17-92E8-4E09-BB9D-2C36FD6B1546}" srcOrd="0" destOrd="0" presId="urn:microsoft.com/office/officeart/2005/8/layout/hierarchy1"/>
    <dgm:cxn modelId="{ADE1EFD9-B864-4B9C-A386-BEE289A1BE4D}" type="presParOf" srcId="{85F22A17-92E8-4E09-BB9D-2C36FD6B1546}" destId="{204CEB0F-253D-4BF9-9C90-B7BE9455EB34}" srcOrd="0" destOrd="0" presId="urn:microsoft.com/office/officeart/2005/8/layout/hierarchy1"/>
    <dgm:cxn modelId="{B434560C-9299-4E84-A596-555AE25F9C9C}" type="presParOf" srcId="{85F22A17-92E8-4E09-BB9D-2C36FD6B1546}" destId="{0031FE20-4F1A-40BD-A9B5-9E1473CD3E8F}" srcOrd="1" destOrd="0" presId="urn:microsoft.com/office/officeart/2005/8/layout/hierarchy1"/>
    <dgm:cxn modelId="{26AC0730-EC13-4D95-8AC1-8F8AA8141704}" type="presParOf" srcId="{E54AA84A-0A8B-48F9-B7F7-BB9785BBDD01}" destId="{3605E2F6-39DF-4532-8D03-DA59CCA0A2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B9D7A-E1E6-4011-B373-D251E8D79527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42E8F-69AD-4F5E-B836-5E7EB0A2E0AE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C3183-F16A-4897-8752-AA535C22731D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Spotify konnte nicht automatisiert getestet werden, da das Setup zu komplex ist (Spotify starten, sich in der App anmelden …)</a:t>
          </a:r>
          <a:endParaRPr lang="en-US" sz="1700" kern="1200"/>
        </a:p>
      </dsp:txBody>
      <dsp:txXfrm>
        <a:off x="1750318" y="820856"/>
        <a:ext cx="5160068" cy="1515427"/>
      </dsp:txXfrm>
    </dsp:sp>
    <dsp:sp modelId="{3969C7D9-39CB-4D27-A8A9-F867F2897A2C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2726E-09F0-44B1-AE62-6A202EF411B0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9B7B0-EB40-4927-A4E3-E02CDE37187D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Klassen, die stark mit dem Verbindung zu den </a:t>
          </a:r>
          <a:r>
            <a:rPr lang="de-DE" sz="1700" kern="1200" dirty="0" err="1"/>
            <a:t>Earables</a:t>
          </a:r>
          <a:r>
            <a:rPr lang="de-DE" sz="1700" kern="1200" dirty="0"/>
            <a:t> zusammenhängen (</a:t>
          </a:r>
          <a:r>
            <a:rPr lang="de-DE" sz="1700" kern="1200" dirty="0" err="1"/>
            <a:t>z.B</a:t>
          </a:r>
          <a:r>
            <a:rPr lang="de-DE" sz="1700" kern="1200" dirty="0"/>
            <a:t> Connectivity Handler oder </a:t>
          </a:r>
          <a:r>
            <a:rPr lang="de-DE" sz="1700" kern="1200" dirty="0" err="1"/>
            <a:t>AutostopMode</a:t>
          </a:r>
          <a:r>
            <a:rPr lang="de-DE" sz="1700" kern="1200" dirty="0"/>
            <a:t>), konnten kaum getestet werden, da auch hier die Automatisierung zu kompliziert wäre</a:t>
          </a:r>
          <a:endParaRPr lang="en-US" sz="1700" kern="1200" dirty="0"/>
        </a:p>
      </dsp:txBody>
      <dsp:txXfrm>
        <a:off x="1750318" y="2715140"/>
        <a:ext cx="5160068" cy="1515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411C3-7884-4D74-977B-C5E206A383A5}">
      <dsp:nvSpPr>
        <dsp:cNvPr id="0" name=""/>
        <dsp:cNvSpPr/>
      </dsp:nvSpPr>
      <dsp:spPr>
        <a:xfrm>
          <a:off x="0" y="3410021"/>
          <a:ext cx="6797675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Lösung: Einbauen einer </a:t>
          </a:r>
          <a:r>
            <a:rPr lang="de-DE" sz="2400" kern="1200" dirty="0" err="1"/>
            <a:t>zweisekundigen</a:t>
          </a:r>
          <a:r>
            <a:rPr lang="de-DE" sz="2400" kern="1200" dirty="0"/>
            <a:t> Verzögerung vor dem Wiederverbindungsvorgang war in allen Testfällen ausreichend, um ein Abbrechen der Verbindung zu vermeiden</a:t>
          </a:r>
          <a:endParaRPr lang="en-US" sz="2400" kern="1200" dirty="0"/>
        </a:p>
      </dsp:txBody>
      <dsp:txXfrm>
        <a:off x="0" y="3410021"/>
        <a:ext cx="6797675" cy="2237343"/>
      </dsp:txXfrm>
    </dsp:sp>
    <dsp:sp modelId="{62B679D8-7554-4C06-BF29-62FF814F8B78}">
      <dsp:nvSpPr>
        <dsp:cNvPr id="0" name=""/>
        <dsp:cNvSpPr/>
      </dsp:nvSpPr>
      <dsp:spPr>
        <a:xfrm rot="10800000">
          <a:off x="0" y="2547"/>
          <a:ext cx="6797675" cy="3441033"/>
        </a:xfrm>
        <a:prstGeom prst="upArrowCallou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Problem:  Dicht aufeinanderfolgendes Trennen und Wiederherstellen der Bluetooth Verbindung zu den </a:t>
          </a:r>
          <a:r>
            <a:rPr lang="de-DE" sz="2400" kern="1200" dirty="0" err="1"/>
            <a:t>Earables</a:t>
          </a:r>
          <a:r>
            <a:rPr lang="de-DE" sz="2400" kern="1200" dirty="0"/>
            <a:t> ist nicht möglich</a:t>
          </a:r>
          <a:endParaRPr lang="en-US" sz="2400" kern="1200" dirty="0"/>
        </a:p>
      </dsp:txBody>
      <dsp:txXfrm rot="10800000">
        <a:off x="0" y="2547"/>
        <a:ext cx="6797675" cy="2235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411C3-7884-4D74-977B-C5E206A383A5}">
      <dsp:nvSpPr>
        <dsp:cNvPr id="0" name=""/>
        <dsp:cNvSpPr/>
      </dsp:nvSpPr>
      <dsp:spPr>
        <a:xfrm>
          <a:off x="0" y="3410021"/>
          <a:ext cx="6797675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Lösung: Die Methode </a:t>
          </a:r>
          <a:r>
            <a:rPr lang="de-DE" sz="2400" kern="1200" dirty="0" err="1"/>
            <a:t>AudioLibPageVM</a:t>
          </a:r>
          <a:r>
            <a:rPr lang="de-DE" sz="2400" kern="1200" dirty="0"/>
            <a:t> (und die Methoden über die </a:t>
          </a:r>
          <a:r>
            <a:rPr lang="de-DE" sz="2400" kern="1200" dirty="0" err="1"/>
            <a:t>DeleteTrackAsync</a:t>
          </a:r>
          <a:r>
            <a:rPr lang="de-DE" sz="2400" kern="1200" dirty="0"/>
            <a:t>() aufgerufen wurde) wurden so angepasst, dass nun die Methode </a:t>
          </a:r>
          <a:r>
            <a:rPr lang="de-DE" sz="2400" kern="1200" dirty="0" err="1"/>
            <a:t>DeleteTrackAsync</a:t>
          </a:r>
          <a:r>
            <a:rPr lang="de-DE" sz="2400" kern="1200" dirty="0"/>
            <a:t> der </a:t>
          </a:r>
          <a:r>
            <a:rPr lang="de-DE" sz="2400" kern="1200" dirty="0" err="1"/>
            <a:t>BasicAudioTrackDatabase</a:t>
          </a:r>
          <a:r>
            <a:rPr lang="de-DE" sz="2400" kern="1200" dirty="0"/>
            <a:t> asynchron aufgerufen wird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3410021"/>
        <a:ext cx="6797675" cy="2237343"/>
      </dsp:txXfrm>
    </dsp:sp>
    <dsp:sp modelId="{62B679D8-7554-4C06-BF29-62FF814F8B78}">
      <dsp:nvSpPr>
        <dsp:cNvPr id="0" name=""/>
        <dsp:cNvSpPr/>
      </dsp:nvSpPr>
      <dsp:spPr>
        <a:xfrm rot="10800000">
          <a:off x="0" y="2547"/>
          <a:ext cx="6797675" cy="3441033"/>
        </a:xfrm>
        <a:prstGeom prst="upArrowCallou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Problem: Es wurde die Methode </a:t>
          </a:r>
          <a:r>
            <a:rPr lang="de-DE" sz="2400" kern="1200" dirty="0" err="1"/>
            <a:t>DeleteTrackAsync</a:t>
          </a:r>
          <a:r>
            <a:rPr lang="de-DE" sz="2400" kern="1200" dirty="0"/>
            <a:t>() über die </a:t>
          </a:r>
          <a:r>
            <a:rPr lang="de-DE" sz="2400" kern="1200" dirty="0" err="1"/>
            <a:t>AudioLibPageVM</a:t>
          </a:r>
          <a:r>
            <a:rPr lang="de-DE" sz="2400" kern="1200" dirty="0"/>
            <a:t> synchron aufgerufen, sodass es vereinzelt dazu kam, dass die </a:t>
          </a:r>
          <a:r>
            <a:rPr lang="de-DE" sz="2400" kern="1200" dirty="0" err="1"/>
            <a:t>AudioLib</a:t>
          </a:r>
          <a:r>
            <a:rPr lang="de-DE" sz="2400" kern="1200" dirty="0"/>
            <a:t> in der Anwendung beim Löschen von Dateien nicht richtig aktualisiert wurde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10800000">
        <a:off x="0" y="2547"/>
        <a:ext cx="6797675" cy="2235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411C3-7884-4D74-977B-C5E206A383A5}">
      <dsp:nvSpPr>
        <dsp:cNvPr id="0" name=""/>
        <dsp:cNvSpPr/>
      </dsp:nvSpPr>
      <dsp:spPr>
        <a:xfrm>
          <a:off x="0" y="3410021"/>
          <a:ext cx="6797675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Lösung: Anpassung der Reihenfolge der sich verändernden Properties und aufgerufenen Events</a:t>
          </a:r>
          <a:endParaRPr lang="en-US" sz="2400" kern="1200" dirty="0"/>
        </a:p>
      </dsp:txBody>
      <dsp:txXfrm>
        <a:off x="0" y="3410021"/>
        <a:ext cx="6797675" cy="2237343"/>
      </dsp:txXfrm>
    </dsp:sp>
    <dsp:sp modelId="{62B679D8-7554-4C06-BF29-62FF814F8B78}">
      <dsp:nvSpPr>
        <dsp:cNvPr id="0" name=""/>
        <dsp:cNvSpPr/>
      </dsp:nvSpPr>
      <dsp:spPr>
        <a:xfrm rot="10800000">
          <a:off x="0" y="2547"/>
          <a:ext cx="6797675" cy="3441033"/>
        </a:xfrm>
        <a:prstGeom prst="upArrowCallou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Problem: </a:t>
          </a:r>
          <a:r>
            <a:rPr lang="de-DE" sz="2400" kern="1200" dirty="0" err="1"/>
            <a:t>NotImplementedException</a:t>
          </a:r>
          <a:r>
            <a:rPr lang="de-DE" sz="2400" kern="1200" dirty="0"/>
            <a:t> beim Wechsel von </a:t>
          </a:r>
          <a:r>
            <a:rPr lang="de-DE" sz="2400" kern="1200" dirty="0" err="1"/>
            <a:t>BasicAudioLib</a:t>
          </a:r>
          <a:r>
            <a:rPr lang="de-DE" sz="2400" kern="1200" dirty="0"/>
            <a:t> zu </a:t>
          </a:r>
          <a:r>
            <a:rPr lang="de-DE" sz="2400" kern="1200" dirty="0" err="1"/>
            <a:t>SpotifyAudioLib</a:t>
          </a:r>
          <a:r>
            <a:rPr lang="de-DE" sz="2400" kern="1200" dirty="0"/>
            <a:t>, da </a:t>
          </a:r>
          <a:r>
            <a:rPr lang="de-DE" sz="2400" kern="1200" dirty="0" err="1"/>
            <a:t>AudioLibPageVM</a:t>
          </a:r>
          <a:r>
            <a:rPr lang="de-DE" sz="2400" kern="1200" dirty="0"/>
            <a:t> auf noch nicht geladen Playlists zugreift</a:t>
          </a:r>
          <a:endParaRPr lang="en-US" sz="2400" kern="1200" dirty="0"/>
        </a:p>
      </dsp:txBody>
      <dsp:txXfrm rot="10800000">
        <a:off x="0" y="2547"/>
        <a:ext cx="6797675" cy="2235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290F7-2164-4EF1-9C03-FF0BA8198E7F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C16A5-0906-433F-8D02-17E220E9606F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Problem: Wenn ein User keine Spotify Playlists besitzt macht kann er auch keine Lieder in der App abspielen</a:t>
          </a:r>
          <a:endParaRPr lang="en-US" sz="1300" kern="1200"/>
        </a:p>
      </dsp:txBody>
      <dsp:txXfrm>
        <a:off x="275858" y="1375193"/>
        <a:ext cx="2025748" cy="1257784"/>
      </dsp:txXfrm>
    </dsp:sp>
    <dsp:sp modelId="{D52666B1-2F3D-411D-B548-931F3CE4B117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39DB-20D6-488F-A6A1-6CA5DAF0A09F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Lösung: Wenn der User keine Playlists besitzt wird nach einem Alert automatisch zur BasicAudioLib gewechselt</a:t>
          </a:r>
          <a:endParaRPr lang="en-US" sz="1300" kern="1200"/>
        </a:p>
      </dsp:txBody>
      <dsp:txXfrm>
        <a:off x="2847429" y="1375193"/>
        <a:ext cx="2025748" cy="1257784"/>
      </dsp:txXfrm>
    </dsp:sp>
    <dsp:sp modelId="{A7D92A2E-0A42-48F5-9A01-CDF7FAF5CF82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B2F56-0C87-46A1-8BFB-095BA633F94F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Problem: Da der Button für Verbindung aufbauen/trennen sehr groß ist drückt der User ihn oft versehentlich</a:t>
          </a:r>
          <a:endParaRPr lang="en-US" sz="1300" kern="1200"/>
        </a:p>
      </dsp:txBody>
      <dsp:txXfrm>
        <a:off x="5419000" y="1375193"/>
        <a:ext cx="2025748" cy="1257784"/>
      </dsp:txXfrm>
    </dsp:sp>
    <dsp:sp modelId="{204CEB0F-253D-4BF9-9C90-B7BE9455EB34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1FE20-4F1A-40BD-A9B5-9E1473CD3E8F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Lösung: Bevor die Verbindung getrennt wird muss der User über einen Alert bestätigen, das er die Verbindung wirklich trennen will</a:t>
          </a:r>
          <a:endParaRPr lang="en-US" sz="1300" kern="1200"/>
        </a:p>
      </dsp:txBody>
      <dsp:txXfrm>
        <a:off x="7990572" y="1375193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46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8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0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6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90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33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7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81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2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C62D86-4F34-477D-9875-DA4D7B327C51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43D60-00D7-4E3D-9BA1-50E4202884C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6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75683-46DA-4D43-ACD8-EEEE6CDDA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Validierung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4AF5F7-E592-4CBB-BBF7-FD9AE3D38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60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8FA26D-E03B-4653-BDD4-70ECDA4C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Nicht triviale Fehler (Karl)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2705BD2-6EF6-4542-88CD-3268CAF7A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98493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60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5337E-071F-4CE9-8100-59638F6E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/>
              <a:t>Probleme(Karl)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62D59BF-4DFD-4E4B-9C6D-8F69B521C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7488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97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365750-1293-45C2-A88D-8451B657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634" y="639097"/>
            <a:ext cx="372443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EARABLE TEST</a:t>
            </a:r>
            <a:br>
              <a:rPr lang="en-US" sz="6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38B938-B6ED-476A-BDCA-1598CCA0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 um </a:t>
            </a:r>
            <a:r>
              <a:rPr lang="en-US" sz="16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zu</a:t>
            </a:r>
            <a:r>
              <a:rPr lang="en-US" sz="16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prüfen</a:t>
            </a:r>
            <a:r>
              <a:rPr lang="en-US" sz="16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</a:t>
            </a:r>
            <a:r>
              <a:rPr lang="en-US" sz="16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die Properties der </a:t>
            </a:r>
            <a:r>
              <a:rPr lang="en-US" sz="16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Earables</a:t>
            </a:r>
            <a:r>
              <a:rPr lang="en-US" sz="16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richtig</a:t>
            </a:r>
            <a:r>
              <a:rPr lang="en-US" sz="16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ausgelesen</a:t>
            </a:r>
            <a:r>
              <a:rPr lang="en-US" sz="16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sz="16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geändert</a:t>
            </a:r>
            <a:r>
              <a:rPr lang="en-US" sz="16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werden</a:t>
            </a:r>
            <a:r>
              <a:rPr lang="en-US" sz="16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könen</a:t>
            </a:r>
            <a:endParaRPr lang="en-US" sz="16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Inhaltsplatzhalter 6" descr="Ein Bild, das Screenshot, Vogel, Baum, Blume enthält.&#10;&#10;Automatisch generierte Beschreibung">
            <a:extLst>
              <a:ext uri="{FF2B5EF4-FFF2-40B4-BE49-F238E27FC236}">
                <a16:creationId xmlns:a16="http://schemas.microsoft.com/office/drawing/2014/main" id="{C82AE8D4-96A7-4EC5-9A81-6111F552F0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82" y="121861"/>
            <a:ext cx="2976686" cy="61692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67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2AAA803-EA0B-40BB-BD92-A2443AF6F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b="18257"/>
          <a:stretch/>
        </p:blipFill>
        <p:spPr>
          <a:xfrm>
            <a:off x="-3191" y="130346"/>
            <a:ext cx="12192031" cy="491506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78593E4-9F18-4133-8E6D-49F2BD5E1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9E669CC-C7A8-4B48-B887-9F4D7BC0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4" y="5634198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spc="300" dirty="0">
                <a:solidFill>
                  <a:srgbClr val="FFFFFF"/>
                </a:solidFill>
              </a:rPr>
              <a:t>STEPDETECTION TESTAPP</a:t>
            </a:r>
            <a:br>
              <a:rPr lang="en-US" sz="3600" spc="300" dirty="0">
                <a:solidFill>
                  <a:srgbClr val="FFFFFF"/>
                </a:solidFill>
              </a:rPr>
            </a:br>
            <a:r>
              <a:rPr lang="en-US" sz="2700" spc="300" dirty="0">
                <a:solidFill>
                  <a:srgbClr val="FFFFFF"/>
                </a:solidFill>
              </a:rPr>
              <a:t>(</a:t>
            </a:r>
            <a:r>
              <a:rPr lang="en-US" sz="2700" spc="300" dirty="0" err="1">
                <a:solidFill>
                  <a:srgbClr val="FFFFFF"/>
                </a:solidFill>
              </a:rPr>
              <a:t>Berechnet</a:t>
            </a:r>
            <a:r>
              <a:rPr lang="en-US" sz="2700" spc="300" dirty="0">
                <a:solidFill>
                  <a:srgbClr val="FFFFFF"/>
                </a:solidFill>
              </a:rPr>
              <a:t> </a:t>
            </a:r>
            <a:r>
              <a:rPr lang="en-US" sz="2700" spc="300" dirty="0" err="1">
                <a:solidFill>
                  <a:srgbClr val="FFFFFF"/>
                </a:solidFill>
              </a:rPr>
              <a:t>aus</a:t>
            </a:r>
            <a:r>
              <a:rPr lang="en-US" sz="2700" spc="300" dirty="0">
                <a:solidFill>
                  <a:srgbClr val="FFFFFF"/>
                </a:solidFill>
              </a:rPr>
              <a:t> </a:t>
            </a:r>
            <a:r>
              <a:rPr lang="en-US" sz="2700" spc="300" dirty="0" err="1">
                <a:solidFill>
                  <a:srgbClr val="FFFFFF"/>
                </a:solidFill>
              </a:rPr>
              <a:t>einer</a:t>
            </a:r>
            <a:r>
              <a:rPr lang="en-US" sz="2700" spc="300" dirty="0">
                <a:solidFill>
                  <a:srgbClr val="FFFFFF"/>
                </a:solidFill>
              </a:rPr>
              <a:t> </a:t>
            </a:r>
            <a:r>
              <a:rPr lang="en-US" sz="2700" spc="300" dirty="0" err="1">
                <a:solidFill>
                  <a:srgbClr val="FFFFFF"/>
                </a:solidFill>
              </a:rPr>
              <a:t>gegebene</a:t>
            </a:r>
            <a:r>
              <a:rPr lang="en-US" sz="2700" spc="300" dirty="0">
                <a:solidFill>
                  <a:srgbClr val="FFFFFF"/>
                </a:solidFill>
              </a:rPr>
              <a:t> </a:t>
            </a:r>
            <a:r>
              <a:rPr lang="en-US" sz="2700" spc="300" dirty="0" err="1">
                <a:solidFill>
                  <a:srgbClr val="FFFFFF"/>
                </a:solidFill>
              </a:rPr>
              <a:t>Aufzeichnung</a:t>
            </a:r>
            <a:r>
              <a:rPr lang="en-US" sz="2700" spc="300" dirty="0">
                <a:solidFill>
                  <a:srgbClr val="FFFFFF"/>
                </a:solidFill>
              </a:rPr>
              <a:t> der </a:t>
            </a:r>
            <a:r>
              <a:rPr lang="en-US" sz="2700" spc="300" dirty="0" err="1">
                <a:solidFill>
                  <a:srgbClr val="FFFFFF"/>
                </a:solidFill>
              </a:rPr>
              <a:t>Bewegungssensoren</a:t>
            </a:r>
            <a:r>
              <a:rPr lang="en-US" sz="2700" spc="300" dirty="0">
                <a:solidFill>
                  <a:srgbClr val="FFFFFF"/>
                </a:solidFill>
              </a:rPr>
              <a:t> die </a:t>
            </a:r>
            <a:r>
              <a:rPr lang="en-US" sz="2700" spc="300" dirty="0" err="1">
                <a:solidFill>
                  <a:srgbClr val="FFFFFF"/>
                </a:solidFill>
              </a:rPr>
              <a:t>Schritteanzahl</a:t>
            </a:r>
            <a:r>
              <a:rPr lang="en-US" sz="2700" spc="300" dirty="0">
                <a:solidFill>
                  <a:srgbClr val="FFFFFF"/>
                </a:solidFill>
              </a:rPr>
              <a:t>/</a:t>
            </a:r>
            <a:r>
              <a:rPr lang="en-US" sz="2700" spc="300" dirty="0" err="1">
                <a:solidFill>
                  <a:srgbClr val="FFFFFF"/>
                </a:solidFill>
              </a:rPr>
              <a:t>frequenz</a:t>
            </a:r>
            <a:r>
              <a:rPr lang="en-US" sz="2700" spc="300" dirty="0">
                <a:solidFill>
                  <a:srgbClr val="FFFFFF"/>
                </a:solidFill>
              </a:rPr>
              <a:t>)</a:t>
            </a:r>
            <a:endParaRPr lang="en-US" sz="3600" spc="300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2D7CB0-CBA7-460E-824A-FAAA7D333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583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8CDED-B0D5-407F-BB70-1A2EBC17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 für Karl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D1A9C-EA48-45D9-885D-3B3CBA84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Komponententests mit </a:t>
            </a:r>
            <a:r>
              <a:rPr lang="de-DE" sz="2800" dirty="0" err="1"/>
              <a:t>Xunit</a:t>
            </a:r>
            <a:r>
              <a:rPr lang="de-DE" sz="2800" dirty="0"/>
              <a:t> (Facts für „normale“ Test und </a:t>
            </a:r>
            <a:r>
              <a:rPr lang="de-DE" sz="2800" dirty="0" err="1"/>
              <a:t>Theorys</a:t>
            </a:r>
            <a:r>
              <a:rPr lang="de-DE" sz="2800" dirty="0"/>
              <a:t> für Tests mit Beispiel Input  Data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err="1"/>
              <a:t>DotCover</a:t>
            </a:r>
            <a:r>
              <a:rPr lang="de-DE" sz="2800" dirty="0"/>
              <a:t> zum Messen der Überdeckung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Szenarien aus dem Pflichtenheft wurden als Systemtests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Testszenarien konnten fast unverändert übernommen worden(Verbinden mit den </a:t>
            </a:r>
            <a:r>
              <a:rPr lang="de-DE" sz="2800" dirty="0" err="1"/>
              <a:t>Earables</a:t>
            </a:r>
            <a:r>
              <a:rPr lang="de-DE" sz="2800" dirty="0"/>
              <a:t> läuft anderes als vorher    geplant 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52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B4BA5-85F6-4250-ADD4-342532F4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57AF5C4-DBB0-46A6-8A84-D55C5678E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07" y="1712993"/>
            <a:ext cx="5424618" cy="3737498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FB52E2E-D4C6-45F1-A240-631891FC3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33" y="1737360"/>
            <a:ext cx="6392167" cy="1543265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546EF9EF-1592-4019-B10F-504BDDD4E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78" y="530902"/>
            <a:ext cx="6401693" cy="962159"/>
          </a:xfrm>
          <a:prstGeom prst="rect">
            <a:avLst/>
          </a:prstGeom>
        </p:spPr>
      </p:pic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B5F086E0-8362-4E73-81A6-F53A4EFA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837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6F6D6D-68C7-4DE7-BCC8-49EDF0B35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23F760-F7A0-4518-889A-26F73610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de-DE" sz="4400"/>
              <a:t>Probleme bei Überdeckung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2ABB72-FC8B-4840-AD94-069919323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0E252-C782-4F12-9522-B29D4B7D4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A9B9E4-D842-4215-A86C-FA3FE90EF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C2A8B16-4B7A-45AE-8B2D-90ACDC423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28947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25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F09C3-487C-4451-A342-7D46BAAD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968DADB-7382-450E-9908-57879DEE4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58" y="1835763"/>
            <a:ext cx="5897713" cy="3325120"/>
          </a:xfr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D4A5509-D31C-4B7A-865E-44CDE5F3C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" y="1835763"/>
            <a:ext cx="5589142" cy="1353685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6620C7D3-CE74-4C4E-B75F-4FE12550C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3" y="530901"/>
            <a:ext cx="640169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3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8FA26D-E03B-4653-BDD4-70ECDA4C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Nicht triviale Fehler (</a:t>
            </a:r>
            <a:r>
              <a:rPr lang="de-DE" sz="3600" dirty="0" err="1">
                <a:solidFill>
                  <a:srgbClr val="FFFFFF"/>
                </a:solidFill>
              </a:rPr>
              <a:t>Earable</a:t>
            </a:r>
            <a:r>
              <a:rPr lang="de-DE" sz="3600" dirty="0">
                <a:solidFill>
                  <a:srgbClr val="FFFFFF"/>
                </a:solidFill>
              </a:rPr>
              <a:t> Library)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2705BD2-6EF6-4542-88CD-3268CAF7A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85870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17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8FA26D-E03B-4653-BDD4-70ECDA4C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Nicht triviale Fehler (Karl)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2705BD2-6EF6-4542-88CD-3268CAF7A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64417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66758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Breitbild</PresentationFormat>
  <Paragraphs>28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Rückblick</vt:lpstr>
      <vt:lpstr>Validierung</vt:lpstr>
      <vt:lpstr>EARABLE TEST APP</vt:lpstr>
      <vt:lpstr>STEPDETECTION TESTAPP (Berechnet aus einer gegebene Aufzeichnung der Bewegungssensoren die Schritteanzahl/frequenz)</vt:lpstr>
      <vt:lpstr>Tests für Karl</vt:lpstr>
      <vt:lpstr>PowerPoint-Präsentation</vt:lpstr>
      <vt:lpstr>Probleme bei Überdeckung</vt:lpstr>
      <vt:lpstr>PowerPoint-Präsentation</vt:lpstr>
      <vt:lpstr>Nicht triviale Fehler (Earable Library)</vt:lpstr>
      <vt:lpstr>Nicht triviale Fehler (Karl)</vt:lpstr>
      <vt:lpstr>Nicht triviale Fehler (Karl)</vt:lpstr>
      <vt:lpstr>Probleme(Karl)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Validierung</dc:title>
  <dc:creator>Jonas Koch</dc:creator>
  <cp:lastModifiedBy>Jonas Koch</cp:lastModifiedBy>
  <cp:revision>2</cp:revision>
  <dcterms:created xsi:type="dcterms:W3CDTF">2020-03-19T20:23:25Z</dcterms:created>
  <dcterms:modified xsi:type="dcterms:W3CDTF">2020-03-19T20:30:04Z</dcterms:modified>
</cp:coreProperties>
</file>