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8"/>
  </p:notesMasterIdLst>
  <p:sldIdLst>
    <p:sldId id="256" r:id="rId2"/>
    <p:sldId id="259" r:id="rId3"/>
    <p:sldId id="261" r:id="rId4"/>
    <p:sldId id="257" r:id="rId5"/>
    <p:sldId id="314" r:id="rId6"/>
    <p:sldId id="311" r:id="rId7"/>
    <p:sldId id="317" r:id="rId8"/>
    <p:sldId id="315" r:id="rId9"/>
    <p:sldId id="312" r:id="rId10"/>
    <p:sldId id="319" r:id="rId11"/>
    <p:sldId id="321" r:id="rId12"/>
    <p:sldId id="322" r:id="rId13"/>
    <p:sldId id="313" r:id="rId14"/>
    <p:sldId id="324" r:id="rId15"/>
    <p:sldId id="323" r:id="rId16"/>
    <p:sldId id="318" r:id="rId17"/>
  </p:sldIdLst>
  <p:sldSz cx="9144000" cy="5143500" type="screen16x9"/>
  <p:notesSz cx="6858000" cy="9144000"/>
  <p:embeddedFontLst>
    <p:embeddedFont>
      <p:font typeface="Anaheim" panose="02020500000000000000" charset="0"/>
      <p:regular r:id="rId19"/>
    </p:embeddedFont>
    <p:embeddedFont>
      <p:font typeface="Epilogue" panose="02020500000000000000"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7A16"/>
    <a:srgbClr val="091F4E"/>
    <a:srgbClr val="6E9B5B"/>
    <a:srgbClr val="574F85"/>
    <a:srgbClr val="3C78D8"/>
    <a:srgbClr val="425D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1E8F99-491F-414D-943B-B05B8F4C2865}" v="202" dt="2024-02-20T02:01:38.503"/>
    <p1510:client id="{3FA73931-6C74-4A4F-9FC4-C41957657B69}" v="1025" dt="2024-02-20T02:39:55.793"/>
    <p1510:client id="{4B11BEBB-A80D-4448-B059-FDA4B35DD391}" v="12" dt="2024-02-20T02:44:44.672"/>
    <p1510:client id="{80E0570C-0011-4051-B7AD-8561450B08EA}" v="140" dt="2024-02-19T22:41:41.657"/>
  </p1510:revLst>
</p1510:revInfo>
</file>

<file path=ppt/tableStyles.xml><?xml version="1.0" encoding="utf-8"?>
<a:tblStyleLst xmlns:a="http://schemas.openxmlformats.org/drawingml/2006/main" def="{256C4B59-FD29-4FD5-8ECE-860FC8624049}">
  <a:tblStyle styleId="{256C4B59-FD29-4FD5-8ECE-860FC86240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345" autoAdjust="0"/>
  </p:normalViewPr>
  <p:slideViewPr>
    <p:cSldViewPr snapToGrid="0">
      <p:cViewPr varScale="1">
        <p:scale>
          <a:sx n="73" d="100"/>
          <a:sy n="73" d="100"/>
        </p:scale>
        <p:origin x="216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Daily Sales for Product A </a:t>
            </a:r>
          </a:p>
        </c:rich>
      </c:tx>
      <c:layout>
        <c:manualLayout>
          <c:xMode val="edge"/>
          <c:yMode val="edge"/>
          <c:x val="0.1175702701975254"/>
          <c:y val="2.9020630436471587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LSTM</c:v>
                </c:pt>
              </c:strCache>
            </c:strRef>
          </c:tx>
          <c:spPr>
            <a:ln w="28575" cap="rnd">
              <a:solidFill>
                <a:srgbClr val="091F4E"/>
              </a:solidFill>
              <a:round/>
            </a:ln>
            <a:effectLst/>
          </c:spPr>
          <c:marker>
            <c:symbol val="none"/>
          </c:marker>
          <c:cat>
            <c:numRef>
              <c:f>Sheet1!$A$2:$A$29</c:f>
              <c:numCache>
                <c:formatCode>General</c:formatCode>
                <c:ptCount val="28"/>
                <c:pt idx="0">
                  <c:v>1</c:v>
                </c:pt>
                <c:pt idx="4">
                  <c:v>5</c:v>
                </c:pt>
                <c:pt idx="9">
                  <c:v>10</c:v>
                </c:pt>
                <c:pt idx="14">
                  <c:v>15</c:v>
                </c:pt>
                <c:pt idx="19">
                  <c:v>20</c:v>
                </c:pt>
                <c:pt idx="24">
                  <c:v>25</c:v>
                </c:pt>
                <c:pt idx="27">
                  <c:v>28</c:v>
                </c:pt>
              </c:numCache>
            </c:numRef>
          </c:cat>
          <c:val>
            <c:numRef>
              <c:f>Sheet1!$B$2:$B$29</c:f>
              <c:numCache>
                <c:formatCode>General</c:formatCode>
                <c:ptCount val="28"/>
                <c:pt idx="0">
                  <c:v>16.703911999999999</c:v>
                </c:pt>
                <c:pt idx="1">
                  <c:v>14.138662999999999</c:v>
                </c:pt>
                <c:pt idx="2">
                  <c:v>12.875809</c:v>
                </c:pt>
                <c:pt idx="3">
                  <c:v>12.579314</c:v>
                </c:pt>
                <c:pt idx="4">
                  <c:v>13.945214</c:v>
                </c:pt>
                <c:pt idx="5">
                  <c:v>17.940791999999998</c:v>
                </c:pt>
                <c:pt idx="6">
                  <c:v>22.209478000000001</c:v>
                </c:pt>
                <c:pt idx="7">
                  <c:v>16.544328</c:v>
                </c:pt>
                <c:pt idx="8">
                  <c:v>14.159115999999999</c:v>
                </c:pt>
                <c:pt idx="9">
                  <c:v>13.45105</c:v>
                </c:pt>
                <c:pt idx="10">
                  <c:v>13.687844</c:v>
                </c:pt>
                <c:pt idx="11">
                  <c:v>15.834538</c:v>
                </c:pt>
                <c:pt idx="12">
                  <c:v>21.487534</c:v>
                </c:pt>
                <c:pt idx="13">
                  <c:v>21.986636000000001</c:v>
                </c:pt>
                <c:pt idx="14">
                  <c:v>15.889972999999999</c:v>
                </c:pt>
                <c:pt idx="15">
                  <c:v>14.135535000000001</c:v>
                </c:pt>
                <c:pt idx="16">
                  <c:v>13.316739</c:v>
                </c:pt>
                <c:pt idx="17">
                  <c:v>14.246574000000001</c:v>
                </c:pt>
                <c:pt idx="18">
                  <c:v>16.842893</c:v>
                </c:pt>
                <c:pt idx="19">
                  <c:v>21.876647999999999</c:v>
                </c:pt>
                <c:pt idx="20">
                  <c:v>21.653580000000002</c:v>
                </c:pt>
                <c:pt idx="21">
                  <c:v>16.101634000000001</c:v>
                </c:pt>
                <c:pt idx="22">
                  <c:v>13.85148</c:v>
                </c:pt>
                <c:pt idx="23">
                  <c:v>12.85178</c:v>
                </c:pt>
                <c:pt idx="24">
                  <c:v>13.178552</c:v>
                </c:pt>
                <c:pt idx="25">
                  <c:v>15.986103</c:v>
                </c:pt>
                <c:pt idx="26">
                  <c:v>22.243846999999999</c:v>
                </c:pt>
                <c:pt idx="27">
                  <c:v>21.822216000000001</c:v>
                </c:pt>
              </c:numCache>
            </c:numRef>
          </c:val>
          <c:smooth val="0"/>
          <c:extLst>
            <c:ext xmlns:c16="http://schemas.microsoft.com/office/drawing/2014/chart" uri="{C3380CC4-5D6E-409C-BE32-E72D297353CC}">
              <c16:uniqueId val="{00000000-B81C-7A46-81E2-830929E8C8C8}"/>
            </c:ext>
          </c:extLst>
        </c:ser>
        <c:ser>
          <c:idx val="1"/>
          <c:order val="1"/>
          <c:tx>
            <c:strRef>
              <c:f>Sheet1!$C$1</c:f>
              <c:strCache>
                <c:ptCount val="1"/>
                <c:pt idx="0">
                  <c:v>Real Sales</c:v>
                </c:pt>
              </c:strCache>
            </c:strRef>
          </c:tx>
          <c:spPr>
            <a:ln w="28575" cap="rnd">
              <a:solidFill>
                <a:srgbClr val="FD7A16"/>
              </a:solidFill>
              <a:round/>
            </a:ln>
            <a:effectLst/>
          </c:spPr>
          <c:marker>
            <c:symbol val="none"/>
          </c:marker>
          <c:cat>
            <c:numRef>
              <c:f>Sheet1!$A$2:$A$29</c:f>
              <c:numCache>
                <c:formatCode>General</c:formatCode>
                <c:ptCount val="28"/>
                <c:pt idx="0">
                  <c:v>1</c:v>
                </c:pt>
                <c:pt idx="4">
                  <c:v>5</c:v>
                </c:pt>
                <c:pt idx="9">
                  <c:v>10</c:v>
                </c:pt>
                <c:pt idx="14">
                  <c:v>15</c:v>
                </c:pt>
                <c:pt idx="19">
                  <c:v>20</c:v>
                </c:pt>
                <c:pt idx="24">
                  <c:v>25</c:v>
                </c:pt>
                <c:pt idx="27">
                  <c:v>28</c:v>
                </c:pt>
              </c:numCache>
            </c:numRef>
          </c:cat>
          <c:val>
            <c:numRef>
              <c:f>Sheet1!$C$2:$C$29</c:f>
              <c:numCache>
                <c:formatCode>General</c:formatCode>
                <c:ptCount val="28"/>
                <c:pt idx="0">
                  <c:v>10</c:v>
                </c:pt>
                <c:pt idx="1">
                  <c:v>12</c:v>
                </c:pt>
                <c:pt idx="2">
                  <c:v>15</c:v>
                </c:pt>
                <c:pt idx="3">
                  <c:v>11</c:v>
                </c:pt>
                <c:pt idx="4">
                  <c:v>15</c:v>
                </c:pt>
                <c:pt idx="5">
                  <c:v>15</c:v>
                </c:pt>
                <c:pt idx="6">
                  <c:v>29</c:v>
                </c:pt>
                <c:pt idx="7">
                  <c:v>12</c:v>
                </c:pt>
                <c:pt idx="8">
                  <c:v>19</c:v>
                </c:pt>
                <c:pt idx="9">
                  <c:v>32</c:v>
                </c:pt>
                <c:pt idx="10">
                  <c:v>14</c:v>
                </c:pt>
                <c:pt idx="11">
                  <c:v>12</c:v>
                </c:pt>
                <c:pt idx="12">
                  <c:v>21</c:v>
                </c:pt>
                <c:pt idx="13">
                  <c:v>20</c:v>
                </c:pt>
                <c:pt idx="14">
                  <c:v>16</c:v>
                </c:pt>
                <c:pt idx="15">
                  <c:v>19</c:v>
                </c:pt>
                <c:pt idx="16">
                  <c:v>10</c:v>
                </c:pt>
                <c:pt idx="17">
                  <c:v>9</c:v>
                </c:pt>
                <c:pt idx="18">
                  <c:v>15</c:v>
                </c:pt>
                <c:pt idx="19">
                  <c:v>15</c:v>
                </c:pt>
                <c:pt idx="20">
                  <c:v>15</c:v>
                </c:pt>
                <c:pt idx="21">
                  <c:v>20</c:v>
                </c:pt>
                <c:pt idx="22">
                  <c:v>11</c:v>
                </c:pt>
                <c:pt idx="23">
                  <c:v>11</c:v>
                </c:pt>
                <c:pt idx="24">
                  <c:v>15</c:v>
                </c:pt>
                <c:pt idx="25">
                  <c:v>15</c:v>
                </c:pt>
                <c:pt idx="26">
                  <c:v>13</c:v>
                </c:pt>
                <c:pt idx="27">
                  <c:v>25</c:v>
                </c:pt>
              </c:numCache>
            </c:numRef>
          </c:val>
          <c:smooth val="0"/>
          <c:extLst>
            <c:ext xmlns:c16="http://schemas.microsoft.com/office/drawing/2014/chart" uri="{C3380CC4-5D6E-409C-BE32-E72D297353CC}">
              <c16:uniqueId val="{00000001-B81C-7A46-81E2-830929E8C8C8}"/>
            </c:ext>
          </c:extLst>
        </c:ser>
        <c:dLbls>
          <c:showLegendKey val="0"/>
          <c:showVal val="0"/>
          <c:showCatName val="0"/>
          <c:showSerName val="0"/>
          <c:showPercent val="0"/>
          <c:showBubbleSize val="0"/>
        </c:dLbls>
        <c:smooth val="0"/>
        <c:axId val="309640096"/>
        <c:axId val="309641824"/>
      </c:lineChart>
      <c:catAx>
        <c:axId val="309640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9641824"/>
        <c:crosses val="autoZero"/>
        <c:auto val="1"/>
        <c:lblAlgn val="ctr"/>
        <c:lblOffset val="100"/>
        <c:noMultiLvlLbl val="0"/>
      </c:catAx>
      <c:valAx>
        <c:axId val="3096418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96400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1" i="0" u="none" strike="noStrike" kern="1200" spc="0" baseline="0">
                <a:solidFill>
                  <a:srgbClr val="091F4E">
                    <a:lumMod val="65000"/>
                    <a:lumOff val="35000"/>
                  </a:srgbClr>
                </a:solidFill>
              </a:rPr>
              <a:t>Daily Sales for Product B</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LSTM</c:v>
                </c:pt>
              </c:strCache>
            </c:strRef>
          </c:tx>
          <c:spPr>
            <a:ln w="28575" cap="rnd">
              <a:solidFill>
                <a:srgbClr val="091F4E"/>
              </a:solidFill>
              <a:round/>
            </a:ln>
            <a:effectLst/>
          </c:spPr>
          <c:marker>
            <c:symbol val="none"/>
          </c:marker>
          <c:cat>
            <c:numRef>
              <c:f>Sheet1!$A$2:$A$29</c:f>
              <c:numCache>
                <c:formatCode>General</c:formatCode>
                <c:ptCount val="28"/>
                <c:pt idx="0">
                  <c:v>1</c:v>
                </c:pt>
                <c:pt idx="4">
                  <c:v>5</c:v>
                </c:pt>
                <c:pt idx="9">
                  <c:v>10</c:v>
                </c:pt>
                <c:pt idx="14">
                  <c:v>15</c:v>
                </c:pt>
                <c:pt idx="19">
                  <c:v>20</c:v>
                </c:pt>
                <c:pt idx="24">
                  <c:v>25</c:v>
                </c:pt>
                <c:pt idx="27">
                  <c:v>28</c:v>
                </c:pt>
              </c:numCache>
            </c:numRef>
          </c:cat>
          <c:val>
            <c:numRef>
              <c:f>Sheet1!$B$2:$B$29</c:f>
              <c:numCache>
                <c:formatCode>General</c:formatCode>
                <c:ptCount val="28"/>
                <c:pt idx="0">
                  <c:v>2.687951</c:v>
                </c:pt>
                <c:pt idx="1">
                  <c:v>2.6438199999999998</c:v>
                </c:pt>
                <c:pt idx="2">
                  <c:v>2.7193900000000002</c:v>
                </c:pt>
                <c:pt idx="3">
                  <c:v>2.823858</c:v>
                </c:pt>
                <c:pt idx="4">
                  <c:v>2.9215810000000002</c:v>
                </c:pt>
                <c:pt idx="5">
                  <c:v>3.0255260000000002</c:v>
                </c:pt>
                <c:pt idx="6">
                  <c:v>2.9531999999999998</c:v>
                </c:pt>
                <c:pt idx="7">
                  <c:v>2.750283</c:v>
                </c:pt>
                <c:pt idx="8">
                  <c:v>2.7272069999999999</c:v>
                </c:pt>
                <c:pt idx="9">
                  <c:v>2.9053469999999999</c:v>
                </c:pt>
                <c:pt idx="10">
                  <c:v>3.035158</c:v>
                </c:pt>
                <c:pt idx="11">
                  <c:v>3.1439699999999999</c:v>
                </c:pt>
                <c:pt idx="12">
                  <c:v>3.186868</c:v>
                </c:pt>
                <c:pt idx="13">
                  <c:v>3.0405470000000001</c:v>
                </c:pt>
                <c:pt idx="14">
                  <c:v>2.943495</c:v>
                </c:pt>
                <c:pt idx="15">
                  <c:v>2.8868870000000002</c:v>
                </c:pt>
                <c:pt idx="16">
                  <c:v>2.9195150000000001</c:v>
                </c:pt>
                <c:pt idx="17">
                  <c:v>3.0708299999999999</c:v>
                </c:pt>
                <c:pt idx="18">
                  <c:v>3.1900689999999998</c:v>
                </c:pt>
                <c:pt idx="19">
                  <c:v>3.0819000000000001</c:v>
                </c:pt>
                <c:pt idx="20">
                  <c:v>2.970634</c:v>
                </c:pt>
                <c:pt idx="21">
                  <c:v>2.7918280000000002</c:v>
                </c:pt>
                <c:pt idx="22">
                  <c:v>2.627821</c:v>
                </c:pt>
                <c:pt idx="23">
                  <c:v>2.6333639999999998</c:v>
                </c:pt>
                <c:pt idx="24">
                  <c:v>2.7881719999999999</c:v>
                </c:pt>
                <c:pt idx="25">
                  <c:v>3.0428030000000001</c:v>
                </c:pt>
                <c:pt idx="26">
                  <c:v>3.1042770000000002</c:v>
                </c:pt>
                <c:pt idx="27">
                  <c:v>2.9212799999999999</c:v>
                </c:pt>
              </c:numCache>
            </c:numRef>
          </c:val>
          <c:smooth val="0"/>
          <c:extLst>
            <c:ext xmlns:c16="http://schemas.microsoft.com/office/drawing/2014/chart" uri="{C3380CC4-5D6E-409C-BE32-E72D297353CC}">
              <c16:uniqueId val="{00000000-98E9-DC4F-B3BC-72D6591B4A8C}"/>
            </c:ext>
          </c:extLst>
        </c:ser>
        <c:ser>
          <c:idx val="1"/>
          <c:order val="1"/>
          <c:tx>
            <c:strRef>
              <c:f>Sheet1!$C$1</c:f>
              <c:strCache>
                <c:ptCount val="1"/>
                <c:pt idx="0">
                  <c:v>Real Sales</c:v>
                </c:pt>
              </c:strCache>
            </c:strRef>
          </c:tx>
          <c:spPr>
            <a:ln w="28575" cap="rnd">
              <a:solidFill>
                <a:srgbClr val="FD7A16"/>
              </a:solidFill>
              <a:round/>
            </a:ln>
            <a:effectLst/>
          </c:spPr>
          <c:marker>
            <c:symbol val="none"/>
          </c:marker>
          <c:cat>
            <c:numRef>
              <c:f>Sheet1!$A$2:$A$29</c:f>
              <c:numCache>
                <c:formatCode>General</c:formatCode>
                <c:ptCount val="28"/>
                <c:pt idx="0">
                  <c:v>1</c:v>
                </c:pt>
                <c:pt idx="4">
                  <c:v>5</c:v>
                </c:pt>
                <c:pt idx="9">
                  <c:v>10</c:v>
                </c:pt>
                <c:pt idx="14">
                  <c:v>15</c:v>
                </c:pt>
                <c:pt idx="19">
                  <c:v>20</c:v>
                </c:pt>
                <c:pt idx="24">
                  <c:v>25</c:v>
                </c:pt>
                <c:pt idx="27">
                  <c:v>28</c:v>
                </c:pt>
              </c:numCache>
            </c:numRef>
          </c:cat>
          <c:val>
            <c:numRef>
              <c:f>Sheet1!$C$2:$C$29</c:f>
              <c:numCache>
                <c:formatCode>General</c:formatCode>
                <c:ptCount val="28"/>
                <c:pt idx="0">
                  <c:v>0</c:v>
                </c:pt>
                <c:pt idx="1">
                  <c:v>2</c:v>
                </c:pt>
                <c:pt idx="2">
                  <c:v>1</c:v>
                </c:pt>
                <c:pt idx="3">
                  <c:v>4</c:v>
                </c:pt>
                <c:pt idx="4">
                  <c:v>2</c:v>
                </c:pt>
                <c:pt idx="5">
                  <c:v>0</c:v>
                </c:pt>
                <c:pt idx="6">
                  <c:v>5</c:v>
                </c:pt>
                <c:pt idx="7">
                  <c:v>1</c:v>
                </c:pt>
                <c:pt idx="8">
                  <c:v>0</c:v>
                </c:pt>
                <c:pt idx="9">
                  <c:v>1</c:v>
                </c:pt>
                <c:pt idx="10">
                  <c:v>3</c:v>
                </c:pt>
                <c:pt idx="11">
                  <c:v>3</c:v>
                </c:pt>
                <c:pt idx="12">
                  <c:v>1</c:v>
                </c:pt>
                <c:pt idx="13">
                  <c:v>5</c:v>
                </c:pt>
                <c:pt idx="14">
                  <c:v>5</c:v>
                </c:pt>
                <c:pt idx="15">
                  <c:v>2</c:v>
                </c:pt>
                <c:pt idx="16">
                  <c:v>2</c:v>
                </c:pt>
                <c:pt idx="17">
                  <c:v>4</c:v>
                </c:pt>
                <c:pt idx="18">
                  <c:v>1</c:v>
                </c:pt>
                <c:pt idx="19">
                  <c:v>8</c:v>
                </c:pt>
                <c:pt idx="20">
                  <c:v>0</c:v>
                </c:pt>
                <c:pt idx="21">
                  <c:v>5</c:v>
                </c:pt>
                <c:pt idx="22">
                  <c:v>2</c:v>
                </c:pt>
                <c:pt idx="23">
                  <c:v>1</c:v>
                </c:pt>
                <c:pt idx="24">
                  <c:v>1</c:v>
                </c:pt>
                <c:pt idx="25">
                  <c:v>3</c:v>
                </c:pt>
                <c:pt idx="26">
                  <c:v>0</c:v>
                </c:pt>
                <c:pt idx="27">
                  <c:v>3</c:v>
                </c:pt>
              </c:numCache>
            </c:numRef>
          </c:val>
          <c:smooth val="0"/>
          <c:extLst>
            <c:ext xmlns:c16="http://schemas.microsoft.com/office/drawing/2014/chart" uri="{C3380CC4-5D6E-409C-BE32-E72D297353CC}">
              <c16:uniqueId val="{00000001-98E9-DC4F-B3BC-72D6591B4A8C}"/>
            </c:ext>
          </c:extLst>
        </c:ser>
        <c:dLbls>
          <c:showLegendKey val="0"/>
          <c:showVal val="0"/>
          <c:showCatName val="0"/>
          <c:showSerName val="0"/>
          <c:showPercent val="0"/>
          <c:showBubbleSize val="0"/>
        </c:dLbls>
        <c:smooth val="0"/>
        <c:axId val="762452287"/>
        <c:axId val="39795680"/>
      </c:lineChart>
      <c:catAx>
        <c:axId val="762452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795680"/>
        <c:crosses val="autoZero"/>
        <c:auto val="1"/>
        <c:lblAlgn val="ctr"/>
        <c:lblOffset val="100"/>
        <c:noMultiLvlLbl val="0"/>
      </c:catAx>
      <c:valAx>
        <c:axId val="3979568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62452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15A-4195-B46E-3676D9701F5C}"/>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415A-4195-B46E-3676D9701F5C}"/>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415A-4195-B46E-3676D9701F5C}"/>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415A-4195-B46E-3676D9701F5C}"/>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30</c:v>
                </c:pt>
                <c:pt idx="1">
                  <c:v>40</c:v>
                </c:pt>
                <c:pt idx="2">
                  <c:v>30</c:v>
                </c:pt>
                <c:pt idx="3">
                  <c:v>10</c:v>
                </c:pt>
              </c:numCache>
            </c:numRef>
          </c:val>
          <c:extLst>
            <c:ext xmlns:c16="http://schemas.microsoft.com/office/drawing/2014/chart" uri="{C3380CC4-5D6E-409C-BE32-E72D297353CC}">
              <c16:uniqueId val="{00000000-16D1-4C48-BED0-C16DBC2448A7}"/>
            </c:ext>
          </c:extLst>
        </c:ser>
        <c:dLbls>
          <c:showLegendKey val="0"/>
          <c:showVal val="0"/>
          <c:showCatName val="0"/>
          <c:showSerName val="0"/>
          <c:showPercent val="0"/>
          <c:showBubbleSize val="0"/>
          <c:showLeaderLines val="1"/>
        </c:dLbls>
        <c:firstSliceAng val="327"/>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49006710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49006710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everyone</a:t>
            </a:r>
          </a:p>
          <a:p>
            <a:pPr marL="0" lvl="0" indent="0" algn="l" rtl="0">
              <a:spcBef>
                <a:spcPts val="0"/>
              </a:spcBef>
              <a:spcAft>
                <a:spcPts val="0"/>
              </a:spcAft>
              <a:buNone/>
            </a:pPr>
            <a:r>
              <a:rPr lang="en-US" dirty="0"/>
              <a:t>My name is Lin. Our group also has </a:t>
            </a:r>
            <a:r>
              <a:rPr lang="en-US" dirty="0" err="1"/>
              <a:t>SeonKyu</a:t>
            </a:r>
            <a:r>
              <a:rPr lang="en-US" dirty="0"/>
              <a:t>.</a:t>
            </a:r>
          </a:p>
          <a:p>
            <a:pPr marL="0" lvl="0" indent="0" algn="l" rtl="0">
              <a:spcBef>
                <a:spcPts val="0"/>
              </a:spcBef>
              <a:spcAft>
                <a:spcPts val="0"/>
              </a:spcAft>
              <a:buNone/>
            </a:pPr>
            <a:r>
              <a:rPr lang="en-US" dirty="0"/>
              <a:t>Today, we going to talk about our project, which is </a:t>
            </a:r>
            <a:r>
              <a:rPr lang="en-US" dirty="0" err="1"/>
              <a:t>forcasting</a:t>
            </a:r>
            <a:r>
              <a:rPr lang="en-US" dirty="0"/>
              <a:t> product sales of Walmart using machine learning models </a:t>
            </a:r>
          </a:p>
          <a:p>
            <a:pPr marL="0" lvl="0" indent="0" algn="l" rtl="0">
              <a:spcBef>
                <a:spcPts val="0"/>
              </a:spcBef>
              <a:spcAft>
                <a:spcPts val="0"/>
              </a:spcAft>
              <a:buNone/>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a:extLst>
            <a:ext uri="{FF2B5EF4-FFF2-40B4-BE49-F238E27FC236}">
              <a16:creationId xmlns:a16="http://schemas.microsoft.com/office/drawing/2014/main" id="{B6C47935-A589-55D4-B930-C462E8F7B2E3}"/>
            </a:ext>
          </a:extLst>
        </p:cNvPr>
        <p:cNvGrpSpPr/>
        <p:nvPr/>
      </p:nvGrpSpPr>
      <p:grpSpPr>
        <a:xfrm>
          <a:off x="0" y="0"/>
          <a:ext cx="0" cy="0"/>
          <a:chOff x="0" y="0"/>
          <a:chExt cx="0" cy="0"/>
        </a:xfrm>
      </p:grpSpPr>
      <p:sp>
        <p:nvSpPr>
          <p:cNvPr id="1581" name="Google Shape;1581;g13cefee4b8d_3_1474:notes">
            <a:extLst>
              <a:ext uri="{FF2B5EF4-FFF2-40B4-BE49-F238E27FC236}">
                <a16:creationId xmlns:a16="http://schemas.microsoft.com/office/drawing/2014/main" id="{E7B9CA85-5DB6-A84C-7702-3937724D71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13cefee4b8d_3_1474:notes">
            <a:extLst>
              <a:ext uri="{FF2B5EF4-FFF2-40B4-BE49-F238E27FC236}">
                <a16:creationId xmlns:a16="http://schemas.microsoft.com/office/drawing/2014/main" id="{FDE4D2CF-BE0E-4CA2-521C-0AA8FC36E4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Considering our data is time-series data. We tried to use a tree model and a neural network model to make predictions.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First, we used a gradient</a:t>
            </a:r>
            <a:r>
              <a:rPr lang="en-US" altLang="zh-TW" dirty="0"/>
              <a:t>-boosting</a:t>
            </a:r>
            <a:r>
              <a:rPr lang="en-US" dirty="0"/>
              <a:t> model. </a:t>
            </a:r>
          </a:p>
          <a:p>
            <a:pPr marL="0" lvl="0" indent="0" algn="l" rtl="0">
              <a:spcBef>
                <a:spcPts val="0"/>
              </a:spcBef>
              <a:spcAft>
                <a:spcPts val="0"/>
              </a:spcAft>
              <a:buNone/>
            </a:pPr>
            <a:r>
              <a:rPr lang="en-US" dirty="0"/>
              <a:t>1.To capture the different sales patterns of different stores, we built 10 models for each store.</a:t>
            </a:r>
          </a:p>
          <a:p>
            <a:pPr marL="0" lvl="0" indent="0" algn="l" rtl="0">
              <a:spcBef>
                <a:spcPts val="0"/>
              </a:spcBef>
              <a:spcAft>
                <a:spcPts val="0"/>
              </a:spcAft>
              <a:buNone/>
            </a:pPr>
            <a:r>
              <a:rPr lang="en-US" dirty="0"/>
              <a:t>2.We use the day before 1913 as a training set and the rest as the validation set</a:t>
            </a:r>
          </a:p>
          <a:p>
            <a:pPr marL="0" lvl="0" indent="0" algn="l" rtl="0">
              <a:spcBef>
                <a:spcPts val="0"/>
              </a:spcBef>
              <a:spcAft>
                <a:spcPts val="0"/>
              </a:spcAft>
              <a:buNone/>
            </a:pPr>
            <a:r>
              <a:rPr lang="en-US" dirty="0"/>
              <a:t>3. Among the ten models, we got the MSE between 6.23 to 9.38 and the private score on Kaggle of around 2.6</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we just put all the predicted sales as 0,  we will get a private score of around 5.4 on Kaggle. The champion in this competition scored about 0.52.</a:t>
            </a:r>
          </a:p>
          <a:p>
            <a:pPr marL="0" lvl="0" indent="0" algn="l" rtl="0">
              <a:spcBef>
                <a:spcPts val="0"/>
              </a:spcBef>
              <a:spcAft>
                <a:spcPts val="0"/>
              </a:spcAft>
              <a:buNone/>
            </a:pPr>
            <a:r>
              <a:rPr lang="en-US" dirty="0"/>
              <a:t>So, it shows our first model can somehow generate a better result than a random guess.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further improve our model, we also tried a </a:t>
            </a:r>
            <a:r>
              <a:rPr lang="en-US" dirty="0" err="1"/>
              <a:t>nueral</a:t>
            </a:r>
            <a:r>
              <a:rPr lang="en-US" dirty="0"/>
              <a:t> network model, which is transformer</a:t>
            </a:r>
          </a:p>
          <a:p>
            <a:pPr marL="228600" lvl="0" indent="-228600" algn="l" rtl="0">
              <a:spcBef>
                <a:spcPts val="0"/>
              </a:spcBef>
              <a:spcAft>
                <a:spcPts val="0"/>
              </a:spcAft>
              <a:buAutoNum type="arabicPeriod"/>
            </a:pPr>
            <a:r>
              <a:rPr lang="en-US" dirty="0"/>
              <a:t>This time we also trained 10 models</a:t>
            </a:r>
          </a:p>
          <a:p>
            <a:pPr marL="228600" lvl="0" indent="-228600" algn="l" rtl="0">
              <a:spcBef>
                <a:spcPts val="0"/>
              </a:spcBef>
              <a:spcAft>
                <a:spcPts val="0"/>
              </a:spcAft>
              <a:buAutoNum type="arabicPeriod"/>
            </a:pPr>
            <a:r>
              <a:rPr lang="en-US" dirty="0"/>
              <a:t>But for the data period, we include only the last 56 days. Among them, 28 days for training and 28 days for validation. The reason is that it is a more complex model so we wanted to control the training time.</a:t>
            </a:r>
          </a:p>
          <a:p>
            <a:pPr marL="228600" lvl="0" indent="-228600" algn="l" rtl="0">
              <a:spcBef>
                <a:spcPts val="0"/>
              </a:spcBef>
              <a:spcAft>
                <a:spcPts val="0"/>
              </a:spcAft>
              <a:buAutoNum type="arabicPeriod"/>
            </a:pPr>
            <a:r>
              <a:rPr lang="en-US" dirty="0"/>
              <a:t>In this transformer model, we use 12 self-attention cells to capture the dependencies between our features, which helps us better utilize the information from the features.</a:t>
            </a:r>
          </a:p>
          <a:p>
            <a:pPr marL="228600" lvl="0" indent="-228600" algn="l" rtl="0">
              <a:spcBef>
                <a:spcPts val="0"/>
              </a:spcBef>
              <a:spcAft>
                <a:spcPts val="0"/>
              </a:spcAft>
              <a:buAutoNum type="arabicPeriod"/>
            </a:pPr>
            <a:r>
              <a:rPr lang="en-US" dirty="0"/>
              <a:t>As a result, we got MSE between 0.47 to 3.92, and a private score of 0.9, which is a significant improvement</a:t>
            </a:r>
          </a:p>
          <a:p>
            <a:pPr marL="228600" lvl="0" indent="-228600" algn="l" rtl="0">
              <a:spcBef>
                <a:spcPts val="0"/>
              </a:spcBef>
              <a:spcAft>
                <a:spcPts val="0"/>
              </a:spcAft>
              <a:buAutoNum type="arabicPeriod"/>
            </a:pPr>
            <a:endParaRPr lang="en-US" dirty="0"/>
          </a:p>
          <a:p>
            <a:pPr marL="0" lvl="0" indent="0" algn="l" rtl="0">
              <a:spcBef>
                <a:spcPts val="0"/>
              </a:spcBef>
              <a:spcAft>
                <a:spcPts val="0"/>
              </a:spcAft>
              <a:buNone/>
            </a:pPr>
            <a:r>
              <a:rPr lang="en-US" dirty="0"/>
              <a:t>Last, we also tried to use ensemble model of the previous two models. However, none of them produced a better private score</a:t>
            </a:r>
          </a:p>
          <a:p>
            <a:pPr marL="228600" lvl="0" indent="-228600" algn="l" rtl="0">
              <a:spcBef>
                <a:spcPts val="0"/>
              </a:spcBef>
              <a:spcAft>
                <a:spcPts val="0"/>
              </a:spcAft>
              <a:buAutoNum type="arabicPeriod"/>
            </a:pPr>
            <a:endParaRPr lang="en-US" dirty="0"/>
          </a:p>
          <a:p>
            <a:pPr marL="228600" lvl="0" indent="-228600" algn="l" rtl="0">
              <a:spcBef>
                <a:spcPts val="0"/>
              </a:spcBef>
              <a:spcAft>
                <a:spcPts val="0"/>
              </a:spcAft>
              <a:buAutoNum type="arabicPeriod"/>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9188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13cefee4b8d_3_7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13cefee4b8d_3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324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a:extLst>
            <a:ext uri="{FF2B5EF4-FFF2-40B4-BE49-F238E27FC236}">
              <a16:creationId xmlns:a16="http://schemas.microsoft.com/office/drawing/2014/main" id="{B57EF8D1-AFD4-2345-6BC7-19661ED8E572}"/>
            </a:ext>
          </a:extLst>
        </p:cNvPr>
        <p:cNvGrpSpPr/>
        <p:nvPr/>
      </p:nvGrpSpPr>
      <p:grpSpPr>
        <a:xfrm>
          <a:off x="0" y="0"/>
          <a:ext cx="0" cy="0"/>
          <a:chOff x="0" y="0"/>
          <a:chExt cx="0" cy="0"/>
        </a:xfrm>
      </p:grpSpPr>
      <p:sp>
        <p:nvSpPr>
          <p:cNvPr id="685" name="Google Shape;685;g13cefee4b8d_3_264:notes">
            <a:extLst>
              <a:ext uri="{FF2B5EF4-FFF2-40B4-BE49-F238E27FC236}">
                <a16:creationId xmlns:a16="http://schemas.microsoft.com/office/drawing/2014/main" id="{8DED840E-A4FB-1907-BC9C-B288585FB8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3cefee4b8d_3_264:notes">
            <a:extLst>
              <a:ext uri="{FF2B5EF4-FFF2-40B4-BE49-F238E27FC236}">
                <a16:creationId xmlns:a16="http://schemas.microsoft.com/office/drawing/2014/main" id="{8E2C9122-D6C6-105C-FDF5-5A47755F04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469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5">
          <a:extLst>
            <a:ext uri="{FF2B5EF4-FFF2-40B4-BE49-F238E27FC236}">
              <a16:creationId xmlns:a16="http://schemas.microsoft.com/office/drawing/2014/main" id="{DD147A36-670A-73C0-1E2C-FAAA362BD1D3}"/>
            </a:ext>
          </a:extLst>
        </p:cNvPr>
        <p:cNvGrpSpPr/>
        <p:nvPr/>
      </p:nvGrpSpPr>
      <p:grpSpPr>
        <a:xfrm>
          <a:off x="0" y="0"/>
          <a:ext cx="0" cy="0"/>
          <a:chOff x="0" y="0"/>
          <a:chExt cx="0" cy="0"/>
        </a:xfrm>
      </p:grpSpPr>
      <p:sp>
        <p:nvSpPr>
          <p:cNvPr id="2046" name="Google Shape;2046;g13d23634475_0_1478:notes">
            <a:extLst>
              <a:ext uri="{FF2B5EF4-FFF2-40B4-BE49-F238E27FC236}">
                <a16:creationId xmlns:a16="http://schemas.microsoft.com/office/drawing/2014/main" id="{E7D4931F-CD70-FDC8-80D8-87316E4574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7" name="Google Shape;2047;g13d23634475_0_1478:notes">
            <a:extLst>
              <a:ext uri="{FF2B5EF4-FFF2-40B4-BE49-F238E27FC236}">
                <a16:creationId xmlns:a16="http://schemas.microsoft.com/office/drawing/2014/main" id="{D2AA11CA-170B-84EE-E513-F34FC0F42F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9247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136a5c595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136a5c595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Here’s what we will cover today.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First is our project introduction.</a:t>
            </a:r>
          </a:p>
          <a:p>
            <a:pPr marL="0" lvl="0" indent="0" algn="l" rtl="0">
              <a:spcBef>
                <a:spcPts val="0"/>
              </a:spcBef>
              <a:spcAft>
                <a:spcPts val="0"/>
              </a:spcAft>
              <a:buNone/>
            </a:pPr>
            <a:r>
              <a:rPr lang="en-US" dirty="0"/>
              <a:t>Second is how we prepared the data for model building</a:t>
            </a:r>
          </a:p>
          <a:p>
            <a:pPr marL="0" lvl="0" indent="0" algn="l" rtl="0">
              <a:spcBef>
                <a:spcPts val="0"/>
              </a:spcBef>
              <a:spcAft>
                <a:spcPts val="0"/>
              </a:spcAft>
              <a:buNone/>
            </a:pPr>
            <a:r>
              <a:rPr lang="en-US" dirty="0"/>
              <a:t>Then, we will introduce our models and present the performance of our models.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3cefee4b8d_3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3cefee4b8d_3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Moving on to the project </a:t>
            </a:r>
            <a:r>
              <a:rPr lang="en-US" dirty="0" err="1"/>
              <a:t>inroduction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3cfa8e9fc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3cfa8e9fc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af-ZA" dirty="0"/>
              <a:t>In this project, our goal is to predict the future daily sales of products in Walmart’s physical stores and we try to submit our results into the Kaggle website to check how precise our predictions can be. </a:t>
            </a:r>
          </a:p>
          <a:p>
            <a:pPr marL="0" indent="0">
              <a:buNone/>
            </a:pPr>
            <a:endParaRPr lang="af-ZA" dirty="0"/>
          </a:p>
          <a:p>
            <a:pPr marL="0" indent="0">
              <a:buNone/>
            </a:pPr>
            <a:r>
              <a:rPr lang="af-ZA" dirty="0"/>
              <a:t>For each product, we will predict the daily sales for the next 28 days.</a:t>
            </a:r>
          </a:p>
          <a:p>
            <a:pPr marL="0" indent="0">
              <a:buNone/>
            </a:pPr>
            <a:endParaRPr lang="af-ZA" dirty="0"/>
          </a:p>
          <a:p>
            <a:pPr marL="0" indent="0">
              <a:buNone/>
            </a:pPr>
            <a:r>
              <a:rPr lang="af-ZA" dirty="0"/>
              <a:t>Our scope includes the 10 stores in California, Texas, and Wisconsin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First, If we look into our dataset, for each store, we have three categories, and each category contains various products.</a:t>
            </a:r>
          </a:p>
          <a:p>
            <a:pPr marL="158750" indent="0">
              <a:buNone/>
            </a:pPr>
            <a:r>
              <a:rPr lang="en-US" dirty="0"/>
              <a:t>In total, each store sells around 3 thousand products</a:t>
            </a:r>
          </a:p>
          <a:p>
            <a:pPr marL="158750" indent="0">
              <a:buNone/>
            </a:pPr>
            <a:r>
              <a:rPr lang="en-US" dirty="0"/>
              <a:t>And we have 10 stores in our dataset, 10 times 3000 equal to 30,000, so we have the daily sales data for around 30,000 products</a:t>
            </a:r>
          </a:p>
          <a:p>
            <a:pPr marL="158750" indent="0">
              <a:buNone/>
            </a:pPr>
            <a:r>
              <a:rPr lang="en-US" dirty="0"/>
              <a:t>Our datasets contain all daily sales information for more than 5 years. </a:t>
            </a:r>
          </a:p>
          <a:p>
            <a:pPr marL="158750" indent="0">
              <a:buNone/>
            </a:pPr>
            <a:endParaRPr lang="en-US" dirty="0"/>
          </a:p>
          <a:p>
            <a:pPr marL="158750" indent="0">
              <a:buNone/>
            </a:pPr>
            <a:r>
              <a:rPr lang="en-US" dirty="0"/>
              <a:t>Second, we have the weekly price of each product in each store.</a:t>
            </a:r>
          </a:p>
          <a:p>
            <a:pPr marL="158750" indent="0">
              <a:buNone/>
            </a:pPr>
            <a:endParaRPr lang="en-US" dirty="0"/>
          </a:p>
          <a:p>
            <a:pPr marL="158750" indent="0">
              <a:buNone/>
            </a:pPr>
            <a:r>
              <a:rPr lang="en-US" dirty="0"/>
              <a:t>Last, we have another dataset showing which day is holiday, like </a:t>
            </a:r>
            <a:r>
              <a:rPr lang="en-US" dirty="0" err="1"/>
              <a:t>Christimas</a:t>
            </a:r>
            <a:r>
              <a:rPr lang="en-US" dirty="0"/>
              <a:t>, and is there any important event on a specific day, like super bowl</a:t>
            </a:r>
          </a:p>
          <a:p>
            <a:pPr marL="158750" indent="0">
              <a:buNone/>
            </a:pPr>
            <a:endParaRPr lang="en-US" dirty="0"/>
          </a:p>
          <a:p>
            <a:pPr marL="158750" indent="0">
              <a:buNone/>
            </a:pPr>
            <a:endParaRPr lang="en-US" dirty="0"/>
          </a:p>
        </p:txBody>
      </p:sp>
    </p:spTree>
    <p:extLst>
      <p:ext uri="{BB962C8B-B14F-4D97-AF65-F5344CB8AC3E}">
        <p14:creationId xmlns:p14="http://schemas.microsoft.com/office/powerpoint/2010/main" val="451149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a:extLst>
            <a:ext uri="{FF2B5EF4-FFF2-40B4-BE49-F238E27FC236}">
              <a16:creationId xmlns:a16="http://schemas.microsoft.com/office/drawing/2014/main" id="{73EC7C27-46B9-2BDF-A865-524F07712620}"/>
            </a:ext>
          </a:extLst>
        </p:cNvPr>
        <p:cNvGrpSpPr/>
        <p:nvPr/>
      </p:nvGrpSpPr>
      <p:grpSpPr>
        <a:xfrm>
          <a:off x="0" y="0"/>
          <a:ext cx="0" cy="0"/>
          <a:chOff x="0" y="0"/>
          <a:chExt cx="0" cy="0"/>
        </a:xfrm>
      </p:grpSpPr>
      <p:sp>
        <p:nvSpPr>
          <p:cNvPr id="685" name="Google Shape;685;g13cefee4b8d_3_264:notes">
            <a:extLst>
              <a:ext uri="{FF2B5EF4-FFF2-40B4-BE49-F238E27FC236}">
                <a16:creationId xmlns:a16="http://schemas.microsoft.com/office/drawing/2014/main" id="{E55999FD-E367-C8DC-25AA-AE0C0FD8D4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3cefee4b8d_3_264:notes">
            <a:extLst>
              <a:ext uri="{FF2B5EF4-FFF2-40B4-BE49-F238E27FC236}">
                <a16:creationId xmlns:a16="http://schemas.microsoft.com/office/drawing/2014/main" id="{5FC014AB-F68F-4BDC-782C-1A61E9BC02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 we will talk about how we prepared our data for analysis </a:t>
            </a:r>
            <a:endParaRPr dirty="0"/>
          </a:p>
        </p:txBody>
      </p:sp>
    </p:spTree>
    <p:extLst>
      <p:ext uri="{BB962C8B-B14F-4D97-AF65-F5344CB8AC3E}">
        <p14:creationId xmlns:p14="http://schemas.microsoft.com/office/powerpoint/2010/main" val="3919633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In our project, we can generalize our task as a supervised learning problem, which is to use all the features, like historical sales and price, and important events, to predict the 28-day sales ahead and use mean square error as the loss function for the continuous predicted values.</a:t>
            </a:r>
          </a:p>
        </p:txBody>
      </p:sp>
    </p:spTree>
    <p:extLst>
      <p:ext uri="{BB962C8B-B14F-4D97-AF65-F5344CB8AC3E}">
        <p14:creationId xmlns:p14="http://schemas.microsoft.com/office/powerpoint/2010/main" val="1489095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We can divide our feature into four categories.</a:t>
            </a:r>
          </a:p>
          <a:p>
            <a:pPr marL="158750" indent="0">
              <a:buNone/>
            </a:pPr>
            <a:endParaRPr lang="en-US" dirty="0"/>
          </a:p>
          <a:p>
            <a:pPr marL="158750" indent="0">
              <a:buNone/>
            </a:pPr>
            <a:r>
              <a:rPr lang="en-US" dirty="0"/>
              <a:t>First, we use historical sales. We creates lagged sales, moving average sales, and standard deviation. We believe the past sales information can be a good predictor for future sales</a:t>
            </a:r>
          </a:p>
          <a:p>
            <a:pPr marL="158750" indent="0">
              <a:buNone/>
            </a:pPr>
            <a:r>
              <a:rPr lang="en-US" dirty="0"/>
              <a:t>Second, we use daily price of the products and create more variables, like </a:t>
            </a:r>
            <a:r>
              <a:rPr lang="en-US" dirty="0" err="1"/>
              <a:t>maximun</a:t>
            </a:r>
            <a:r>
              <a:rPr lang="en-US" dirty="0"/>
              <a:t> and </a:t>
            </a:r>
            <a:r>
              <a:rPr lang="en-US" dirty="0" err="1"/>
              <a:t>minimun</a:t>
            </a:r>
            <a:r>
              <a:rPr lang="en-US" dirty="0"/>
              <a:t> price over a period of time and the standard deviation of the price.</a:t>
            </a:r>
          </a:p>
          <a:p>
            <a:pPr marL="158750" indent="0">
              <a:buNone/>
            </a:pPr>
            <a:r>
              <a:rPr lang="en-US" dirty="0"/>
              <a:t>Then, because where or which category a product is sold may affect the number of sales, we also include relevant variables</a:t>
            </a:r>
          </a:p>
          <a:p>
            <a:pPr marL="158750" indent="0">
              <a:buNone/>
            </a:pPr>
            <a:r>
              <a:rPr lang="en-US" dirty="0"/>
              <a:t>Last, we consider the important event and the date the government provides the assistance program for grocery shopping.</a:t>
            </a:r>
          </a:p>
        </p:txBody>
      </p:sp>
    </p:spTree>
    <p:extLst>
      <p:ext uri="{BB962C8B-B14F-4D97-AF65-F5344CB8AC3E}">
        <p14:creationId xmlns:p14="http://schemas.microsoft.com/office/powerpoint/2010/main" val="1014444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a:extLst>
            <a:ext uri="{FF2B5EF4-FFF2-40B4-BE49-F238E27FC236}">
              <a16:creationId xmlns:a16="http://schemas.microsoft.com/office/drawing/2014/main" id="{49F92602-9CE9-E4C4-81D9-609045651D4D}"/>
            </a:ext>
          </a:extLst>
        </p:cNvPr>
        <p:cNvGrpSpPr/>
        <p:nvPr/>
      </p:nvGrpSpPr>
      <p:grpSpPr>
        <a:xfrm>
          <a:off x="0" y="0"/>
          <a:ext cx="0" cy="0"/>
          <a:chOff x="0" y="0"/>
          <a:chExt cx="0" cy="0"/>
        </a:xfrm>
      </p:grpSpPr>
      <p:sp>
        <p:nvSpPr>
          <p:cNvPr id="685" name="Google Shape;685;g13cefee4b8d_3_264:notes">
            <a:extLst>
              <a:ext uri="{FF2B5EF4-FFF2-40B4-BE49-F238E27FC236}">
                <a16:creationId xmlns:a16="http://schemas.microsoft.com/office/drawing/2014/main" id="{440BCC80-05A1-26AF-311B-89E16A5BCB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3cefee4b8d_3_264:notes">
            <a:extLst>
              <a:ext uri="{FF2B5EF4-FFF2-40B4-BE49-F238E27FC236}">
                <a16:creationId xmlns:a16="http://schemas.microsoft.com/office/drawing/2014/main" id="{3C36ED8B-DCC2-C5FB-F93C-D139C5A51F8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 we move on to data analysis</a:t>
            </a:r>
            <a:endParaRPr dirty="0"/>
          </a:p>
        </p:txBody>
      </p:sp>
    </p:spTree>
    <p:extLst>
      <p:ext uri="{BB962C8B-B14F-4D97-AF65-F5344CB8AC3E}">
        <p14:creationId xmlns:p14="http://schemas.microsoft.com/office/powerpoint/2010/main" val="233653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680900"/>
            <a:ext cx="5342100" cy="3226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4249475"/>
            <a:ext cx="3780000" cy="359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rgbClr val="091F4E"/>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 name="Text Placeholder 2">
            <a:extLst>
              <a:ext uri="{FF2B5EF4-FFF2-40B4-BE49-F238E27FC236}">
                <a16:creationId xmlns:a16="http://schemas.microsoft.com/office/drawing/2014/main" id="{F6C4DED7-EDFA-6F89-63DE-4E8666504AC1}"/>
              </a:ext>
            </a:extLst>
          </p:cNvPr>
          <p:cNvSpPr>
            <a:spLocks noGrp="1"/>
          </p:cNvSpPr>
          <p:nvPr>
            <p:ph type="body" sz="quarter" idx="10"/>
          </p:nvPr>
        </p:nvSpPr>
        <p:spPr>
          <a:xfrm>
            <a:off x="7894200" y="4339190"/>
            <a:ext cx="536575" cy="322262"/>
          </a:xfrm>
        </p:spPr>
        <p:txBody>
          <a:bodyPr/>
          <a:lstStyle>
            <a:lvl1pPr marL="11430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321"/>
        <p:cNvGrpSpPr/>
        <p:nvPr/>
      </p:nvGrpSpPr>
      <p:grpSpPr>
        <a:xfrm>
          <a:off x="0" y="0"/>
          <a:ext cx="0" cy="0"/>
          <a:chOff x="0" y="0"/>
          <a:chExt cx="0" cy="0"/>
        </a:xfrm>
      </p:grpSpPr>
      <p:sp>
        <p:nvSpPr>
          <p:cNvPr id="322" name="Google Shape;322;p37"/>
          <p:cNvSpPr/>
          <p:nvPr/>
        </p:nvSpPr>
        <p:spPr>
          <a:xfrm rot="-8100000">
            <a:off x="-108306" y="2820602"/>
            <a:ext cx="2902932" cy="2063647"/>
          </a:xfrm>
          <a:custGeom>
            <a:avLst/>
            <a:gdLst/>
            <a:ahLst/>
            <a:cxnLst/>
            <a:rect l="l" t="t" r="r" b="b"/>
            <a:pathLst>
              <a:path w="137074" h="112334" extrusionOk="0">
                <a:moveTo>
                  <a:pt x="69640" y="0"/>
                </a:moveTo>
                <a:cubicBezTo>
                  <a:pt x="61244" y="0"/>
                  <a:pt x="52563" y="1827"/>
                  <a:pt x="44055" y="5835"/>
                </a:cubicBezTo>
                <a:cubicBezTo>
                  <a:pt x="14845" y="19841"/>
                  <a:pt x="1" y="59076"/>
                  <a:pt x="13587" y="88705"/>
                </a:cubicBezTo>
                <a:cubicBezTo>
                  <a:pt x="18715" y="100683"/>
                  <a:pt x="30372" y="112333"/>
                  <a:pt x="43765" y="112333"/>
                </a:cubicBezTo>
                <a:cubicBezTo>
                  <a:pt x="45942" y="112333"/>
                  <a:pt x="48164" y="112025"/>
                  <a:pt x="50412" y="111361"/>
                </a:cubicBezTo>
                <a:cubicBezTo>
                  <a:pt x="60925" y="108265"/>
                  <a:pt x="68585" y="98718"/>
                  <a:pt x="79611" y="97018"/>
                </a:cubicBezTo>
                <a:cubicBezTo>
                  <a:pt x="80203" y="96949"/>
                  <a:pt x="80792" y="96918"/>
                  <a:pt x="81378" y="96918"/>
                </a:cubicBezTo>
                <a:cubicBezTo>
                  <a:pt x="87589" y="96918"/>
                  <a:pt x="93455" y="100452"/>
                  <a:pt x="99581" y="100452"/>
                </a:cubicBezTo>
                <a:cubicBezTo>
                  <a:pt x="101086" y="100452"/>
                  <a:pt x="102607" y="100239"/>
                  <a:pt x="104153" y="99707"/>
                </a:cubicBezTo>
                <a:cubicBezTo>
                  <a:pt x="115352" y="96017"/>
                  <a:pt x="122152" y="84794"/>
                  <a:pt x="125400" y="74036"/>
                </a:cubicBezTo>
                <a:cubicBezTo>
                  <a:pt x="137074" y="34332"/>
                  <a:pt x="106038" y="0"/>
                  <a:pt x="69640" y="0"/>
                </a:cubicBezTo>
                <a:close/>
              </a:path>
            </a:pathLst>
          </a:custGeom>
          <a:gradFill>
            <a:gsLst>
              <a:gs pos="0">
                <a:schemeClr val="dk2"/>
              </a:gs>
              <a:gs pos="76000">
                <a:srgbClr val="F8B684"/>
              </a:gs>
              <a:gs pos="100000">
                <a:schemeClr val="accent6"/>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 name="Google Shape;323;p37"/>
          <p:cNvGrpSpPr/>
          <p:nvPr/>
        </p:nvGrpSpPr>
        <p:grpSpPr>
          <a:xfrm>
            <a:off x="914296" y="3046482"/>
            <a:ext cx="1623253" cy="1241336"/>
            <a:chOff x="6566313" y="4853300"/>
            <a:chExt cx="773125" cy="591225"/>
          </a:xfrm>
        </p:grpSpPr>
        <p:sp>
          <p:nvSpPr>
            <p:cNvPr id="324" name="Google Shape;324;p37"/>
            <p:cNvSpPr/>
            <p:nvPr/>
          </p:nvSpPr>
          <p:spPr>
            <a:xfrm>
              <a:off x="6566313" y="5014375"/>
              <a:ext cx="413675" cy="271550"/>
            </a:xfrm>
            <a:custGeom>
              <a:avLst/>
              <a:gdLst/>
              <a:ahLst/>
              <a:cxnLst/>
              <a:rect l="l" t="t" r="r" b="b"/>
              <a:pathLst>
                <a:path w="16547" h="10862" extrusionOk="0">
                  <a:moveTo>
                    <a:pt x="3052" y="1"/>
                  </a:moveTo>
                  <a:cubicBezTo>
                    <a:pt x="2932" y="1"/>
                    <a:pt x="2812" y="5"/>
                    <a:pt x="2692" y="15"/>
                  </a:cubicBezTo>
                  <a:cubicBezTo>
                    <a:pt x="1949" y="83"/>
                    <a:pt x="1206" y="379"/>
                    <a:pt x="706" y="925"/>
                  </a:cubicBezTo>
                  <a:cubicBezTo>
                    <a:pt x="206" y="1486"/>
                    <a:pt x="1" y="2319"/>
                    <a:pt x="289" y="3002"/>
                  </a:cubicBezTo>
                  <a:cubicBezTo>
                    <a:pt x="638" y="3813"/>
                    <a:pt x="1532" y="4207"/>
                    <a:pt x="2351" y="4533"/>
                  </a:cubicBezTo>
                  <a:cubicBezTo>
                    <a:pt x="5200" y="5654"/>
                    <a:pt x="8058" y="6784"/>
                    <a:pt x="10764" y="8231"/>
                  </a:cubicBezTo>
                  <a:cubicBezTo>
                    <a:pt x="11264" y="8497"/>
                    <a:pt x="11757" y="8777"/>
                    <a:pt x="12249" y="9065"/>
                  </a:cubicBezTo>
                  <a:cubicBezTo>
                    <a:pt x="13174" y="9618"/>
                    <a:pt x="14076" y="10210"/>
                    <a:pt x="14940" y="10861"/>
                  </a:cubicBezTo>
                  <a:lnTo>
                    <a:pt x="16547" y="9103"/>
                  </a:lnTo>
                  <a:cubicBezTo>
                    <a:pt x="15425" y="7761"/>
                    <a:pt x="14265" y="6443"/>
                    <a:pt x="13007" y="5237"/>
                  </a:cubicBezTo>
                  <a:cubicBezTo>
                    <a:pt x="12787" y="5025"/>
                    <a:pt x="12560" y="4813"/>
                    <a:pt x="12333" y="4608"/>
                  </a:cubicBezTo>
                  <a:cubicBezTo>
                    <a:pt x="10180" y="2668"/>
                    <a:pt x="7686" y="1054"/>
                    <a:pt x="4897" y="288"/>
                  </a:cubicBezTo>
                  <a:cubicBezTo>
                    <a:pt x="4295" y="123"/>
                    <a:pt x="3671" y="1"/>
                    <a:pt x="30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p:cNvSpPr/>
            <p:nvPr/>
          </p:nvSpPr>
          <p:spPr>
            <a:xfrm>
              <a:off x="6599113" y="5204375"/>
              <a:ext cx="346025" cy="117725"/>
            </a:xfrm>
            <a:custGeom>
              <a:avLst/>
              <a:gdLst/>
              <a:ahLst/>
              <a:cxnLst/>
              <a:rect l="l" t="t" r="r" b="b"/>
              <a:pathLst>
                <a:path w="13841" h="4709" extrusionOk="0">
                  <a:moveTo>
                    <a:pt x="4390" y="0"/>
                  </a:moveTo>
                  <a:cubicBezTo>
                    <a:pt x="3625" y="0"/>
                    <a:pt x="2861" y="64"/>
                    <a:pt x="2107" y="199"/>
                  </a:cubicBezTo>
                  <a:cubicBezTo>
                    <a:pt x="1645" y="283"/>
                    <a:pt x="1175" y="404"/>
                    <a:pt x="773" y="654"/>
                  </a:cubicBezTo>
                  <a:cubicBezTo>
                    <a:pt x="379" y="904"/>
                    <a:pt x="61" y="1321"/>
                    <a:pt x="31" y="1799"/>
                  </a:cubicBezTo>
                  <a:cubicBezTo>
                    <a:pt x="0" y="2299"/>
                    <a:pt x="303" y="2776"/>
                    <a:pt x="705" y="3072"/>
                  </a:cubicBezTo>
                  <a:cubicBezTo>
                    <a:pt x="1107" y="3375"/>
                    <a:pt x="1599" y="3519"/>
                    <a:pt x="2092" y="3633"/>
                  </a:cubicBezTo>
                  <a:cubicBezTo>
                    <a:pt x="4457" y="4194"/>
                    <a:pt x="6928" y="4118"/>
                    <a:pt x="9361" y="4292"/>
                  </a:cubicBezTo>
                  <a:cubicBezTo>
                    <a:pt x="10338" y="4360"/>
                    <a:pt x="11339" y="4482"/>
                    <a:pt x="12302" y="4709"/>
                  </a:cubicBezTo>
                  <a:lnTo>
                    <a:pt x="13840" y="3026"/>
                  </a:lnTo>
                  <a:cubicBezTo>
                    <a:pt x="12908" y="2435"/>
                    <a:pt x="11938" y="1912"/>
                    <a:pt x="10937" y="1465"/>
                  </a:cubicBezTo>
                  <a:cubicBezTo>
                    <a:pt x="10422" y="1238"/>
                    <a:pt x="9899" y="1033"/>
                    <a:pt x="9361" y="851"/>
                  </a:cubicBezTo>
                  <a:cubicBezTo>
                    <a:pt x="7761" y="309"/>
                    <a:pt x="6073" y="0"/>
                    <a:pt x="4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7"/>
            <p:cNvSpPr/>
            <p:nvPr/>
          </p:nvSpPr>
          <p:spPr>
            <a:xfrm>
              <a:off x="6795213" y="4853300"/>
              <a:ext cx="216050" cy="393025"/>
            </a:xfrm>
            <a:custGeom>
              <a:avLst/>
              <a:gdLst/>
              <a:ahLst/>
              <a:cxnLst/>
              <a:rect l="l" t="t" r="r" b="b"/>
              <a:pathLst>
                <a:path w="8642" h="15721" extrusionOk="0">
                  <a:moveTo>
                    <a:pt x="2344" y="0"/>
                  </a:moveTo>
                  <a:cubicBezTo>
                    <a:pt x="2225" y="0"/>
                    <a:pt x="2105" y="13"/>
                    <a:pt x="1987" y="39"/>
                  </a:cubicBezTo>
                  <a:cubicBezTo>
                    <a:pt x="1449" y="152"/>
                    <a:pt x="986" y="546"/>
                    <a:pt x="698" y="1016"/>
                  </a:cubicBezTo>
                  <a:cubicBezTo>
                    <a:pt x="410" y="1494"/>
                    <a:pt x="281" y="2047"/>
                    <a:pt x="228" y="2600"/>
                  </a:cubicBezTo>
                  <a:cubicBezTo>
                    <a:pt x="1" y="4859"/>
                    <a:pt x="979" y="7072"/>
                    <a:pt x="2131" y="9035"/>
                  </a:cubicBezTo>
                  <a:cubicBezTo>
                    <a:pt x="2661" y="9945"/>
                    <a:pt x="3237" y="10824"/>
                    <a:pt x="3851" y="11680"/>
                  </a:cubicBezTo>
                  <a:cubicBezTo>
                    <a:pt x="4874" y="13105"/>
                    <a:pt x="6004" y="14462"/>
                    <a:pt x="7232" y="15720"/>
                  </a:cubicBezTo>
                  <a:lnTo>
                    <a:pt x="8641" y="14174"/>
                  </a:lnTo>
                  <a:cubicBezTo>
                    <a:pt x="7982" y="12908"/>
                    <a:pt x="7497" y="11536"/>
                    <a:pt x="7095" y="10157"/>
                  </a:cubicBezTo>
                  <a:cubicBezTo>
                    <a:pt x="6383" y="7686"/>
                    <a:pt x="5920" y="5139"/>
                    <a:pt x="5049" y="2722"/>
                  </a:cubicBezTo>
                  <a:cubicBezTo>
                    <a:pt x="4791" y="2017"/>
                    <a:pt x="4495" y="1319"/>
                    <a:pt x="3988" y="774"/>
                  </a:cubicBezTo>
                  <a:cubicBezTo>
                    <a:pt x="3563" y="323"/>
                    <a:pt x="2957" y="0"/>
                    <a:pt x="2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7"/>
            <p:cNvSpPr/>
            <p:nvPr/>
          </p:nvSpPr>
          <p:spPr>
            <a:xfrm>
              <a:off x="6644863" y="5068225"/>
              <a:ext cx="317500" cy="196100"/>
            </a:xfrm>
            <a:custGeom>
              <a:avLst/>
              <a:gdLst/>
              <a:ahLst/>
              <a:cxnLst/>
              <a:rect l="l" t="t" r="r" b="b"/>
              <a:pathLst>
                <a:path w="12700" h="7844" extrusionOk="0">
                  <a:moveTo>
                    <a:pt x="132" y="0"/>
                  </a:moveTo>
                  <a:cubicBezTo>
                    <a:pt x="51" y="0"/>
                    <a:pt x="0" y="124"/>
                    <a:pt x="88" y="158"/>
                  </a:cubicBezTo>
                  <a:cubicBezTo>
                    <a:pt x="2081" y="893"/>
                    <a:pt x="4006" y="1795"/>
                    <a:pt x="5848" y="2864"/>
                  </a:cubicBezTo>
                  <a:cubicBezTo>
                    <a:pt x="7690" y="3925"/>
                    <a:pt x="9441" y="5145"/>
                    <a:pt x="11070" y="6509"/>
                  </a:cubicBezTo>
                  <a:cubicBezTo>
                    <a:pt x="11586" y="6941"/>
                    <a:pt x="12094" y="7389"/>
                    <a:pt x="12586" y="7843"/>
                  </a:cubicBezTo>
                  <a:lnTo>
                    <a:pt x="12700" y="7722"/>
                  </a:lnTo>
                  <a:cubicBezTo>
                    <a:pt x="11517" y="6623"/>
                    <a:pt x="10267" y="5600"/>
                    <a:pt x="8956" y="4660"/>
                  </a:cubicBezTo>
                  <a:cubicBezTo>
                    <a:pt x="7228" y="3425"/>
                    <a:pt x="5393" y="2341"/>
                    <a:pt x="3483" y="1416"/>
                  </a:cubicBezTo>
                  <a:cubicBezTo>
                    <a:pt x="2399" y="893"/>
                    <a:pt x="1293" y="423"/>
                    <a:pt x="164" y="6"/>
                  </a:cubicBezTo>
                  <a:cubicBezTo>
                    <a:pt x="153" y="2"/>
                    <a:pt x="142" y="0"/>
                    <a:pt x="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7"/>
            <p:cNvSpPr/>
            <p:nvPr/>
          </p:nvSpPr>
          <p:spPr>
            <a:xfrm>
              <a:off x="6854813" y="4887975"/>
              <a:ext cx="139400" cy="341475"/>
            </a:xfrm>
            <a:custGeom>
              <a:avLst/>
              <a:gdLst/>
              <a:ahLst/>
              <a:cxnLst/>
              <a:rect l="l" t="t" r="r" b="b"/>
              <a:pathLst>
                <a:path w="5576" h="13659" extrusionOk="0">
                  <a:moveTo>
                    <a:pt x="87" y="1"/>
                  </a:moveTo>
                  <a:cubicBezTo>
                    <a:pt x="43" y="1"/>
                    <a:pt x="0" y="29"/>
                    <a:pt x="4" y="84"/>
                  </a:cubicBezTo>
                  <a:cubicBezTo>
                    <a:pt x="133" y="2252"/>
                    <a:pt x="573" y="4397"/>
                    <a:pt x="1300" y="6436"/>
                  </a:cubicBezTo>
                  <a:cubicBezTo>
                    <a:pt x="2028" y="8474"/>
                    <a:pt x="3036" y="10415"/>
                    <a:pt x="4302" y="12166"/>
                  </a:cubicBezTo>
                  <a:cubicBezTo>
                    <a:pt x="4666" y="12681"/>
                    <a:pt x="5052" y="13181"/>
                    <a:pt x="5462" y="13659"/>
                  </a:cubicBezTo>
                  <a:lnTo>
                    <a:pt x="5575" y="13530"/>
                  </a:lnTo>
                  <a:cubicBezTo>
                    <a:pt x="4560" y="12340"/>
                    <a:pt x="3673" y="11036"/>
                    <a:pt x="2922" y="9657"/>
                  </a:cubicBezTo>
                  <a:cubicBezTo>
                    <a:pt x="1899" y="7770"/>
                    <a:pt x="1141" y="5746"/>
                    <a:pt x="671" y="3662"/>
                  </a:cubicBezTo>
                  <a:cubicBezTo>
                    <a:pt x="414" y="2479"/>
                    <a:pt x="247" y="1282"/>
                    <a:pt x="171" y="76"/>
                  </a:cubicBezTo>
                  <a:cubicBezTo>
                    <a:pt x="167" y="25"/>
                    <a:pt x="127" y="1"/>
                    <a:pt x="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7"/>
            <p:cNvSpPr/>
            <p:nvPr/>
          </p:nvSpPr>
          <p:spPr>
            <a:xfrm>
              <a:off x="6651138" y="5244425"/>
              <a:ext cx="280150" cy="53800"/>
            </a:xfrm>
            <a:custGeom>
              <a:avLst/>
              <a:gdLst/>
              <a:ahLst/>
              <a:cxnLst/>
              <a:rect l="l" t="t" r="r" b="b"/>
              <a:pathLst>
                <a:path w="11206" h="2152" extrusionOk="0">
                  <a:moveTo>
                    <a:pt x="2562" y="0"/>
                  </a:moveTo>
                  <a:cubicBezTo>
                    <a:pt x="1740" y="0"/>
                    <a:pt x="917" y="53"/>
                    <a:pt x="102" y="159"/>
                  </a:cubicBezTo>
                  <a:cubicBezTo>
                    <a:pt x="1" y="173"/>
                    <a:pt x="17" y="326"/>
                    <a:pt x="111" y="326"/>
                  </a:cubicBezTo>
                  <a:cubicBezTo>
                    <a:pt x="116" y="326"/>
                    <a:pt x="120" y="326"/>
                    <a:pt x="125" y="325"/>
                  </a:cubicBezTo>
                  <a:cubicBezTo>
                    <a:pt x="903" y="222"/>
                    <a:pt x="1687" y="169"/>
                    <a:pt x="2472" y="169"/>
                  </a:cubicBezTo>
                  <a:cubicBezTo>
                    <a:pt x="2612" y="169"/>
                    <a:pt x="2752" y="170"/>
                    <a:pt x="2891" y="174"/>
                  </a:cubicBezTo>
                  <a:cubicBezTo>
                    <a:pt x="4536" y="204"/>
                    <a:pt x="6173" y="439"/>
                    <a:pt x="7757" y="886"/>
                  </a:cubicBezTo>
                  <a:cubicBezTo>
                    <a:pt x="8902" y="1205"/>
                    <a:pt x="10023" y="1629"/>
                    <a:pt x="11092" y="2152"/>
                  </a:cubicBezTo>
                  <a:lnTo>
                    <a:pt x="11206" y="2023"/>
                  </a:lnTo>
                  <a:cubicBezTo>
                    <a:pt x="10774" y="1811"/>
                    <a:pt x="10334" y="1606"/>
                    <a:pt x="9879" y="1424"/>
                  </a:cubicBezTo>
                  <a:cubicBezTo>
                    <a:pt x="8341" y="803"/>
                    <a:pt x="6711" y="378"/>
                    <a:pt x="5067" y="166"/>
                  </a:cubicBezTo>
                  <a:cubicBezTo>
                    <a:pt x="4237" y="55"/>
                    <a:pt x="3400" y="0"/>
                    <a:pt x="2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7"/>
            <p:cNvSpPr/>
            <p:nvPr/>
          </p:nvSpPr>
          <p:spPr>
            <a:xfrm>
              <a:off x="7248088" y="5048850"/>
              <a:ext cx="91350" cy="395675"/>
            </a:xfrm>
            <a:custGeom>
              <a:avLst/>
              <a:gdLst/>
              <a:ahLst/>
              <a:cxnLst/>
              <a:rect l="l" t="t" r="r" b="b"/>
              <a:pathLst>
                <a:path w="3654" h="15827" extrusionOk="0">
                  <a:moveTo>
                    <a:pt x="311" y="1"/>
                  </a:moveTo>
                  <a:lnTo>
                    <a:pt x="1" y="15538"/>
                  </a:lnTo>
                  <a:lnTo>
                    <a:pt x="3161" y="15826"/>
                  </a:lnTo>
                  <a:cubicBezTo>
                    <a:pt x="3191" y="15190"/>
                    <a:pt x="2866" y="14462"/>
                    <a:pt x="2866" y="14462"/>
                  </a:cubicBezTo>
                  <a:lnTo>
                    <a:pt x="3654" y="311"/>
                  </a:lnTo>
                  <a:lnTo>
                    <a:pt x="3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7"/>
            <p:cNvSpPr/>
            <p:nvPr/>
          </p:nvSpPr>
          <p:spPr>
            <a:xfrm>
              <a:off x="7010288" y="5031800"/>
              <a:ext cx="139100" cy="395275"/>
            </a:xfrm>
            <a:custGeom>
              <a:avLst/>
              <a:gdLst/>
              <a:ahLst/>
              <a:cxnLst/>
              <a:rect l="l" t="t" r="r" b="b"/>
              <a:pathLst>
                <a:path w="5564" h="15811" extrusionOk="0">
                  <a:moveTo>
                    <a:pt x="2267" y="0"/>
                  </a:moveTo>
                  <a:lnTo>
                    <a:pt x="0" y="15356"/>
                  </a:lnTo>
                  <a:lnTo>
                    <a:pt x="2532" y="15584"/>
                  </a:lnTo>
                  <a:lnTo>
                    <a:pt x="5018" y="15811"/>
                  </a:lnTo>
                  <a:lnTo>
                    <a:pt x="5564" y="296"/>
                  </a:lnTo>
                  <a:lnTo>
                    <a:pt x="3942" y="152"/>
                  </a:lnTo>
                  <a:lnTo>
                    <a:pt x="22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7"/>
            <p:cNvSpPr/>
            <p:nvPr/>
          </p:nvSpPr>
          <p:spPr>
            <a:xfrm>
              <a:off x="6820238" y="5014550"/>
              <a:ext cx="140250" cy="390925"/>
            </a:xfrm>
            <a:custGeom>
              <a:avLst/>
              <a:gdLst/>
              <a:ahLst/>
              <a:cxnLst/>
              <a:rect l="l" t="t" r="r" b="b"/>
              <a:pathLst>
                <a:path w="5610" h="15637" extrusionOk="0">
                  <a:moveTo>
                    <a:pt x="2312" y="1"/>
                  </a:moveTo>
                  <a:lnTo>
                    <a:pt x="531" y="14060"/>
                  </a:lnTo>
                  <a:cubicBezTo>
                    <a:pt x="531" y="14060"/>
                    <a:pt x="76" y="14720"/>
                    <a:pt x="0" y="15349"/>
                  </a:cubicBezTo>
                  <a:lnTo>
                    <a:pt x="3108" y="15637"/>
                  </a:lnTo>
                  <a:lnTo>
                    <a:pt x="5609" y="296"/>
                  </a:lnTo>
                  <a:lnTo>
                    <a:pt x="23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p:nvPr/>
          </p:nvSpPr>
          <p:spPr>
            <a:xfrm>
              <a:off x="6991138" y="4879325"/>
              <a:ext cx="238025" cy="166325"/>
            </a:xfrm>
            <a:custGeom>
              <a:avLst/>
              <a:gdLst/>
              <a:ahLst/>
              <a:cxnLst/>
              <a:rect l="l" t="t" r="r" b="b"/>
              <a:pathLst>
                <a:path w="9521" h="6653" extrusionOk="0">
                  <a:moveTo>
                    <a:pt x="4683" y="0"/>
                  </a:moveTo>
                  <a:cubicBezTo>
                    <a:pt x="3680" y="0"/>
                    <a:pt x="2813" y="310"/>
                    <a:pt x="2100" y="930"/>
                  </a:cubicBezTo>
                  <a:cubicBezTo>
                    <a:pt x="213" y="2552"/>
                    <a:pt x="9" y="5690"/>
                    <a:pt x="1" y="5827"/>
                  </a:cubicBezTo>
                  <a:lnTo>
                    <a:pt x="274" y="5842"/>
                  </a:lnTo>
                  <a:cubicBezTo>
                    <a:pt x="274" y="5811"/>
                    <a:pt x="478" y="2681"/>
                    <a:pt x="2275" y="1135"/>
                  </a:cubicBezTo>
                  <a:cubicBezTo>
                    <a:pt x="2937" y="565"/>
                    <a:pt x="3741" y="272"/>
                    <a:pt x="4667" y="272"/>
                  </a:cubicBezTo>
                  <a:cubicBezTo>
                    <a:pt x="4811" y="272"/>
                    <a:pt x="4959" y="279"/>
                    <a:pt x="5109" y="294"/>
                  </a:cubicBezTo>
                  <a:cubicBezTo>
                    <a:pt x="6231" y="392"/>
                    <a:pt x="7118" y="847"/>
                    <a:pt x="7747" y="1628"/>
                  </a:cubicBezTo>
                  <a:cubicBezTo>
                    <a:pt x="9240" y="3477"/>
                    <a:pt x="8876" y="6592"/>
                    <a:pt x="8869" y="6622"/>
                  </a:cubicBezTo>
                  <a:lnTo>
                    <a:pt x="9134" y="6653"/>
                  </a:lnTo>
                  <a:cubicBezTo>
                    <a:pt x="9149" y="6524"/>
                    <a:pt x="9521" y="3401"/>
                    <a:pt x="7959" y="1461"/>
                  </a:cubicBezTo>
                  <a:cubicBezTo>
                    <a:pt x="7277" y="620"/>
                    <a:pt x="6330" y="134"/>
                    <a:pt x="5140" y="21"/>
                  </a:cubicBezTo>
                  <a:cubicBezTo>
                    <a:pt x="4985" y="7"/>
                    <a:pt x="4832" y="0"/>
                    <a:pt x="4683" y="0"/>
                  </a:cubicBezTo>
                  <a:close/>
                </a:path>
              </a:pathLst>
            </a:custGeom>
            <a:solidFill>
              <a:srgbClr val="501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a:off x="6897913" y="5021950"/>
              <a:ext cx="169050" cy="393775"/>
            </a:xfrm>
            <a:custGeom>
              <a:avLst/>
              <a:gdLst/>
              <a:ahLst/>
              <a:cxnLst/>
              <a:rect l="l" t="t" r="r" b="b"/>
              <a:pathLst>
                <a:path w="6762" h="15751" extrusionOk="0">
                  <a:moveTo>
                    <a:pt x="2502" y="0"/>
                  </a:moveTo>
                  <a:lnTo>
                    <a:pt x="1" y="15341"/>
                  </a:lnTo>
                  <a:lnTo>
                    <a:pt x="4495" y="15750"/>
                  </a:lnTo>
                  <a:lnTo>
                    <a:pt x="6762" y="394"/>
                  </a:lnTo>
                  <a:lnTo>
                    <a:pt x="25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7"/>
            <p:cNvSpPr/>
            <p:nvPr/>
          </p:nvSpPr>
          <p:spPr>
            <a:xfrm>
              <a:off x="7135738" y="5039200"/>
              <a:ext cx="120150" cy="398125"/>
            </a:xfrm>
            <a:custGeom>
              <a:avLst/>
              <a:gdLst/>
              <a:ahLst/>
              <a:cxnLst/>
              <a:rect l="l" t="t" r="r" b="b"/>
              <a:pathLst>
                <a:path w="4806" h="15925" extrusionOk="0">
                  <a:moveTo>
                    <a:pt x="546" y="0"/>
                  </a:moveTo>
                  <a:lnTo>
                    <a:pt x="0" y="15515"/>
                  </a:lnTo>
                  <a:lnTo>
                    <a:pt x="4495" y="15924"/>
                  </a:lnTo>
                  <a:lnTo>
                    <a:pt x="4805" y="387"/>
                  </a:lnTo>
                  <a:lnTo>
                    <a:pt x="5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37"/>
          <p:cNvGrpSpPr/>
          <p:nvPr/>
        </p:nvGrpSpPr>
        <p:grpSpPr>
          <a:xfrm flipH="1">
            <a:off x="1021555" y="2903442"/>
            <a:ext cx="315272" cy="455255"/>
            <a:chOff x="3105800" y="3255750"/>
            <a:chExt cx="272350" cy="393275"/>
          </a:xfrm>
        </p:grpSpPr>
        <p:sp>
          <p:nvSpPr>
            <p:cNvPr id="337" name="Google Shape;337;p37"/>
            <p:cNvSpPr/>
            <p:nvPr/>
          </p:nvSpPr>
          <p:spPr>
            <a:xfrm>
              <a:off x="3313975" y="3448775"/>
              <a:ext cx="64175" cy="49800"/>
            </a:xfrm>
            <a:custGeom>
              <a:avLst/>
              <a:gdLst/>
              <a:ahLst/>
              <a:cxnLst/>
              <a:rect l="l" t="t" r="r" b="b"/>
              <a:pathLst>
                <a:path w="2567" h="1992" extrusionOk="0">
                  <a:moveTo>
                    <a:pt x="1287" y="1"/>
                  </a:moveTo>
                  <a:cubicBezTo>
                    <a:pt x="8" y="1"/>
                    <a:pt x="0" y="1992"/>
                    <a:pt x="1287" y="1992"/>
                  </a:cubicBezTo>
                  <a:cubicBezTo>
                    <a:pt x="2566" y="1992"/>
                    <a:pt x="2566" y="1"/>
                    <a:pt x="1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a:off x="3254925" y="3602450"/>
              <a:ext cx="38625" cy="29925"/>
            </a:xfrm>
            <a:custGeom>
              <a:avLst/>
              <a:gdLst/>
              <a:ahLst/>
              <a:cxnLst/>
              <a:rect l="l" t="t" r="r" b="b"/>
              <a:pathLst>
                <a:path w="1545" h="1197" extrusionOk="0">
                  <a:moveTo>
                    <a:pt x="773" y="1"/>
                  </a:moveTo>
                  <a:cubicBezTo>
                    <a:pt x="8" y="1"/>
                    <a:pt x="0" y="1197"/>
                    <a:pt x="773" y="1197"/>
                  </a:cubicBezTo>
                  <a:cubicBezTo>
                    <a:pt x="1537" y="1197"/>
                    <a:pt x="1545" y="1"/>
                    <a:pt x="7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a:off x="3172025" y="3491925"/>
              <a:ext cx="38450" cy="29925"/>
            </a:xfrm>
            <a:custGeom>
              <a:avLst/>
              <a:gdLst/>
              <a:ahLst/>
              <a:cxnLst/>
              <a:rect l="l" t="t" r="r" b="b"/>
              <a:pathLst>
                <a:path w="1538" h="1197" extrusionOk="0">
                  <a:moveTo>
                    <a:pt x="773" y="1"/>
                  </a:moveTo>
                  <a:cubicBezTo>
                    <a:pt x="1" y="1"/>
                    <a:pt x="1" y="1197"/>
                    <a:pt x="773" y="1197"/>
                  </a:cubicBezTo>
                  <a:cubicBezTo>
                    <a:pt x="1537" y="1197"/>
                    <a:pt x="1537" y="1"/>
                    <a:pt x="7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p:nvPr/>
          </p:nvSpPr>
          <p:spPr>
            <a:xfrm>
              <a:off x="3105800" y="3619100"/>
              <a:ext cx="38425" cy="29925"/>
            </a:xfrm>
            <a:custGeom>
              <a:avLst/>
              <a:gdLst/>
              <a:ahLst/>
              <a:cxnLst/>
              <a:rect l="l" t="t" r="r" b="b"/>
              <a:pathLst>
                <a:path w="1537" h="1197" extrusionOk="0">
                  <a:moveTo>
                    <a:pt x="765" y="1"/>
                  </a:moveTo>
                  <a:cubicBezTo>
                    <a:pt x="0" y="1"/>
                    <a:pt x="0" y="1197"/>
                    <a:pt x="765" y="1197"/>
                  </a:cubicBezTo>
                  <a:cubicBezTo>
                    <a:pt x="1537" y="1197"/>
                    <a:pt x="1537" y="1"/>
                    <a:pt x="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3232025" y="3255750"/>
              <a:ext cx="56600" cy="151425"/>
            </a:xfrm>
            <a:custGeom>
              <a:avLst/>
              <a:gdLst/>
              <a:ahLst/>
              <a:cxnLst/>
              <a:rect l="l" t="t" r="r" b="b"/>
              <a:pathLst>
                <a:path w="2264" h="6057" extrusionOk="0">
                  <a:moveTo>
                    <a:pt x="1136" y="0"/>
                  </a:moveTo>
                  <a:lnTo>
                    <a:pt x="0" y="3028"/>
                  </a:lnTo>
                  <a:lnTo>
                    <a:pt x="1136" y="6056"/>
                  </a:lnTo>
                  <a:lnTo>
                    <a:pt x="2264" y="3028"/>
                  </a:lnTo>
                  <a:lnTo>
                    <a:pt x="11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37"/>
          <p:cNvSpPr/>
          <p:nvPr/>
        </p:nvSpPr>
        <p:spPr>
          <a:xfrm>
            <a:off x="-343437" y="4007838"/>
            <a:ext cx="4138725" cy="1665100"/>
          </a:xfrm>
          <a:custGeom>
            <a:avLst/>
            <a:gdLst/>
            <a:ahLst/>
            <a:cxnLst/>
            <a:rect l="l" t="t" r="r" b="b"/>
            <a:pathLst>
              <a:path w="165549" h="66604" extrusionOk="0">
                <a:moveTo>
                  <a:pt x="0" y="20033"/>
                </a:moveTo>
                <a:cubicBezTo>
                  <a:pt x="12610" y="4271"/>
                  <a:pt x="39420" y="-4951"/>
                  <a:pt x="58054" y="2808"/>
                </a:cubicBezTo>
                <a:cubicBezTo>
                  <a:pt x="65625" y="5961"/>
                  <a:pt x="61683" y="18807"/>
                  <a:pt x="63795" y="26732"/>
                </a:cubicBezTo>
                <a:cubicBezTo>
                  <a:pt x="64864" y="30744"/>
                  <a:pt x="69249" y="34157"/>
                  <a:pt x="73365" y="34706"/>
                </a:cubicBezTo>
                <a:cubicBezTo>
                  <a:pt x="90599" y="37004"/>
                  <a:pt x="105380" y="14052"/>
                  <a:pt x="122487" y="17162"/>
                </a:cubicBezTo>
                <a:cubicBezTo>
                  <a:pt x="125825" y="17769"/>
                  <a:pt x="130207" y="19312"/>
                  <a:pt x="131100" y="22585"/>
                </a:cubicBezTo>
                <a:cubicBezTo>
                  <a:pt x="132867" y="29063"/>
                  <a:pt x="121685" y="38637"/>
                  <a:pt x="127272" y="42362"/>
                </a:cubicBezTo>
                <a:cubicBezTo>
                  <a:pt x="134130" y="46934"/>
                  <a:pt x="143955" y="37067"/>
                  <a:pt x="151833" y="39491"/>
                </a:cubicBezTo>
                <a:cubicBezTo>
                  <a:pt x="158703" y="41605"/>
                  <a:pt x="160949" y="51262"/>
                  <a:pt x="162359" y="58310"/>
                </a:cubicBezTo>
                <a:cubicBezTo>
                  <a:pt x="162940" y="61215"/>
                  <a:pt x="165549" y="63642"/>
                  <a:pt x="165549" y="66604"/>
                </a:cubicBezTo>
              </a:path>
            </a:pathLst>
          </a:custGeom>
          <a:noFill/>
          <a:ln w="9525" cap="flat" cmpd="sng">
            <a:solidFill>
              <a:schemeClr val="accent1"/>
            </a:solidFill>
            <a:prstDash val="lgDash"/>
            <a:round/>
            <a:headEnd type="none" w="med" len="med"/>
            <a:tailEnd type="none" w="med" len="med"/>
          </a:ln>
        </p:spPr>
      </p:sp>
      <p:sp>
        <p:nvSpPr>
          <p:cNvPr id="343" name="Google Shape;343;p37"/>
          <p:cNvSpPr/>
          <p:nvPr/>
        </p:nvSpPr>
        <p:spPr>
          <a:xfrm rot="-5400000">
            <a:off x="7234600" y="280966"/>
            <a:ext cx="2392325" cy="1713200"/>
          </a:xfrm>
          <a:custGeom>
            <a:avLst/>
            <a:gdLst/>
            <a:ahLst/>
            <a:cxnLst/>
            <a:rect l="l" t="t" r="r" b="b"/>
            <a:pathLst>
              <a:path w="95693" h="68528" extrusionOk="0">
                <a:moveTo>
                  <a:pt x="95693" y="905"/>
                </a:moveTo>
                <a:cubicBezTo>
                  <a:pt x="90373" y="905"/>
                  <a:pt x="84171" y="-1409"/>
                  <a:pt x="79745" y="1543"/>
                </a:cubicBezTo>
                <a:cubicBezTo>
                  <a:pt x="74839" y="4815"/>
                  <a:pt x="75627" y="12774"/>
                  <a:pt x="72089" y="17492"/>
                </a:cubicBezTo>
                <a:cubicBezTo>
                  <a:pt x="67689" y="23358"/>
                  <a:pt x="59050" y="24268"/>
                  <a:pt x="52950" y="28337"/>
                </a:cubicBezTo>
                <a:cubicBezTo>
                  <a:pt x="47306" y="32102"/>
                  <a:pt x="46903" y="40764"/>
                  <a:pt x="42105" y="45562"/>
                </a:cubicBezTo>
                <a:cubicBezTo>
                  <a:pt x="40594" y="47073"/>
                  <a:pt x="37846" y="45935"/>
                  <a:pt x="35726" y="46200"/>
                </a:cubicBezTo>
                <a:cubicBezTo>
                  <a:pt x="27987" y="47167"/>
                  <a:pt x="20325" y="48774"/>
                  <a:pt x="12759" y="50666"/>
                </a:cubicBezTo>
                <a:cubicBezTo>
                  <a:pt x="5661" y="52441"/>
                  <a:pt x="3274" y="61985"/>
                  <a:pt x="0" y="68528"/>
                </a:cubicBezTo>
              </a:path>
            </a:pathLst>
          </a:custGeom>
          <a:noFill/>
          <a:ln w="9525" cap="flat" cmpd="sng">
            <a:solidFill>
              <a:schemeClr val="accent1"/>
            </a:solidFill>
            <a:prstDash val="lgDash"/>
            <a:round/>
            <a:headEnd type="none" w="med" len="med"/>
            <a:tailEnd type="none" w="med" len="med"/>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344"/>
        <p:cNvGrpSpPr/>
        <p:nvPr/>
      </p:nvGrpSpPr>
      <p:grpSpPr>
        <a:xfrm>
          <a:off x="0" y="0"/>
          <a:ext cx="0" cy="0"/>
          <a:chOff x="0" y="0"/>
          <a:chExt cx="0" cy="0"/>
        </a:xfrm>
      </p:grpSpPr>
      <p:sp>
        <p:nvSpPr>
          <p:cNvPr id="345" name="Google Shape;345;p38"/>
          <p:cNvSpPr/>
          <p:nvPr/>
        </p:nvSpPr>
        <p:spPr>
          <a:xfrm rot="8100000" flipH="1">
            <a:off x="6738369" y="3576752"/>
            <a:ext cx="2902932" cy="2063647"/>
          </a:xfrm>
          <a:custGeom>
            <a:avLst/>
            <a:gdLst/>
            <a:ahLst/>
            <a:cxnLst/>
            <a:rect l="l" t="t" r="r" b="b"/>
            <a:pathLst>
              <a:path w="137074" h="112334" extrusionOk="0">
                <a:moveTo>
                  <a:pt x="69640" y="0"/>
                </a:moveTo>
                <a:cubicBezTo>
                  <a:pt x="61244" y="0"/>
                  <a:pt x="52563" y="1827"/>
                  <a:pt x="44055" y="5835"/>
                </a:cubicBezTo>
                <a:cubicBezTo>
                  <a:pt x="14845" y="19841"/>
                  <a:pt x="1" y="59076"/>
                  <a:pt x="13587" y="88705"/>
                </a:cubicBezTo>
                <a:cubicBezTo>
                  <a:pt x="18715" y="100683"/>
                  <a:pt x="30372" y="112333"/>
                  <a:pt x="43765" y="112333"/>
                </a:cubicBezTo>
                <a:cubicBezTo>
                  <a:pt x="45942" y="112333"/>
                  <a:pt x="48164" y="112025"/>
                  <a:pt x="50412" y="111361"/>
                </a:cubicBezTo>
                <a:cubicBezTo>
                  <a:pt x="60925" y="108265"/>
                  <a:pt x="68585" y="98718"/>
                  <a:pt x="79611" y="97018"/>
                </a:cubicBezTo>
                <a:cubicBezTo>
                  <a:pt x="80203" y="96949"/>
                  <a:pt x="80792" y="96918"/>
                  <a:pt x="81378" y="96918"/>
                </a:cubicBezTo>
                <a:cubicBezTo>
                  <a:pt x="87589" y="96918"/>
                  <a:pt x="93455" y="100452"/>
                  <a:pt x="99581" y="100452"/>
                </a:cubicBezTo>
                <a:cubicBezTo>
                  <a:pt x="101086" y="100452"/>
                  <a:pt x="102607" y="100239"/>
                  <a:pt x="104153" y="99707"/>
                </a:cubicBezTo>
                <a:cubicBezTo>
                  <a:pt x="115352" y="96017"/>
                  <a:pt x="122152" y="84794"/>
                  <a:pt x="125400" y="74036"/>
                </a:cubicBezTo>
                <a:cubicBezTo>
                  <a:pt x="137074" y="34332"/>
                  <a:pt x="106038" y="0"/>
                  <a:pt x="69640" y="0"/>
                </a:cubicBezTo>
                <a:close/>
              </a:path>
            </a:pathLst>
          </a:custGeom>
          <a:gradFill>
            <a:gsLst>
              <a:gs pos="0">
                <a:schemeClr val="dk2"/>
              </a:gs>
              <a:gs pos="76000">
                <a:srgbClr val="F8B684"/>
              </a:gs>
              <a:gs pos="100000">
                <a:schemeClr val="accent6"/>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38"/>
          <p:cNvGrpSpPr/>
          <p:nvPr/>
        </p:nvGrpSpPr>
        <p:grpSpPr>
          <a:xfrm flipH="1">
            <a:off x="6965385" y="3656110"/>
            <a:ext cx="1826031" cy="1487399"/>
            <a:chOff x="339875" y="3409400"/>
            <a:chExt cx="1159900" cy="944800"/>
          </a:xfrm>
        </p:grpSpPr>
        <p:sp>
          <p:nvSpPr>
            <p:cNvPr id="347" name="Google Shape;347;p38"/>
            <p:cNvSpPr/>
            <p:nvPr/>
          </p:nvSpPr>
          <p:spPr>
            <a:xfrm>
              <a:off x="799300" y="3409400"/>
              <a:ext cx="363850" cy="944800"/>
            </a:xfrm>
            <a:custGeom>
              <a:avLst/>
              <a:gdLst/>
              <a:ahLst/>
              <a:cxnLst/>
              <a:rect l="l" t="t" r="r" b="b"/>
              <a:pathLst>
                <a:path w="14554" h="37792" extrusionOk="0">
                  <a:moveTo>
                    <a:pt x="10235" y="0"/>
                  </a:moveTo>
                  <a:cubicBezTo>
                    <a:pt x="8752" y="0"/>
                    <a:pt x="7334" y="693"/>
                    <a:pt x="6247" y="1698"/>
                  </a:cubicBezTo>
                  <a:cubicBezTo>
                    <a:pt x="5142" y="2687"/>
                    <a:pt x="4351" y="3972"/>
                    <a:pt x="3676" y="5291"/>
                  </a:cubicBezTo>
                  <a:cubicBezTo>
                    <a:pt x="1055" y="10400"/>
                    <a:pt x="83" y="16234"/>
                    <a:pt x="33" y="21986"/>
                  </a:cubicBezTo>
                  <a:cubicBezTo>
                    <a:pt x="0" y="27293"/>
                    <a:pt x="709" y="32550"/>
                    <a:pt x="1500" y="37791"/>
                  </a:cubicBezTo>
                  <a:lnTo>
                    <a:pt x="5489" y="37791"/>
                  </a:lnTo>
                  <a:cubicBezTo>
                    <a:pt x="5587" y="33325"/>
                    <a:pt x="6346" y="28875"/>
                    <a:pt x="7450" y="24557"/>
                  </a:cubicBezTo>
                  <a:cubicBezTo>
                    <a:pt x="8966" y="18657"/>
                    <a:pt x="11142" y="12938"/>
                    <a:pt x="13301" y="7252"/>
                  </a:cubicBezTo>
                  <a:cubicBezTo>
                    <a:pt x="13927" y="5620"/>
                    <a:pt x="14553" y="3775"/>
                    <a:pt x="13828" y="2176"/>
                  </a:cubicBezTo>
                  <a:cubicBezTo>
                    <a:pt x="13218" y="841"/>
                    <a:pt x="11718" y="17"/>
                    <a:pt x="10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948450" y="3782325"/>
              <a:ext cx="551325" cy="568575"/>
            </a:xfrm>
            <a:custGeom>
              <a:avLst/>
              <a:gdLst/>
              <a:ahLst/>
              <a:cxnLst/>
              <a:rect l="l" t="t" r="r" b="b"/>
              <a:pathLst>
                <a:path w="22053" h="22743" extrusionOk="0">
                  <a:moveTo>
                    <a:pt x="19066" y="1"/>
                  </a:moveTo>
                  <a:cubicBezTo>
                    <a:pt x="18957" y="1"/>
                    <a:pt x="18848" y="6"/>
                    <a:pt x="18740" y="15"/>
                  </a:cubicBezTo>
                  <a:cubicBezTo>
                    <a:pt x="17800" y="98"/>
                    <a:pt x="16927" y="493"/>
                    <a:pt x="16086" y="922"/>
                  </a:cubicBezTo>
                  <a:cubicBezTo>
                    <a:pt x="11752" y="3163"/>
                    <a:pt x="8159" y="6690"/>
                    <a:pt x="5456" y="10744"/>
                  </a:cubicBezTo>
                  <a:cubicBezTo>
                    <a:pt x="3017" y="14420"/>
                    <a:pt x="1270" y="18523"/>
                    <a:pt x="0" y="22743"/>
                  </a:cubicBezTo>
                  <a:lnTo>
                    <a:pt x="3758" y="22743"/>
                  </a:lnTo>
                  <a:cubicBezTo>
                    <a:pt x="5340" y="20287"/>
                    <a:pt x="7450" y="18111"/>
                    <a:pt x="9642" y="16150"/>
                  </a:cubicBezTo>
                  <a:cubicBezTo>
                    <a:pt x="13251" y="12920"/>
                    <a:pt x="17240" y="10052"/>
                    <a:pt x="20289" y="6294"/>
                  </a:cubicBezTo>
                  <a:cubicBezTo>
                    <a:pt x="20915" y="5520"/>
                    <a:pt x="21508" y="4696"/>
                    <a:pt x="21789" y="3740"/>
                  </a:cubicBezTo>
                  <a:cubicBezTo>
                    <a:pt x="22052" y="2768"/>
                    <a:pt x="21953" y="1663"/>
                    <a:pt x="21294" y="905"/>
                  </a:cubicBezTo>
                  <a:cubicBezTo>
                    <a:pt x="20741" y="279"/>
                    <a:pt x="19893" y="1"/>
                    <a:pt x="190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339875" y="3524525"/>
              <a:ext cx="445025" cy="829675"/>
            </a:xfrm>
            <a:custGeom>
              <a:avLst/>
              <a:gdLst/>
              <a:ahLst/>
              <a:cxnLst/>
              <a:rect l="l" t="t" r="r" b="b"/>
              <a:pathLst>
                <a:path w="17801" h="33187" extrusionOk="0">
                  <a:moveTo>
                    <a:pt x="3947" y="1"/>
                  </a:moveTo>
                  <a:cubicBezTo>
                    <a:pt x="3148" y="1"/>
                    <a:pt x="2355" y="207"/>
                    <a:pt x="1715" y="669"/>
                  </a:cubicBezTo>
                  <a:cubicBezTo>
                    <a:pt x="512" y="1510"/>
                    <a:pt x="1" y="3108"/>
                    <a:pt x="116" y="4592"/>
                  </a:cubicBezTo>
                  <a:cubicBezTo>
                    <a:pt x="232" y="6059"/>
                    <a:pt x="858" y="7443"/>
                    <a:pt x="1550" y="8745"/>
                  </a:cubicBezTo>
                  <a:cubicBezTo>
                    <a:pt x="3923" y="13277"/>
                    <a:pt x="7038" y="17381"/>
                    <a:pt x="9708" y="21732"/>
                  </a:cubicBezTo>
                  <a:cubicBezTo>
                    <a:pt x="11884" y="25292"/>
                    <a:pt x="13779" y="29132"/>
                    <a:pt x="14603" y="33186"/>
                  </a:cubicBezTo>
                  <a:lnTo>
                    <a:pt x="17800" y="33186"/>
                  </a:lnTo>
                  <a:cubicBezTo>
                    <a:pt x="17784" y="26330"/>
                    <a:pt x="16746" y="19491"/>
                    <a:pt x="14719" y="12948"/>
                  </a:cubicBezTo>
                  <a:cubicBezTo>
                    <a:pt x="13384" y="8630"/>
                    <a:pt x="11455" y="4229"/>
                    <a:pt x="7829" y="1526"/>
                  </a:cubicBezTo>
                  <a:cubicBezTo>
                    <a:pt x="6956" y="851"/>
                    <a:pt x="5951" y="307"/>
                    <a:pt x="4879" y="92"/>
                  </a:cubicBezTo>
                  <a:cubicBezTo>
                    <a:pt x="4574" y="32"/>
                    <a:pt x="4260" y="1"/>
                    <a:pt x="39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872625" y="3543375"/>
              <a:ext cx="149625" cy="802075"/>
            </a:xfrm>
            <a:custGeom>
              <a:avLst/>
              <a:gdLst/>
              <a:ahLst/>
              <a:cxnLst/>
              <a:rect l="l" t="t" r="r" b="b"/>
              <a:pathLst>
                <a:path w="5985" h="32083" extrusionOk="0">
                  <a:moveTo>
                    <a:pt x="5788" y="1"/>
                  </a:moveTo>
                  <a:cubicBezTo>
                    <a:pt x="5722" y="1"/>
                    <a:pt x="5653" y="35"/>
                    <a:pt x="5621" y="113"/>
                  </a:cubicBezTo>
                  <a:cubicBezTo>
                    <a:pt x="4715" y="2322"/>
                    <a:pt x="3923" y="4579"/>
                    <a:pt x="3231" y="6870"/>
                  </a:cubicBezTo>
                  <a:cubicBezTo>
                    <a:pt x="2028" y="10908"/>
                    <a:pt x="1171" y="15061"/>
                    <a:pt x="660" y="19248"/>
                  </a:cubicBezTo>
                  <a:cubicBezTo>
                    <a:pt x="149" y="23450"/>
                    <a:pt x="1" y="27702"/>
                    <a:pt x="215" y="31921"/>
                  </a:cubicBezTo>
                  <a:cubicBezTo>
                    <a:pt x="215" y="32029"/>
                    <a:pt x="302" y="32082"/>
                    <a:pt x="386" y="32082"/>
                  </a:cubicBezTo>
                  <a:cubicBezTo>
                    <a:pt x="471" y="32082"/>
                    <a:pt x="553" y="32029"/>
                    <a:pt x="545" y="31921"/>
                  </a:cubicBezTo>
                  <a:cubicBezTo>
                    <a:pt x="429" y="29565"/>
                    <a:pt x="413" y="27191"/>
                    <a:pt x="528" y="24835"/>
                  </a:cubicBezTo>
                  <a:cubicBezTo>
                    <a:pt x="710" y="20615"/>
                    <a:pt x="1270" y="16396"/>
                    <a:pt x="2176" y="12276"/>
                  </a:cubicBezTo>
                  <a:cubicBezTo>
                    <a:pt x="3083" y="8156"/>
                    <a:pt x="4352" y="4118"/>
                    <a:pt x="5934" y="212"/>
                  </a:cubicBezTo>
                  <a:cubicBezTo>
                    <a:pt x="5984" y="82"/>
                    <a:pt x="5889" y="1"/>
                    <a:pt x="57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413225" y="3602675"/>
              <a:ext cx="331100" cy="747300"/>
            </a:xfrm>
            <a:custGeom>
              <a:avLst/>
              <a:gdLst/>
              <a:ahLst/>
              <a:cxnLst/>
              <a:rect l="l" t="t" r="r" b="b"/>
              <a:pathLst>
                <a:path w="13244" h="29892" extrusionOk="0">
                  <a:moveTo>
                    <a:pt x="239" y="1"/>
                  </a:moveTo>
                  <a:cubicBezTo>
                    <a:pt x="113" y="1"/>
                    <a:pt x="1" y="168"/>
                    <a:pt x="116" y="296"/>
                  </a:cubicBezTo>
                  <a:cubicBezTo>
                    <a:pt x="1780" y="2010"/>
                    <a:pt x="3313" y="3856"/>
                    <a:pt x="4681" y="5833"/>
                  </a:cubicBezTo>
                  <a:cubicBezTo>
                    <a:pt x="7120" y="9311"/>
                    <a:pt x="9082" y="13151"/>
                    <a:pt x="10466" y="17172"/>
                  </a:cubicBezTo>
                  <a:cubicBezTo>
                    <a:pt x="11867" y="21210"/>
                    <a:pt x="12691" y="25446"/>
                    <a:pt x="12905" y="29731"/>
                  </a:cubicBezTo>
                  <a:cubicBezTo>
                    <a:pt x="12905" y="29838"/>
                    <a:pt x="12992" y="29891"/>
                    <a:pt x="13076" y="29891"/>
                  </a:cubicBezTo>
                  <a:cubicBezTo>
                    <a:pt x="13161" y="29891"/>
                    <a:pt x="13243" y="29838"/>
                    <a:pt x="13235" y="29731"/>
                  </a:cubicBezTo>
                  <a:cubicBezTo>
                    <a:pt x="13119" y="27325"/>
                    <a:pt x="12806" y="24918"/>
                    <a:pt x="12312" y="22562"/>
                  </a:cubicBezTo>
                  <a:cubicBezTo>
                    <a:pt x="11422" y="18342"/>
                    <a:pt x="9939" y="14272"/>
                    <a:pt x="7928" y="10481"/>
                  </a:cubicBezTo>
                  <a:cubicBezTo>
                    <a:pt x="5901" y="6674"/>
                    <a:pt x="3363" y="3147"/>
                    <a:pt x="347" y="48"/>
                  </a:cubicBezTo>
                  <a:cubicBezTo>
                    <a:pt x="313" y="15"/>
                    <a:pt x="276"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986350" y="3868275"/>
              <a:ext cx="416750" cy="476800"/>
            </a:xfrm>
            <a:custGeom>
              <a:avLst/>
              <a:gdLst/>
              <a:ahLst/>
              <a:cxnLst/>
              <a:rect l="l" t="t" r="r" b="b"/>
              <a:pathLst>
                <a:path w="16670" h="19072" extrusionOk="0">
                  <a:moveTo>
                    <a:pt x="16427" y="1"/>
                  </a:moveTo>
                  <a:cubicBezTo>
                    <a:pt x="16403" y="1"/>
                    <a:pt x="16376" y="7"/>
                    <a:pt x="16350" y="22"/>
                  </a:cubicBezTo>
                  <a:cubicBezTo>
                    <a:pt x="13499" y="1686"/>
                    <a:pt x="10878" y="3713"/>
                    <a:pt x="8538" y="6054"/>
                  </a:cubicBezTo>
                  <a:cubicBezTo>
                    <a:pt x="6214" y="8394"/>
                    <a:pt x="4170" y="11031"/>
                    <a:pt x="2506" y="13882"/>
                  </a:cubicBezTo>
                  <a:cubicBezTo>
                    <a:pt x="1566" y="15481"/>
                    <a:pt x="742" y="17162"/>
                    <a:pt x="50" y="18876"/>
                  </a:cubicBezTo>
                  <a:cubicBezTo>
                    <a:pt x="1" y="18995"/>
                    <a:pt x="100" y="19072"/>
                    <a:pt x="204" y="19072"/>
                  </a:cubicBezTo>
                  <a:cubicBezTo>
                    <a:pt x="274" y="19072"/>
                    <a:pt x="347" y="19038"/>
                    <a:pt x="380" y="18958"/>
                  </a:cubicBezTo>
                  <a:cubicBezTo>
                    <a:pt x="1599" y="15942"/>
                    <a:pt x="3231" y="13075"/>
                    <a:pt x="5176" y="10454"/>
                  </a:cubicBezTo>
                  <a:cubicBezTo>
                    <a:pt x="7137" y="7834"/>
                    <a:pt x="9428" y="5460"/>
                    <a:pt x="11983" y="3433"/>
                  </a:cubicBezTo>
                  <a:cubicBezTo>
                    <a:pt x="13416" y="2280"/>
                    <a:pt x="14933" y="1241"/>
                    <a:pt x="16515" y="318"/>
                  </a:cubicBezTo>
                  <a:cubicBezTo>
                    <a:pt x="16670" y="220"/>
                    <a:pt x="16572" y="1"/>
                    <a:pt x="16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38"/>
          <p:cNvGrpSpPr/>
          <p:nvPr/>
        </p:nvGrpSpPr>
        <p:grpSpPr>
          <a:xfrm flipH="1">
            <a:off x="6354725" y="4198700"/>
            <a:ext cx="1159900" cy="944800"/>
            <a:chOff x="339875" y="3409400"/>
            <a:chExt cx="1159900" cy="944800"/>
          </a:xfrm>
        </p:grpSpPr>
        <p:sp>
          <p:nvSpPr>
            <p:cNvPr id="354" name="Google Shape;354;p38"/>
            <p:cNvSpPr/>
            <p:nvPr/>
          </p:nvSpPr>
          <p:spPr>
            <a:xfrm>
              <a:off x="799300" y="3409400"/>
              <a:ext cx="363850" cy="944800"/>
            </a:xfrm>
            <a:custGeom>
              <a:avLst/>
              <a:gdLst/>
              <a:ahLst/>
              <a:cxnLst/>
              <a:rect l="l" t="t" r="r" b="b"/>
              <a:pathLst>
                <a:path w="14554" h="37792" extrusionOk="0">
                  <a:moveTo>
                    <a:pt x="10235" y="0"/>
                  </a:moveTo>
                  <a:cubicBezTo>
                    <a:pt x="8752" y="0"/>
                    <a:pt x="7334" y="693"/>
                    <a:pt x="6247" y="1698"/>
                  </a:cubicBezTo>
                  <a:cubicBezTo>
                    <a:pt x="5142" y="2687"/>
                    <a:pt x="4351" y="3972"/>
                    <a:pt x="3676" y="5291"/>
                  </a:cubicBezTo>
                  <a:cubicBezTo>
                    <a:pt x="1055" y="10400"/>
                    <a:pt x="83" y="16234"/>
                    <a:pt x="33" y="21986"/>
                  </a:cubicBezTo>
                  <a:cubicBezTo>
                    <a:pt x="0" y="27293"/>
                    <a:pt x="709" y="32550"/>
                    <a:pt x="1500" y="37791"/>
                  </a:cubicBezTo>
                  <a:lnTo>
                    <a:pt x="5489" y="37791"/>
                  </a:lnTo>
                  <a:cubicBezTo>
                    <a:pt x="5587" y="33325"/>
                    <a:pt x="6346" y="28875"/>
                    <a:pt x="7450" y="24557"/>
                  </a:cubicBezTo>
                  <a:cubicBezTo>
                    <a:pt x="8966" y="18657"/>
                    <a:pt x="11142" y="12938"/>
                    <a:pt x="13301" y="7252"/>
                  </a:cubicBezTo>
                  <a:cubicBezTo>
                    <a:pt x="13927" y="5620"/>
                    <a:pt x="14553" y="3775"/>
                    <a:pt x="13828" y="2176"/>
                  </a:cubicBezTo>
                  <a:cubicBezTo>
                    <a:pt x="13218" y="841"/>
                    <a:pt x="11718" y="17"/>
                    <a:pt x="10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948450" y="3782325"/>
              <a:ext cx="551325" cy="568575"/>
            </a:xfrm>
            <a:custGeom>
              <a:avLst/>
              <a:gdLst/>
              <a:ahLst/>
              <a:cxnLst/>
              <a:rect l="l" t="t" r="r" b="b"/>
              <a:pathLst>
                <a:path w="22053" h="22743" extrusionOk="0">
                  <a:moveTo>
                    <a:pt x="19066" y="1"/>
                  </a:moveTo>
                  <a:cubicBezTo>
                    <a:pt x="18957" y="1"/>
                    <a:pt x="18848" y="6"/>
                    <a:pt x="18740" y="15"/>
                  </a:cubicBezTo>
                  <a:cubicBezTo>
                    <a:pt x="17800" y="98"/>
                    <a:pt x="16927" y="493"/>
                    <a:pt x="16086" y="922"/>
                  </a:cubicBezTo>
                  <a:cubicBezTo>
                    <a:pt x="11752" y="3163"/>
                    <a:pt x="8159" y="6690"/>
                    <a:pt x="5456" y="10744"/>
                  </a:cubicBezTo>
                  <a:cubicBezTo>
                    <a:pt x="3017" y="14420"/>
                    <a:pt x="1270" y="18523"/>
                    <a:pt x="0" y="22743"/>
                  </a:cubicBezTo>
                  <a:lnTo>
                    <a:pt x="3758" y="22743"/>
                  </a:lnTo>
                  <a:cubicBezTo>
                    <a:pt x="5340" y="20287"/>
                    <a:pt x="7450" y="18111"/>
                    <a:pt x="9642" y="16150"/>
                  </a:cubicBezTo>
                  <a:cubicBezTo>
                    <a:pt x="13251" y="12920"/>
                    <a:pt x="17240" y="10052"/>
                    <a:pt x="20289" y="6294"/>
                  </a:cubicBezTo>
                  <a:cubicBezTo>
                    <a:pt x="20915" y="5520"/>
                    <a:pt x="21508" y="4696"/>
                    <a:pt x="21789" y="3740"/>
                  </a:cubicBezTo>
                  <a:cubicBezTo>
                    <a:pt x="22052" y="2768"/>
                    <a:pt x="21953" y="1663"/>
                    <a:pt x="21294" y="905"/>
                  </a:cubicBezTo>
                  <a:cubicBezTo>
                    <a:pt x="20741" y="279"/>
                    <a:pt x="19893" y="1"/>
                    <a:pt x="190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339875" y="3524525"/>
              <a:ext cx="445025" cy="829675"/>
            </a:xfrm>
            <a:custGeom>
              <a:avLst/>
              <a:gdLst/>
              <a:ahLst/>
              <a:cxnLst/>
              <a:rect l="l" t="t" r="r" b="b"/>
              <a:pathLst>
                <a:path w="17801" h="33187" extrusionOk="0">
                  <a:moveTo>
                    <a:pt x="3947" y="1"/>
                  </a:moveTo>
                  <a:cubicBezTo>
                    <a:pt x="3148" y="1"/>
                    <a:pt x="2355" y="207"/>
                    <a:pt x="1715" y="669"/>
                  </a:cubicBezTo>
                  <a:cubicBezTo>
                    <a:pt x="512" y="1510"/>
                    <a:pt x="1" y="3108"/>
                    <a:pt x="116" y="4592"/>
                  </a:cubicBezTo>
                  <a:cubicBezTo>
                    <a:pt x="232" y="6059"/>
                    <a:pt x="858" y="7443"/>
                    <a:pt x="1550" y="8745"/>
                  </a:cubicBezTo>
                  <a:cubicBezTo>
                    <a:pt x="3923" y="13277"/>
                    <a:pt x="7038" y="17381"/>
                    <a:pt x="9708" y="21732"/>
                  </a:cubicBezTo>
                  <a:cubicBezTo>
                    <a:pt x="11884" y="25292"/>
                    <a:pt x="13779" y="29132"/>
                    <a:pt x="14603" y="33186"/>
                  </a:cubicBezTo>
                  <a:lnTo>
                    <a:pt x="17800" y="33186"/>
                  </a:lnTo>
                  <a:cubicBezTo>
                    <a:pt x="17784" y="26330"/>
                    <a:pt x="16746" y="19491"/>
                    <a:pt x="14719" y="12948"/>
                  </a:cubicBezTo>
                  <a:cubicBezTo>
                    <a:pt x="13384" y="8630"/>
                    <a:pt x="11455" y="4229"/>
                    <a:pt x="7829" y="1526"/>
                  </a:cubicBezTo>
                  <a:cubicBezTo>
                    <a:pt x="6956" y="851"/>
                    <a:pt x="5951" y="307"/>
                    <a:pt x="4879" y="92"/>
                  </a:cubicBezTo>
                  <a:cubicBezTo>
                    <a:pt x="4574" y="32"/>
                    <a:pt x="4260" y="1"/>
                    <a:pt x="39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872625" y="3543375"/>
              <a:ext cx="149625" cy="802075"/>
            </a:xfrm>
            <a:custGeom>
              <a:avLst/>
              <a:gdLst/>
              <a:ahLst/>
              <a:cxnLst/>
              <a:rect l="l" t="t" r="r" b="b"/>
              <a:pathLst>
                <a:path w="5985" h="32083" extrusionOk="0">
                  <a:moveTo>
                    <a:pt x="5788" y="1"/>
                  </a:moveTo>
                  <a:cubicBezTo>
                    <a:pt x="5722" y="1"/>
                    <a:pt x="5653" y="35"/>
                    <a:pt x="5621" y="113"/>
                  </a:cubicBezTo>
                  <a:cubicBezTo>
                    <a:pt x="4715" y="2322"/>
                    <a:pt x="3923" y="4579"/>
                    <a:pt x="3231" y="6870"/>
                  </a:cubicBezTo>
                  <a:cubicBezTo>
                    <a:pt x="2028" y="10908"/>
                    <a:pt x="1171" y="15061"/>
                    <a:pt x="660" y="19248"/>
                  </a:cubicBezTo>
                  <a:cubicBezTo>
                    <a:pt x="149" y="23450"/>
                    <a:pt x="1" y="27702"/>
                    <a:pt x="215" y="31921"/>
                  </a:cubicBezTo>
                  <a:cubicBezTo>
                    <a:pt x="215" y="32029"/>
                    <a:pt x="302" y="32082"/>
                    <a:pt x="386" y="32082"/>
                  </a:cubicBezTo>
                  <a:cubicBezTo>
                    <a:pt x="471" y="32082"/>
                    <a:pt x="553" y="32029"/>
                    <a:pt x="545" y="31921"/>
                  </a:cubicBezTo>
                  <a:cubicBezTo>
                    <a:pt x="429" y="29565"/>
                    <a:pt x="413" y="27191"/>
                    <a:pt x="528" y="24835"/>
                  </a:cubicBezTo>
                  <a:cubicBezTo>
                    <a:pt x="710" y="20615"/>
                    <a:pt x="1270" y="16396"/>
                    <a:pt x="2176" y="12276"/>
                  </a:cubicBezTo>
                  <a:cubicBezTo>
                    <a:pt x="3083" y="8156"/>
                    <a:pt x="4352" y="4118"/>
                    <a:pt x="5934" y="212"/>
                  </a:cubicBezTo>
                  <a:cubicBezTo>
                    <a:pt x="5984" y="82"/>
                    <a:pt x="5889" y="1"/>
                    <a:pt x="57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413225" y="3602675"/>
              <a:ext cx="331100" cy="747300"/>
            </a:xfrm>
            <a:custGeom>
              <a:avLst/>
              <a:gdLst/>
              <a:ahLst/>
              <a:cxnLst/>
              <a:rect l="l" t="t" r="r" b="b"/>
              <a:pathLst>
                <a:path w="13244" h="29892" extrusionOk="0">
                  <a:moveTo>
                    <a:pt x="239" y="1"/>
                  </a:moveTo>
                  <a:cubicBezTo>
                    <a:pt x="113" y="1"/>
                    <a:pt x="1" y="168"/>
                    <a:pt x="116" y="296"/>
                  </a:cubicBezTo>
                  <a:cubicBezTo>
                    <a:pt x="1780" y="2010"/>
                    <a:pt x="3313" y="3856"/>
                    <a:pt x="4681" y="5833"/>
                  </a:cubicBezTo>
                  <a:cubicBezTo>
                    <a:pt x="7120" y="9311"/>
                    <a:pt x="9082" y="13151"/>
                    <a:pt x="10466" y="17172"/>
                  </a:cubicBezTo>
                  <a:cubicBezTo>
                    <a:pt x="11867" y="21210"/>
                    <a:pt x="12691" y="25446"/>
                    <a:pt x="12905" y="29731"/>
                  </a:cubicBezTo>
                  <a:cubicBezTo>
                    <a:pt x="12905" y="29838"/>
                    <a:pt x="12992" y="29891"/>
                    <a:pt x="13076" y="29891"/>
                  </a:cubicBezTo>
                  <a:cubicBezTo>
                    <a:pt x="13161" y="29891"/>
                    <a:pt x="13243" y="29838"/>
                    <a:pt x="13235" y="29731"/>
                  </a:cubicBezTo>
                  <a:cubicBezTo>
                    <a:pt x="13119" y="27325"/>
                    <a:pt x="12806" y="24918"/>
                    <a:pt x="12312" y="22562"/>
                  </a:cubicBezTo>
                  <a:cubicBezTo>
                    <a:pt x="11422" y="18342"/>
                    <a:pt x="9939" y="14272"/>
                    <a:pt x="7928" y="10481"/>
                  </a:cubicBezTo>
                  <a:cubicBezTo>
                    <a:pt x="5901" y="6674"/>
                    <a:pt x="3363" y="3147"/>
                    <a:pt x="347" y="48"/>
                  </a:cubicBezTo>
                  <a:cubicBezTo>
                    <a:pt x="313" y="15"/>
                    <a:pt x="276"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986350" y="3868275"/>
              <a:ext cx="416750" cy="476800"/>
            </a:xfrm>
            <a:custGeom>
              <a:avLst/>
              <a:gdLst/>
              <a:ahLst/>
              <a:cxnLst/>
              <a:rect l="l" t="t" r="r" b="b"/>
              <a:pathLst>
                <a:path w="16670" h="19072" extrusionOk="0">
                  <a:moveTo>
                    <a:pt x="16427" y="1"/>
                  </a:moveTo>
                  <a:cubicBezTo>
                    <a:pt x="16403" y="1"/>
                    <a:pt x="16376" y="7"/>
                    <a:pt x="16350" y="22"/>
                  </a:cubicBezTo>
                  <a:cubicBezTo>
                    <a:pt x="13499" y="1686"/>
                    <a:pt x="10878" y="3713"/>
                    <a:pt x="8538" y="6054"/>
                  </a:cubicBezTo>
                  <a:cubicBezTo>
                    <a:pt x="6214" y="8394"/>
                    <a:pt x="4170" y="11031"/>
                    <a:pt x="2506" y="13882"/>
                  </a:cubicBezTo>
                  <a:cubicBezTo>
                    <a:pt x="1566" y="15481"/>
                    <a:pt x="742" y="17162"/>
                    <a:pt x="50" y="18876"/>
                  </a:cubicBezTo>
                  <a:cubicBezTo>
                    <a:pt x="1" y="18995"/>
                    <a:pt x="100" y="19072"/>
                    <a:pt x="204" y="19072"/>
                  </a:cubicBezTo>
                  <a:cubicBezTo>
                    <a:pt x="274" y="19072"/>
                    <a:pt x="347" y="19038"/>
                    <a:pt x="380" y="18958"/>
                  </a:cubicBezTo>
                  <a:cubicBezTo>
                    <a:pt x="1599" y="15942"/>
                    <a:pt x="3231" y="13075"/>
                    <a:pt x="5176" y="10454"/>
                  </a:cubicBezTo>
                  <a:cubicBezTo>
                    <a:pt x="7137" y="7834"/>
                    <a:pt x="9428" y="5460"/>
                    <a:pt x="11983" y="3433"/>
                  </a:cubicBezTo>
                  <a:cubicBezTo>
                    <a:pt x="13416" y="2280"/>
                    <a:pt x="14933" y="1241"/>
                    <a:pt x="16515" y="318"/>
                  </a:cubicBezTo>
                  <a:cubicBezTo>
                    <a:pt x="16670" y="220"/>
                    <a:pt x="16572" y="1"/>
                    <a:pt x="16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38"/>
          <p:cNvSpPr/>
          <p:nvPr/>
        </p:nvSpPr>
        <p:spPr>
          <a:xfrm rot="2288449">
            <a:off x="448686" y="-27474"/>
            <a:ext cx="1128332" cy="2775117"/>
          </a:xfrm>
          <a:custGeom>
            <a:avLst/>
            <a:gdLst/>
            <a:ahLst/>
            <a:cxnLst/>
            <a:rect l="l" t="t" r="r" b="b"/>
            <a:pathLst>
              <a:path w="45133" h="111004" extrusionOk="0">
                <a:moveTo>
                  <a:pt x="0" y="0"/>
                </a:moveTo>
                <a:cubicBezTo>
                  <a:pt x="4324" y="721"/>
                  <a:pt x="10434" y="1057"/>
                  <a:pt x="12121" y="5104"/>
                </a:cubicBezTo>
                <a:cubicBezTo>
                  <a:pt x="14339" y="10426"/>
                  <a:pt x="14060" y="17797"/>
                  <a:pt x="18819" y="21053"/>
                </a:cubicBezTo>
                <a:cubicBezTo>
                  <a:pt x="27387" y="26914"/>
                  <a:pt x="43118" y="27744"/>
                  <a:pt x="44975" y="37958"/>
                </a:cubicBezTo>
                <a:cubicBezTo>
                  <a:pt x="45608" y="41440"/>
                  <a:pt x="41055" y="43855"/>
                  <a:pt x="39234" y="46890"/>
                </a:cubicBezTo>
                <a:cubicBezTo>
                  <a:pt x="37814" y="49257"/>
                  <a:pt x="38768" y="52744"/>
                  <a:pt x="37001" y="54864"/>
                </a:cubicBezTo>
                <a:cubicBezTo>
                  <a:pt x="33869" y="58622"/>
                  <a:pt x="29040" y="61213"/>
                  <a:pt x="27113" y="65709"/>
                </a:cubicBezTo>
                <a:cubicBezTo>
                  <a:pt x="25395" y="69717"/>
                  <a:pt x="28325" y="74704"/>
                  <a:pt x="26794" y="78787"/>
                </a:cubicBezTo>
                <a:cubicBezTo>
                  <a:pt x="24550" y="84771"/>
                  <a:pt x="17443" y="87556"/>
                  <a:pt x="13397" y="92503"/>
                </a:cubicBezTo>
                <a:cubicBezTo>
                  <a:pt x="8654" y="98302"/>
                  <a:pt x="5931" y="105703"/>
                  <a:pt x="638" y="111004"/>
                </a:cubicBezTo>
              </a:path>
            </a:pathLst>
          </a:custGeom>
          <a:noFill/>
          <a:ln w="9525" cap="flat" cmpd="sng">
            <a:solidFill>
              <a:schemeClr val="accent1"/>
            </a:solidFill>
            <a:prstDash val="lgDash"/>
            <a:round/>
            <a:headEnd type="none" w="med" len="med"/>
            <a:tailEnd type="none" w="med" len="med"/>
          </a:ln>
        </p:spPr>
      </p:sp>
      <p:sp>
        <p:nvSpPr>
          <p:cNvPr id="361" name="Google Shape;361;p38"/>
          <p:cNvSpPr/>
          <p:nvPr/>
        </p:nvSpPr>
        <p:spPr>
          <a:xfrm flipH="1">
            <a:off x="-287825" y="3792473"/>
            <a:ext cx="2934575" cy="1757275"/>
          </a:xfrm>
          <a:custGeom>
            <a:avLst/>
            <a:gdLst/>
            <a:ahLst/>
            <a:cxnLst/>
            <a:rect l="l" t="t" r="r" b="b"/>
            <a:pathLst>
              <a:path w="117383" h="70291" extrusionOk="0">
                <a:moveTo>
                  <a:pt x="0" y="70291"/>
                </a:moveTo>
                <a:cubicBezTo>
                  <a:pt x="0" y="58515"/>
                  <a:pt x="11100" y="45487"/>
                  <a:pt x="22647" y="43178"/>
                </a:cubicBezTo>
                <a:cubicBezTo>
                  <a:pt x="33186" y="41070"/>
                  <a:pt x="44885" y="45892"/>
                  <a:pt x="54864" y="41902"/>
                </a:cubicBezTo>
                <a:cubicBezTo>
                  <a:pt x="61792" y="39132"/>
                  <a:pt x="64784" y="29851"/>
                  <a:pt x="71770" y="27230"/>
                </a:cubicBezTo>
                <a:cubicBezTo>
                  <a:pt x="79092" y="24483"/>
                  <a:pt x="89525" y="29889"/>
                  <a:pt x="95055" y="24359"/>
                </a:cubicBezTo>
                <a:cubicBezTo>
                  <a:pt x="99059" y="20355"/>
                  <a:pt x="102372" y="15519"/>
                  <a:pt x="104624" y="10324"/>
                </a:cubicBezTo>
                <a:cubicBezTo>
                  <a:pt x="105857" y="7480"/>
                  <a:pt x="105800" y="3752"/>
                  <a:pt x="108133" y="1711"/>
                </a:cubicBezTo>
                <a:cubicBezTo>
                  <a:pt x="110488" y="-349"/>
                  <a:pt x="114254" y="117"/>
                  <a:pt x="117383" y="117"/>
                </a:cubicBezTo>
              </a:path>
            </a:pathLst>
          </a:custGeom>
          <a:noFill/>
          <a:ln w="9525" cap="flat" cmpd="sng">
            <a:solidFill>
              <a:schemeClr val="accent1"/>
            </a:solidFill>
            <a:prstDash val="lgDash"/>
            <a:round/>
            <a:headEnd type="none" w="med" len="med"/>
            <a:tailEnd type="none" w="med" len="med"/>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203876" y="1733525"/>
            <a:ext cx="5226900" cy="8418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2"/>
              </a:buClr>
              <a:buSzPts val="5000"/>
              <a:buNone/>
              <a:defRPr sz="5500"/>
            </a:lvl1pPr>
            <a:lvl2pPr lvl="1" algn="r" rtl="0">
              <a:lnSpc>
                <a:spcPct val="80000"/>
              </a:lnSpc>
              <a:spcBef>
                <a:spcPts val="0"/>
              </a:spcBef>
              <a:spcAft>
                <a:spcPts val="0"/>
              </a:spcAft>
              <a:buClr>
                <a:schemeClr val="accent4"/>
              </a:buClr>
              <a:buSzPts val="5000"/>
              <a:buNone/>
              <a:defRPr sz="5000">
                <a:solidFill>
                  <a:schemeClr val="accent4"/>
                </a:solidFill>
              </a:defRPr>
            </a:lvl2pPr>
            <a:lvl3pPr lvl="2" algn="r" rtl="0">
              <a:lnSpc>
                <a:spcPct val="80000"/>
              </a:lnSpc>
              <a:spcBef>
                <a:spcPts val="0"/>
              </a:spcBef>
              <a:spcAft>
                <a:spcPts val="0"/>
              </a:spcAft>
              <a:buClr>
                <a:schemeClr val="accent4"/>
              </a:buClr>
              <a:buSzPts val="5000"/>
              <a:buNone/>
              <a:defRPr sz="5000">
                <a:solidFill>
                  <a:schemeClr val="accent4"/>
                </a:solidFill>
              </a:defRPr>
            </a:lvl3pPr>
            <a:lvl4pPr lvl="3" algn="r" rtl="0">
              <a:lnSpc>
                <a:spcPct val="80000"/>
              </a:lnSpc>
              <a:spcBef>
                <a:spcPts val="0"/>
              </a:spcBef>
              <a:spcAft>
                <a:spcPts val="0"/>
              </a:spcAft>
              <a:buClr>
                <a:schemeClr val="accent4"/>
              </a:buClr>
              <a:buSzPts val="5000"/>
              <a:buNone/>
              <a:defRPr sz="5000">
                <a:solidFill>
                  <a:schemeClr val="accent4"/>
                </a:solidFill>
              </a:defRPr>
            </a:lvl4pPr>
            <a:lvl5pPr lvl="4" algn="r" rtl="0">
              <a:lnSpc>
                <a:spcPct val="80000"/>
              </a:lnSpc>
              <a:spcBef>
                <a:spcPts val="0"/>
              </a:spcBef>
              <a:spcAft>
                <a:spcPts val="0"/>
              </a:spcAft>
              <a:buClr>
                <a:schemeClr val="accent4"/>
              </a:buClr>
              <a:buSzPts val="5000"/>
              <a:buNone/>
              <a:defRPr sz="5000">
                <a:solidFill>
                  <a:schemeClr val="accent4"/>
                </a:solidFill>
              </a:defRPr>
            </a:lvl5pPr>
            <a:lvl6pPr lvl="5" algn="r" rtl="0">
              <a:lnSpc>
                <a:spcPct val="80000"/>
              </a:lnSpc>
              <a:spcBef>
                <a:spcPts val="0"/>
              </a:spcBef>
              <a:spcAft>
                <a:spcPts val="0"/>
              </a:spcAft>
              <a:buClr>
                <a:schemeClr val="accent4"/>
              </a:buClr>
              <a:buSzPts val="5000"/>
              <a:buNone/>
              <a:defRPr sz="5000">
                <a:solidFill>
                  <a:schemeClr val="accent4"/>
                </a:solidFill>
              </a:defRPr>
            </a:lvl6pPr>
            <a:lvl7pPr lvl="6" algn="r" rtl="0">
              <a:lnSpc>
                <a:spcPct val="80000"/>
              </a:lnSpc>
              <a:spcBef>
                <a:spcPts val="0"/>
              </a:spcBef>
              <a:spcAft>
                <a:spcPts val="0"/>
              </a:spcAft>
              <a:buClr>
                <a:schemeClr val="accent4"/>
              </a:buClr>
              <a:buSzPts val="5000"/>
              <a:buNone/>
              <a:defRPr sz="5000">
                <a:solidFill>
                  <a:schemeClr val="accent4"/>
                </a:solidFill>
              </a:defRPr>
            </a:lvl7pPr>
            <a:lvl8pPr lvl="7" algn="r" rtl="0">
              <a:lnSpc>
                <a:spcPct val="80000"/>
              </a:lnSpc>
              <a:spcBef>
                <a:spcPts val="0"/>
              </a:spcBef>
              <a:spcAft>
                <a:spcPts val="0"/>
              </a:spcAft>
              <a:buClr>
                <a:schemeClr val="accent4"/>
              </a:buClr>
              <a:buSzPts val="5000"/>
              <a:buNone/>
              <a:defRPr sz="5000">
                <a:solidFill>
                  <a:schemeClr val="accent4"/>
                </a:solidFill>
              </a:defRPr>
            </a:lvl8pPr>
            <a:lvl9pPr lvl="8" algn="r" rtl="0">
              <a:lnSpc>
                <a:spcPct val="80000"/>
              </a:lnSpc>
              <a:spcBef>
                <a:spcPts val="0"/>
              </a:spcBef>
              <a:spcAft>
                <a:spcPts val="0"/>
              </a:spcAft>
              <a:buClr>
                <a:schemeClr val="accent3"/>
              </a:buClr>
              <a:buSzPts val="5000"/>
              <a:buNone/>
              <a:defRPr sz="5000">
                <a:solidFill>
                  <a:schemeClr val="accent3"/>
                </a:solidFill>
              </a:defRPr>
            </a:lvl9pPr>
          </a:lstStyle>
          <a:p>
            <a:endParaRPr/>
          </a:p>
        </p:txBody>
      </p:sp>
      <p:sp>
        <p:nvSpPr>
          <p:cNvPr id="13" name="Google Shape;13;p3"/>
          <p:cNvSpPr txBox="1">
            <a:spLocks noGrp="1"/>
          </p:cNvSpPr>
          <p:nvPr>
            <p:ph type="title" idx="2" hasCustomPrompt="1"/>
          </p:nvPr>
        </p:nvSpPr>
        <p:spPr>
          <a:xfrm>
            <a:off x="1217150" y="1179075"/>
            <a:ext cx="1605900" cy="12846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accent4"/>
              </a:buClr>
              <a:buSzPts val="7200"/>
              <a:buNone/>
              <a:defRPr sz="10000">
                <a:solidFill>
                  <a:schemeClr val="lt2"/>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14" name="Google Shape;14;p3"/>
          <p:cNvSpPr txBox="1">
            <a:spLocks noGrp="1"/>
          </p:cNvSpPr>
          <p:nvPr>
            <p:ph type="subTitle" idx="1"/>
          </p:nvPr>
        </p:nvSpPr>
        <p:spPr>
          <a:xfrm>
            <a:off x="3405075" y="2724575"/>
            <a:ext cx="5025600" cy="496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200"/>
              <a:buNone/>
              <a:defRPr sz="1600">
                <a:solidFill>
                  <a:schemeClr val="lt1"/>
                </a:solidFill>
              </a:defRPr>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a:endParaRPr/>
          </a:p>
        </p:txBody>
      </p:sp>
      <p:sp>
        <p:nvSpPr>
          <p:cNvPr id="15" name="Google Shape;15;p3"/>
          <p:cNvSpPr/>
          <p:nvPr/>
        </p:nvSpPr>
        <p:spPr>
          <a:xfrm>
            <a:off x="-374800" y="-114300"/>
            <a:ext cx="2767125" cy="1168000"/>
          </a:xfrm>
          <a:custGeom>
            <a:avLst/>
            <a:gdLst/>
            <a:ahLst/>
            <a:cxnLst/>
            <a:rect l="l" t="t" r="r" b="b"/>
            <a:pathLst>
              <a:path w="110685" h="46720" extrusionOk="0">
                <a:moveTo>
                  <a:pt x="0" y="45295"/>
                </a:moveTo>
                <a:cubicBezTo>
                  <a:pt x="10422" y="45295"/>
                  <a:pt x="21662" y="48718"/>
                  <a:pt x="31260" y="44657"/>
                </a:cubicBezTo>
                <a:cubicBezTo>
                  <a:pt x="41391" y="40370"/>
                  <a:pt x="48628" y="30428"/>
                  <a:pt x="59011" y="26794"/>
                </a:cubicBezTo>
                <a:cubicBezTo>
                  <a:pt x="70580" y="22745"/>
                  <a:pt x="84427" y="29070"/>
                  <a:pt x="95693" y="24242"/>
                </a:cubicBezTo>
                <a:cubicBezTo>
                  <a:pt x="104426" y="20499"/>
                  <a:pt x="107438" y="8929"/>
                  <a:pt x="110685" y="0"/>
                </a:cubicBezTo>
              </a:path>
            </a:pathLst>
          </a:custGeom>
          <a:noFill/>
          <a:ln w="9525" cap="flat" cmpd="sng">
            <a:solidFill>
              <a:schemeClr val="accent1"/>
            </a:solidFill>
            <a:prstDash val="lgDash"/>
            <a:round/>
            <a:headEnd type="none" w="med" len="med"/>
            <a:tailEnd type="none" w="med" len="med"/>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a:off x="713225" y="539500"/>
            <a:ext cx="7717506" cy="608829"/>
          </a:xfrm>
          <a:custGeom>
            <a:avLst/>
            <a:gdLst/>
            <a:ahLst/>
            <a:cxnLst/>
            <a:rect l="l" t="t" r="r" b="b"/>
            <a:pathLst>
              <a:path w="23163" h="4746" extrusionOk="0">
                <a:moveTo>
                  <a:pt x="0" y="0"/>
                </a:moveTo>
                <a:lnTo>
                  <a:pt x="598" y="4745"/>
                </a:lnTo>
                <a:lnTo>
                  <a:pt x="23043" y="4745"/>
                </a:lnTo>
                <a:lnTo>
                  <a:pt x="231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9" name="Google Shape;19;p4"/>
          <p:cNvSpPr txBox="1">
            <a:spLocks noGrp="1"/>
          </p:cNvSpPr>
          <p:nvPr>
            <p:ph type="body" idx="1"/>
          </p:nvPr>
        </p:nvSpPr>
        <p:spPr>
          <a:xfrm>
            <a:off x="713225" y="1170750"/>
            <a:ext cx="7717500" cy="572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p:nvPr/>
        </p:nvSpPr>
        <p:spPr>
          <a:xfrm>
            <a:off x="713225" y="539500"/>
            <a:ext cx="7717506" cy="608829"/>
          </a:xfrm>
          <a:custGeom>
            <a:avLst/>
            <a:gdLst/>
            <a:ahLst/>
            <a:cxnLst/>
            <a:rect l="l" t="t" r="r" b="b"/>
            <a:pathLst>
              <a:path w="23163" h="4746" extrusionOk="0">
                <a:moveTo>
                  <a:pt x="0" y="0"/>
                </a:moveTo>
                <a:lnTo>
                  <a:pt x="598" y="4745"/>
                </a:lnTo>
                <a:lnTo>
                  <a:pt x="23043" y="4745"/>
                </a:lnTo>
                <a:lnTo>
                  <a:pt x="231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5"/>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1990550" y="2498306"/>
            <a:ext cx="2490600" cy="912000"/>
          </a:xfrm>
          <a:prstGeom prst="rect">
            <a:avLst/>
          </a:prstGeom>
          <a:ln>
            <a:noFill/>
          </a:ln>
        </p:spPr>
        <p:txBody>
          <a:bodyPr spcFirstLastPara="1" wrap="square" lIns="91425" tIns="91425" rIns="91425" bIns="91425" anchor="ctr" anchorCtr="0">
            <a:noAutofit/>
          </a:bodyPr>
          <a:lstStyle>
            <a:lvl1pPr marL="457200" lvl="0" indent="-317500" algn="ctr"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662825" y="2498275"/>
            <a:ext cx="2490600" cy="912000"/>
          </a:xfrm>
          <a:prstGeom prst="rect">
            <a:avLst/>
          </a:prstGeom>
          <a:ln>
            <a:noFill/>
          </a:ln>
        </p:spPr>
        <p:txBody>
          <a:bodyPr spcFirstLastPara="1" wrap="square" lIns="91425" tIns="91425" rIns="91425" bIns="91425" anchor="ctr" anchorCtr="0">
            <a:noAutofit/>
          </a:bodyPr>
          <a:lstStyle>
            <a:lvl1pPr marL="457200" lvl="0" indent="-317500" algn="ctr"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5" name="Google Shape;25;p5"/>
          <p:cNvSpPr txBox="1">
            <a:spLocks noGrp="1"/>
          </p:cNvSpPr>
          <p:nvPr>
            <p:ph type="title" idx="3"/>
          </p:nvPr>
        </p:nvSpPr>
        <p:spPr>
          <a:xfrm>
            <a:off x="1990538" y="2112763"/>
            <a:ext cx="2490600" cy="385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2000">
                <a:solidFill>
                  <a:schemeClr val="accent4"/>
                </a:solidFill>
              </a:defRPr>
            </a:lvl1pPr>
            <a:lvl2pPr lvl="1" algn="ctr" rtl="0">
              <a:spcBef>
                <a:spcPts val="0"/>
              </a:spcBef>
              <a:spcAft>
                <a:spcPts val="0"/>
              </a:spcAft>
              <a:buClr>
                <a:schemeClr val="accent1"/>
              </a:buClr>
              <a:buSzPts val="2800"/>
              <a:buNone/>
              <a:defRPr>
                <a:solidFill>
                  <a:schemeClr val="accent1"/>
                </a:solidFill>
              </a:defRPr>
            </a:lvl2pPr>
            <a:lvl3pPr lvl="2" algn="ctr" rtl="0">
              <a:spcBef>
                <a:spcPts val="0"/>
              </a:spcBef>
              <a:spcAft>
                <a:spcPts val="0"/>
              </a:spcAft>
              <a:buClr>
                <a:schemeClr val="accent1"/>
              </a:buClr>
              <a:buSzPts val="2800"/>
              <a:buNone/>
              <a:defRPr>
                <a:solidFill>
                  <a:schemeClr val="accent1"/>
                </a:solidFill>
              </a:defRPr>
            </a:lvl3pPr>
            <a:lvl4pPr lvl="3" algn="ctr" rtl="0">
              <a:spcBef>
                <a:spcPts val="0"/>
              </a:spcBef>
              <a:spcAft>
                <a:spcPts val="0"/>
              </a:spcAft>
              <a:buClr>
                <a:schemeClr val="accent1"/>
              </a:buClr>
              <a:buSzPts val="2800"/>
              <a:buNone/>
              <a:defRPr>
                <a:solidFill>
                  <a:schemeClr val="accent1"/>
                </a:solidFill>
              </a:defRPr>
            </a:lvl4pPr>
            <a:lvl5pPr lvl="4" algn="ctr" rtl="0">
              <a:spcBef>
                <a:spcPts val="0"/>
              </a:spcBef>
              <a:spcAft>
                <a:spcPts val="0"/>
              </a:spcAft>
              <a:buClr>
                <a:schemeClr val="accent1"/>
              </a:buClr>
              <a:buSzPts val="2800"/>
              <a:buNone/>
              <a:defRPr>
                <a:solidFill>
                  <a:schemeClr val="accent1"/>
                </a:solidFill>
              </a:defRPr>
            </a:lvl5pPr>
            <a:lvl6pPr lvl="5" algn="ctr" rtl="0">
              <a:spcBef>
                <a:spcPts val="0"/>
              </a:spcBef>
              <a:spcAft>
                <a:spcPts val="0"/>
              </a:spcAft>
              <a:buClr>
                <a:schemeClr val="accent1"/>
              </a:buClr>
              <a:buSzPts val="2800"/>
              <a:buNone/>
              <a:defRPr>
                <a:solidFill>
                  <a:schemeClr val="accent1"/>
                </a:solidFill>
              </a:defRPr>
            </a:lvl6pPr>
            <a:lvl7pPr lvl="6" algn="ctr" rtl="0">
              <a:spcBef>
                <a:spcPts val="0"/>
              </a:spcBef>
              <a:spcAft>
                <a:spcPts val="0"/>
              </a:spcAft>
              <a:buClr>
                <a:schemeClr val="accent1"/>
              </a:buClr>
              <a:buSzPts val="2800"/>
              <a:buNone/>
              <a:defRPr>
                <a:solidFill>
                  <a:schemeClr val="accent1"/>
                </a:solidFill>
              </a:defRPr>
            </a:lvl7pPr>
            <a:lvl8pPr lvl="7" algn="ctr" rtl="0">
              <a:spcBef>
                <a:spcPts val="0"/>
              </a:spcBef>
              <a:spcAft>
                <a:spcPts val="0"/>
              </a:spcAft>
              <a:buClr>
                <a:schemeClr val="accent1"/>
              </a:buClr>
              <a:buSzPts val="2800"/>
              <a:buNone/>
              <a:defRPr>
                <a:solidFill>
                  <a:schemeClr val="accent1"/>
                </a:solidFill>
              </a:defRPr>
            </a:lvl8pPr>
            <a:lvl9pPr lvl="8" algn="ctr" rtl="0">
              <a:spcBef>
                <a:spcPts val="0"/>
              </a:spcBef>
              <a:spcAft>
                <a:spcPts val="0"/>
              </a:spcAft>
              <a:buClr>
                <a:schemeClr val="accent1"/>
              </a:buClr>
              <a:buSzPts val="2800"/>
              <a:buNone/>
              <a:defRPr>
                <a:solidFill>
                  <a:schemeClr val="accent1"/>
                </a:solidFill>
              </a:defRPr>
            </a:lvl9pPr>
          </a:lstStyle>
          <a:p>
            <a:endParaRPr/>
          </a:p>
        </p:txBody>
      </p:sp>
      <p:sp>
        <p:nvSpPr>
          <p:cNvPr id="26" name="Google Shape;26;p5"/>
          <p:cNvSpPr txBox="1">
            <a:spLocks noGrp="1"/>
          </p:cNvSpPr>
          <p:nvPr>
            <p:ph type="title" idx="4"/>
          </p:nvPr>
        </p:nvSpPr>
        <p:spPr>
          <a:xfrm>
            <a:off x="4662814" y="2112763"/>
            <a:ext cx="2490600" cy="385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2000">
                <a:solidFill>
                  <a:schemeClr val="accent4"/>
                </a:solidFill>
              </a:defRPr>
            </a:lvl1pPr>
            <a:lvl2pPr lvl="1" algn="ctr" rtl="0">
              <a:spcBef>
                <a:spcPts val="0"/>
              </a:spcBef>
              <a:spcAft>
                <a:spcPts val="0"/>
              </a:spcAft>
              <a:buClr>
                <a:schemeClr val="accent1"/>
              </a:buClr>
              <a:buSzPts val="2800"/>
              <a:buNone/>
              <a:defRPr>
                <a:solidFill>
                  <a:schemeClr val="accent1"/>
                </a:solidFill>
              </a:defRPr>
            </a:lvl2pPr>
            <a:lvl3pPr lvl="2" algn="ctr" rtl="0">
              <a:spcBef>
                <a:spcPts val="0"/>
              </a:spcBef>
              <a:spcAft>
                <a:spcPts val="0"/>
              </a:spcAft>
              <a:buClr>
                <a:schemeClr val="accent1"/>
              </a:buClr>
              <a:buSzPts val="2800"/>
              <a:buNone/>
              <a:defRPr>
                <a:solidFill>
                  <a:schemeClr val="accent1"/>
                </a:solidFill>
              </a:defRPr>
            </a:lvl3pPr>
            <a:lvl4pPr lvl="3" algn="ctr" rtl="0">
              <a:spcBef>
                <a:spcPts val="0"/>
              </a:spcBef>
              <a:spcAft>
                <a:spcPts val="0"/>
              </a:spcAft>
              <a:buClr>
                <a:schemeClr val="accent1"/>
              </a:buClr>
              <a:buSzPts val="2800"/>
              <a:buNone/>
              <a:defRPr>
                <a:solidFill>
                  <a:schemeClr val="accent1"/>
                </a:solidFill>
              </a:defRPr>
            </a:lvl4pPr>
            <a:lvl5pPr lvl="4" algn="ctr" rtl="0">
              <a:spcBef>
                <a:spcPts val="0"/>
              </a:spcBef>
              <a:spcAft>
                <a:spcPts val="0"/>
              </a:spcAft>
              <a:buClr>
                <a:schemeClr val="accent1"/>
              </a:buClr>
              <a:buSzPts val="2800"/>
              <a:buNone/>
              <a:defRPr>
                <a:solidFill>
                  <a:schemeClr val="accent1"/>
                </a:solidFill>
              </a:defRPr>
            </a:lvl5pPr>
            <a:lvl6pPr lvl="5" algn="ctr" rtl="0">
              <a:spcBef>
                <a:spcPts val="0"/>
              </a:spcBef>
              <a:spcAft>
                <a:spcPts val="0"/>
              </a:spcAft>
              <a:buClr>
                <a:schemeClr val="accent1"/>
              </a:buClr>
              <a:buSzPts val="2800"/>
              <a:buNone/>
              <a:defRPr>
                <a:solidFill>
                  <a:schemeClr val="accent1"/>
                </a:solidFill>
              </a:defRPr>
            </a:lvl6pPr>
            <a:lvl7pPr lvl="6" algn="ctr" rtl="0">
              <a:spcBef>
                <a:spcPts val="0"/>
              </a:spcBef>
              <a:spcAft>
                <a:spcPts val="0"/>
              </a:spcAft>
              <a:buClr>
                <a:schemeClr val="accent1"/>
              </a:buClr>
              <a:buSzPts val="2800"/>
              <a:buNone/>
              <a:defRPr>
                <a:solidFill>
                  <a:schemeClr val="accent1"/>
                </a:solidFill>
              </a:defRPr>
            </a:lvl7pPr>
            <a:lvl8pPr lvl="7" algn="ctr" rtl="0">
              <a:spcBef>
                <a:spcPts val="0"/>
              </a:spcBef>
              <a:spcAft>
                <a:spcPts val="0"/>
              </a:spcAft>
              <a:buClr>
                <a:schemeClr val="accent1"/>
              </a:buClr>
              <a:buSzPts val="2800"/>
              <a:buNone/>
              <a:defRPr>
                <a:solidFill>
                  <a:schemeClr val="accent1"/>
                </a:solidFill>
              </a:defRPr>
            </a:lvl8pPr>
            <a:lvl9pPr lvl="8" algn="ctr" rtl="0">
              <a:spcBef>
                <a:spcPts val="0"/>
              </a:spcBef>
              <a:spcAft>
                <a:spcPts val="0"/>
              </a:spcAft>
              <a:buClr>
                <a:schemeClr val="accent1"/>
              </a:buClr>
              <a:buSzPts val="2800"/>
              <a:buNone/>
              <a:defRPr>
                <a:solidFill>
                  <a:schemeClr val="accen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p:nvPr/>
        </p:nvSpPr>
        <p:spPr>
          <a:xfrm>
            <a:off x="713225" y="539500"/>
            <a:ext cx="7717506" cy="608829"/>
          </a:xfrm>
          <a:custGeom>
            <a:avLst/>
            <a:gdLst/>
            <a:ahLst/>
            <a:cxnLst/>
            <a:rect l="l" t="t" r="r" b="b"/>
            <a:pathLst>
              <a:path w="23163" h="4746" extrusionOk="0">
                <a:moveTo>
                  <a:pt x="0" y="0"/>
                </a:moveTo>
                <a:lnTo>
                  <a:pt x="598" y="4745"/>
                </a:lnTo>
                <a:lnTo>
                  <a:pt x="23043" y="4745"/>
                </a:lnTo>
                <a:lnTo>
                  <a:pt x="231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p:nvPr/>
        </p:nvSpPr>
        <p:spPr>
          <a:xfrm>
            <a:off x="2950525" y="4428911"/>
            <a:ext cx="3213700" cy="770425"/>
          </a:xfrm>
          <a:custGeom>
            <a:avLst/>
            <a:gdLst/>
            <a:ahLst/>
            <a:cxnLst/>
            <a:rect l="l" t="t" r="r" b="b"/>
            <a:pathLst>
              <a:path w="128548" h="30817" extrusionOk="0">
                <a:moveTo>
                  <a:pt x="0" y="30817"/>
                </a:moveTo>
                <a:cubicBezTo>
                  <a:pt x="0" y="18184"/>
                  <a:pt x="9900" y="-2065"/>
                  <a:pt x="22329" y="195"/>
                </a:cubicBezTo>
                <a:cubicBezTo>
                  <a:pt x="29322" y="1466"/>
                  <a:pt x="31046" y="11433"/>
                  <a:pt x="35726" y="16782"/>
                </a:cubicBezTo>
                <a:cubicBezTo>
                  <a:pt x="38053" y="19442"/>
                  <a:pt x="42483" y="20420"/>
                  <a:pt x="45933" y="19653"/>
                </a:cubicBezTo>
                <a:cubicBezTo>
                  <a:pt x="53570" y="17956"/>
                  <a:pt x="58233" y="8182"/>
                  <a:pt x="66029" y="7532"/>
                </a:cubicBezTo>
                <a:cubicBezTo>
                  <a:pt x="70167" y="7187"/>
                  <a:pt x="75737" y="7023"/>
                  <a:pt x="78150" y="10402"/>
                </a:cubicBezTo>
                <a:cubicBezTo>
                  <a:pt x="80974" y="14355"/>
                  <a:pt x="79342" y="22093"/>
                  <a:pt x="83891" y="23799"/>
                </a:cubicBezTo>
                <a:cubicBezTo>
                  <a:pt x="91523" y="26661"/>
                  <a:pt x="100024" y="19799"/>
                  <a:pt x="108134" y="20610"/>
                </a:cubicBezTo>
                <a:cubicBezTo>
                  <a:pt x="111926" y="20989"/>
                  <a:pt x="114754" y="24390"/>
                  <a:pt x="118022" y="26351"/>
                </a:cubicBezTo>
                <a:cubicBezTo>
                  <a:pt x="121193" y="28254"/>
                  <a:pt x="125240" y="28206"/>
                  <a:pt x="128548" y="29860"/>
                </a:cubicBezTo>
              </a:path>
            </a:pathLst>
          </a:custGeom>
          <a:noFill/>
          <a:ln w="9525" cap="flat" cmpd="sng">
            <a:solidFill>
              <a:schemeClr val="accent1"/>
            </a:solidFill>
            <a:prstDash val="lgDash"/>
            <a:round/>
            <a:headEnd type="none" w="med" len="med"/>
            <a:tailEnd type="none" w="med" len="med"/>
          </a:ln>
        </p:spPr>
      </p:sp>
      <p:sp>
        <p:nvSpPr>
          <p:cNvPr id="31" name="Google Shape;31;p6"/>
          <p:cNvSpPr/>
          <p:nvPr/>
        </p:nvSpPr>
        <p:spPr>
          <a:xfrm>
            <a:off x="-23925" y="-55825"/>
            <a:ext cx="647775" cy="1674625"/>
          </a:xfrm>
          <a:custGeom>
            <a:avLst/>
            <a:gdLst/>
            <a:ahLst/>
            <a:cxnLst/>
            <a:rect l="l" t="t" r="r" b="b"/>
            <a:pathLst>
              <a:path w="25911" h="66985" extrusionOk="0">
                <a:moveTo>
                  <a:pt x="16906" y="0"/>
                </a:moveTo>
                <a:cubicBezTo>
                  <a:pt x="20991" y="1021"/>
                  <a:pt x="26433" y="4764"/>
                  <a:pt x="25837" y="8932"/>
                </a:cubicBezTo>
                <a:cubicBezTo>
                  <a:pt x="25166" y="13626"/>
                  <a:pt x="17582" y="14338"/>
                  <a:pt x="15311" y="18501"/>
                </a:cubicBezTo>
                <a:cubicBezTo>
                  <a:pt x="12674" y="23335"/>
                  <a:pt x="20645" y="29844"/>
                  <a:pt x="18182" y="34769"/>
                </a:cubicBezTo>
                <a:cubicBezTo>
                  <a:pt x="15357" y="40419"/>
                  <a:pt x="7717" y="42430"/>
                  <a:pt x="4466" y="47847"/>
                </a:cubicBezTo>
                <a:cubicBezTo>
                  <a:pt x="1095" y="53464"/>
                  <a:pt x="1589" y="60630"/>
                  <a:pt x="0" y="66985"/>
                </a:cubicBezTo>
              </a:path>
            </a:pathLst>
          </a:custGeom>
          <a:noFill/>
          <a:ln w="9525" cap="flat" cmpd="sng">
            <a:solidFill>
              <a:schemeClr val="accent1"/>
            </a:solidFill>
            <a:prstDash val="lgDash"/>
            <a:round/>
            <a:headEnd type="none" w="med" len="med"/>
            <a:tailEnd type="none" w="med" len="med"/>
          </a:ln>
        </p:spPr>
      </p:sp>
      <p:sp>
        <p:nvSpPr>
          <p:cNvPr id="32" name="Google Shape;32;p6"/>
          <p:cNvSpPr/>
          <p:nvPr/>
        </p:nvSpPr>
        <p:spPr>
          <a:xfrm>
            <a:off x="8922711" y="2655475"/>
            <a:ext cx="375475" cy="1874000"/>
          </a:xfrm>
          <a:custGeom>
            <a:avLst/>
            <a:gdLst/>
            <a:ahLst/>
            <a:cxnLst/>
            <a:rect l="l" t="t" r="r" b="b"/>
            <a:pathLst>
              <a:path w="15019" h="74960" extrusionOk="0">
                <a:moveTo>
                  <a:pt x="15019" y="0"/>
                </a:moveTo>
                <a:cubicBezTo>
                  <a:pt x="9526" y="0"/>
                  <a:pt x="3675" y="5726"/>
                  <a:pt x="2898" y="11164"/>
                </a:cubicBezTo>
                <a:cubicBezTo>
                  <a:pt x="2219" y="15913"/>
                  <a:pt x="6767" y="20450"/>
                  <a:pt x="6088" y="25199"/>
                </a:cubicBezTo>
                <a:cubicBezTo>
                  <a:pt x="5608" y="28558"/>
                  <a:pt x="1401" y="30500"/>
                  <a:pt x="665" y="33812"/>
                </a:cubicBezTo>
                <a:cubicBezTo>
                  <a:pt x="-73" y="37135"/>
                  <a:pt x="-135" y="40649"/>
                  <a:pt x="346" y="44019"/>
                </a:cubicBezTo>
                <a:cubicBezTo>
                  <a:pt x="1902" y="54909"/>
                  <a:pt x="9672" y="64173"/>
                  <a:pt x="11829" y="74960"/>
                </a:cubicBezTo>
              </a:path>
            </a:pathLst>
          </a:custGeom>
          <a:noFill/>
          <a:ln w="9525" cap="flat" cmpd="sng">
            <a:solidFill>
              <a:schemeClr val="accent1"/>
            </a:solidFill>
            <a:prstDash val="lgDash"/>
            <a:round/>
            <a:headEnd type="none" w="med" len="med"/>
            <a:tailEnd type="none" w="med" len="med"/>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54"/>
        <p:cNvGrpSpPr/>
        <p:nvPr/>
      </p:nvGrpSpPr>
      <p:grpSpPr>
        <a:xfrm>
          <a:off x="0" y="0"/>
          <a:ext cx="0" cy="0"/>
          <a:chOff x="0" y="0"/>
          <a:chExt cx="0" cy="0"/>
        </a:xfrm>
      </p:grpSpPr>
      <p:sp>
        <p:nvSpPr>
          <p:cNvPr id="55" name="Google Shape;55;p13"/>
          <p:cNvSpPr/>
          <p:nvPr/>
        </p:nvSpPr>
        <p:spPr>
          <a:xfrm>
            <a:off x="713225" y="539500"/>
            <a:ext cx="7717506" cy="608829"/>
          </a:xfrm>
          <a:custGeom>
            <a:avLst/>
            <a:gdLst/>
            <a:ahLst/>
            <a:cxnLst/>
            <a:rect l="l" t="t" r="r" b="b"/>
            <a:pathLst>
              <a:path w="23163" h="4746" extrusionOk="0">
                <a:moveTo>
                  <a:pt x="0" y="0"/>
                </a:moveTo>
                <a:lnTo>
                  <a:pt x="598" y="4745"/>
                </a:lnTo>
                <a:lnTo>
                  <a:pt x="23043" y="4745"/>
                </a:lnTo>
                <a:lnTo>
                  <a:pt x="231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a:spLocks noGrp="1"/>
          </p:cNvSpPr>
          <p:nvPr>
            <p:ph type="title"/>
          </p:nvPr>
        </p:nvSpPr>
        <p:spPr>
          <a:xfrm>
            <a:off x="1518525" y="1901675"/>
            <a:ext cx="3032100" cy="385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2000">
                <a:solidFill>
                  <a:schemeClr val="accent4"/>
                </a:solidFill>
              </a:defRPr>
            </a:lvl1pPr>
            <a:lvl2pPr lvl="1" algn="ctr" rtl="0">
              <a:spcBef>
                <a:spcPts val="0"/>
              </a:spcBef>
              <a:spcAft>
                <a:spcPts val="0"/>
              </a:spcAft>
              <a:buClr>
                <a:schemeClr val="accent1"/>
              </a:buClr>
              <a:buSzPts val="2800"/>
              <a:buNone/>
              <a:defRPr>
                <a:solidFill>
                  <a:schemeClr val="accent1"/>
                </a:solidFill>
              </a:defRPr>
            </a:lvl2pPr>
            <a:lvl3pPr lvl="2" algn="ctr" rtl="0">
              <a:spcBef>
                <a:spcPts val="0"/>
              </a:spcBef>
              <a:spcAft>
                <a:spcPts val="0"/>
              </a:spcAft>
              <a:buClr>
                <a:schemeClr val="accent1"/>
              </a:buClr>
              <a:buSzPts val="2800"/>
              <a:buNone/>
              <a:defRPr>
                <a:solidFill>
                  <a:schemeClr val="accent1"/>
                </a:solidFill>
              </a:defRPr>
            </a:lvl3pPr>
            <a:lvl4pPr lvl="3" algn="ctr" rtl="0">
              <a:spcBef>
                <a:spcPts val="0"/>
              </a:spcBef>
              <a:spcAft>
                <a:spcPts val="0"/>
              </a:spcAft>
              <a:buClr>
                <a:schemeClr val="accent1"/>
              </a:buClr>
              <a:buSzPts val="2800"/>
              <a:buNone/>
              <a:defRPr>
                <a:solidFill>
                  <a:schemeClr val="accent1"/>
                </a:solidFill>
              </a:defRPr>
            </a:lvl4pPr>
            <a:lvl5pPr lvl="4" algn="ctr" rtl="0">
              <a:spcBef>
                <a:spcPts val="0"/>
              </a:spcBef>
              <a:spcAft>
                <a:spcPts val="0"/>
              </a:spcAft>
              <a:buClr>
                <a:schemeClr val="accent1"/>
              </a:buClr>
              <a:buSzPts val="2800"/>
              <a:buNone/>
              <a:defRPr>
                <a:solidFill>
                  <a:schemeClr val="accent1"/>
                </a:solidFill>
              </a:defRPr>
            </a:lvl5pPr>
            <a:lvl6pPr lvl="5" algn="ctr" rtl="0">
              <a:spcBef>
                <a:spcPts val="0"/>
              </a:spcBef>
              <a:spcAft>
                <a:spcPts val="0"/>
              </a:spcAft>
              <a:buClr>
                <a:schemeClr val="accent1"/>
              </a:buClr>
              <a:buSzPts val="2800"/>
              <a:buNone/>
              <a:defRPr>
                <a:solidFill>
                  <a:schemeClr val="accent1"/>
                </a:solidFill>
              </a:defRPr>
            </a:lvl6pPr>
            <a:lvl7pPr lvl="6" algn="ctr" rtl="0">
              <a:spcBef>
                <a:spcPts val="0"/>
              </a:spcBef>
              <a:spcAft>
                <a:spcPts val="0"/>
              </a:spcAft>
              <a:buClr>
                <a:schemeClr val="accent1"/>
              </a:buClr>
              <a:buSzPts val="2800"/>
              <a:buNone/>
              <a:defRPr>
                <a:solidFill>
                  <a:schemeClr val="accent1"/>
                </a:solidFill>
              </a:defRPr>
            </a:lvl7pPr>
            <a:lvl8pPr lvl="7" algn="ctr" rtl="0">
              <a:spcBef>
                <a:spcPts val="0"/>
              </a:spcBef>
              <a:spcAft>
                <a:spcPts val="0"/>
              </a:spcAft>
              <a:buClr>
                <a:schemeClr val="accent1"/>
              </a:buClr>
              <a:buSzPts val="2800"/>
              <a:buNone/>
              <a:defRPr>
                <a:solidFill>
                  <a:schemeClr val="accent1"/>
                </a:solidFill>
              </a:defRPr>
            </a:lvl8pPr>
            <a:lvl9pPr lvl="8" algn="ctr" rtl="0">
              <a:spcBef>
                <a:spcPts val="0"/>
              </a:spcBef>
              <a:spcAft>
                <a:spcPts val="0"/>
              </a:spcAft>
              <a:buClr>
                <a:schemeClr val="accent1"/>
              </a:buClr>
              <a:buSzPts val="2800"/>
              <a:buNone/>
              <a:defRPr>
                <a:solidFill>
                  <a:schemeClr val="accent1"/>
                </a:solidFill>
              </a:defRPr>
            </a:lvl9pPr>
          </a:lstStyle>
          <a:p>
            <a:endParaRPr/>
          </a:p>
        </p:txBody>
      </p:sp>
      <p:sp>
        <p:nvSpPr>
          <p:cNvPr id="57" name="Google Shape;57;p13"/>
          <p:cNvSpPr txBox="1">
            <a:spLocks noGrp="1"/>
          </p:cNvSpPr>
          <p:nvPr>
            <p:ph type="subTitle" idx="1"/>
          </p:nvPr>
        </p:nvSpPr>
        <p:spPr>
          <a:xfrm>
            <a:off x="1518525" y="2287175"/>
            <a:ext cx="30321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sz="1400"/>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sp>
        <p:nvSpPr>
          <p:cNvPr id="58" name="Google Shape;58;p13"/>
          <p:cNvSpPr txBox="1">
            <a:spLocks noGrp="1"/>
          </p:cNvSpPr>
          <p:nvPr>
            <p:ph type="title" idx="2"/>
          </p:nvPr>
        </p:nvSpPr>
        <p:spPr>
          <a:xfrm>
            <a:off x="5398625" y="1901675"/>
            <a:ext cx="3032100" cy="385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2000"/>
              <a:buNone/>
              <a:defRPr sz="2000">
                <a:solidFill>
                  <a:schemeClr val="accent4"/>
                </a:solidFill>
              </a:defRPr>
            </a:lvl1pPr>
            <a:lvl2pPr lvl="1" algn="ctr" rtl="0">
              <a:spcBef>
                <a:spcPts val="0"/>
              </a:spcBef>
              <a:spcAft>
                <a:spcPts val="0"/>
              </a:spcAft>
              <a:buClr>
                <a:schemeClr val="accent1"/>
              </a:buClr>
              <a:buSzPts val="2000"/>
              <a:buNone/>
              <a:defRPr sz="2000">
                <a:solidFill>
                  <a:schemeClr val="accent1"/>
                </a:solidFill>
              </a:defRPr>
            </a:lvl2pPr>
            <a:lvl3pPr lvl="2" algn="ctr" rtl="0">
              <a:spcBef>
                <a:spcPts val="0"/>
              </a:spcBef>
              <a:spcAft>
                <a:spcPts val="0"/>
              </a:spcAft>
              <a:buClr>
                <a:schemeClr val="accent1"/>
              </a:buClr>
              <a:buSzPts val="2000"/>
              <a:buNone/>
              <a:defRPr sz="2000">
                <a:solidFill>
                  <a:schemeClr val="accent1"/>
                </a:solidFill>
              </a:defRPr>
            </a:lvl3pPr>
            <a:lvl4pPr lvl="3" algn="ctr" rtl="0">
              <a:spcBef>
                <a:spcPts val="0"/>
              </a:spcBef>
              <a:spcAft>
                <a:spcPts val="0"/>
              </a:spcAft>
              <a:buClr>
                <a:schemeClr val="accent1"/>
              </a:buClr>
              <a:buSzPts val="2000"/>
              <a:buNone/>
              <a:defRPr sz="2000">
                <a:solidFill>
                  <a:schemeClr val="accent1"/>
                </a:solidFill>
              </a:defRPr>
            </a:lvl4pPr>
            <a:lvl5pPr lvl="4" algn="ctr" rtl="0">
              <a:spcBef>
                <a:spcPts val="0"/>
              </a:spcBef>
              <a:spcAft>
                <a:spcPts val="0"/>
              </a:spcAft>
              <a:buClr>
                <a:schemeClr val="accent1"/>
              </a:buClr>
              <a:buSzPts val="2000"/>
              <a:buNone/>
              <a:defRPr sz="2000">
                <a:solidFill>
                  <a:schemeClr val="accent1"/>
                </a:solidFill>
              </a:defRPr>
            </a:lvl5pPr>
            <a:lvl6pPr lvl="5" algn="ctr" rtl="0">
              <a:spcBef>
                <a:spcPts val="0"/>
              </a:spcBef>
              <a:spcAft>
                <a:spcPts val="0"/>
              </a:spcAft>
              <a:buClr>
                <a:schemeClr val="accent1"/>
              </a:buClr>
              <a:buSzPts val="2000"/>
              <a:buNone/>
              <a:defRPr sz="2000">
                <a:solidFill>
                  <a:schemeClr val="accent1"/>
                </a:solidFill>
              </a:defRPr>
            </a:lvl6pPr>
            <a:lvl7pPr lvl="6" algn="ctr" rtl="0">
              <a:spcBef>
                <a:spcPts val="0"/>
              </a:spcBef>
              <a:spcAft>
                <a:spcPts val="0"/>
              </a:spcAft>
              <a:buClr>
                <a:schemeClr val="accent1"/>
              </a:buClr>
              <a:buSzPts val="2000"/>
              <a:buNone/>
              <a:defRPr sz="2000">
                <a:solidFill>
                  <a:schemeClr val="accent1"/>
                </a:solidFill>
              </a:defRPr>
            </a:lvl7pPr>
            <a:lvl8pPr lvl="7" algn="ctr" rtl="0">
              <a:spcBef>
                <a:spcPts val="0"/>
              </a:spcBef>
              <a:spcAft>
                <a:spcPts val="0"/>
              </a:spcAft>
              <a:buClr>
                <a:schemeClr val="accent1"/>
              </a:buClr>
              <a:buSzPts val="2000"/>
              <a:buNone/>
              <a:defRPr sz="2000">
                <a:solidFill>
                  <a:schemeClr val="accent1"/>
                </a:solidFill>
              </a:defRPr>
            </a:lvl8pPr>
            <a:lvl9pPr lvl="8" algn="ctr" rtl="0">
              <a:spcBef>
                <a:spcPts val="0"/>
              </a:spcBef>
              <a:spcAft>
                <a:spcPts val="0"/>
              </a:spcAft>
              <a:buClr>
                <a:schemeClr val="accent1"/>
              </a:buClr>
              <a:buSzPts val="2000"/>
              <a:buNone/>
              <a:defRPr sz="2000">
                <a:solidFill>
                  <a:schemeClr val="accent1"/>
                </a:solidFill>
              </a:defRPr>
            </a:lvl9pPr>
          </a:lstStyle>
          <a:p>
            <a:endParaRPr/>
          </a:p>
        </p:txBody>
      </p:sp>
      <p:sp>
        <p:nvSpPr>
          <p:cNvPr id="59" name="Google Shape;59;p13"/>
          <p:cNvSpPr txBox="1">
            <a:spLocks noGrp="1"/>
          </p:cNvSpPr>
          <p:nvPr>
            <p:ph type="subTitle" idx="3"/>
          </p:nvPr>
        </p:nvSpPr>
        <p:spPr>
          <a:xfrm>
            <a:off x="5398625" y="2287175"/>
            <a:ext cx="30321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 name="Google Shape;60;p13"/>
          <p:cNvSpPr txBox="1">
            <a:spLocks noGrp="1"/>
          </p:cNvSpPr>
          <p:nvPr>
            <p:ph type="title" idx="4"/>
          </p:nvPr>
        </p:nvSpPr>
        <p:spPr>
          <a:xfrm>
            <a:off x="1518525" y="3150600"/>
            <a:ext cx="3032100" cy="385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2000"/>
              <a:buNone/>
              <a:defRPr sz="2000">
                <a:solidFill>
                  <a:schemeClr val="accent4"/>
                </a:solidFill>
              </a:defRPr>
            </a:lvl1pPr>
            <a:lvl2pPr lvl="1" algn="ctr" rtl="0">
              <a:spcBef>
                <a:spcPts val="0"/>
              </a:spcBef>
              <a:spcAft>
                <a:spcPts val="0"/>
              </a:spcAft>
              <a:buClr>
                <a:schemeClr val="accent1"/>
              </a:buClr>
              <a:buSzPts val="2000"/>
              <a:buNone/>
              <a:defRPr sz="2000">
                <a:solidFill>
                  <a:schemeClr val="accent1"/>
                </a:solidFill>
              </a:defRPr>
            </a:lvl2pPr>
            <a:lvl3pPr lvl="2" algn="ctr" rtl="0">
              <a:spcBef>
                <a:spcPts val="0"/>
              </a:spcBef>
              <a:spcAft>
                <a:spcPts val="0"/>
              </a:spcAft>
              <a:buClr>
                <a:schemeClr val="accent1"/>
              </a:buClr>
              <a:buSzPts val="2000"/>
              <a:buNone/>
              <a:defRPr sz="2000">
                <a:solidFill>
                  <a:schemeClr val="accent1"/>
                </a:solidFill>
              </a:defRPr>
            </a:lvl3pPr>
            <a:lvl4pPr lvl="3" algn="ctr" rtl="0">
              <a:spcBef>
                <a:spcPts val="0"/>
              </a:spcBef>
              <a:spcAft>
                <a:spcPts val="0"/>
              </a:spcAft>
              <a:buClr>
                <a:schemeClr val="accent1"/>
              </a:buClr>
              <a:buSzPts val="2000"/>
              <a:buNone/>
              <a:defRPr sz="2000">
                <a:solidFill>
                  <a:schemeClr val="accent1"/>
                </a:solidFill>
              </a:defRPr>
            </a:lvl4pPr>
            <a:lvl5pPr lvl="4" algn="ctr" rtl="0">
              <a:spcBef>
                <a:spcPts val="0"/>
              </a:spcBef>
              <a:spcAft>
                <a:spcPts val="0"/>
              </a:spcAft>
              <a:buClr>
                <a:schemeClr val="accent1"/>
              </a:buClr>
              <a:buSzPts val="2000"/>
              <a:buNone/>
              <a:defRPr sz="2000">
                <a:solidFill>
                  <a:schemeClr val="accent1"/>
                </a:solidFill>
              </a:defRPr>
            </a:lvl5pPr>
            <a:lvl6pPr lvl="5" algn="ctr" rtl="0">
              <a:spcBef>
                <a:spcPts val="0"/>
              </a:spcBef>
              <a:spcAft>
                <a:spcPts val="0"/>
              </a:spcAft>
              <a:buClr>
                <a:schemeClr val="accent1"/>
              </a:buClr>
              <a:buSzPts val="2000"/>
              <a:buNone/>
              <a:defRPr sz="2000">
                <a:solidFill>
                  <a:schemeClr val="accent1"/>
                </a:solidFill>
              </a:defRPr>
            </a:lvl6pPr>
            <a:lvl7pPr lvl="6" algn="ctr" rtl="0">
              <a:spcBef>
                <a:spcPts val="0"/>
              </a:spcBef>
              <a:spcAft>
                <a:spcPts val="0"/>
              </a:spcAft>
              <a:buClr>
                <a:schemeClr val="accent1"/>
              </a:buClr>
              <a:buSzPts val="2000"/>
              <a:buNone/>
              <a:defRPr sz="2000">
                <a:solidFill>
                  <a:schemeClr val="accent1"/>
                </a:solidFill>
              </a:defRPr>
            </a:lvl7pPr>
            <a:lvl8pPr lvl="7" algn="ctr" rtl="0">
              <a:spcBef>
                <a:spcPts val="0"/>
              </a:spcBef>
              <a:spcAft>
                <a:spcPts val="0"/>
              </a:spcAft>
              <a:buClr>
                <a:schemeClr val="accent1"/>
              </a:buClr>
              <a:buSzPts val="2000"/>
              <a:buNone/>
              <a:defRPr sz="2000">
                <a:solidFill>
                  <a:schemeClr val="accent1"/>
                </a:solidFill>
              </a:defRPr>
            </a:lvl8pPr>
            <a:lvl9pPr lvl="8" algn="ctr" rtl="0">
              <a:spcBef>
                <a:spcPts val="0"/>
              </a:spcBef>
              <a:spcAft>
                <a:spcPts val="0"/>
              </a:spcAft>
              <a:buClr>
                <a:schemeClr val="accent1"/>
              </a:buClr>
              <a:buSzPts val="2000"/>
              <a:buNone/>
              <a:defRPr sz="2000">
                <a:solidFill>
                  <a:schemeClr val="accent1"/>
                </a:solidFill>
              </a:defRPr>
            </a:lvl9pPr>
          </a:lstStyle>
          <a:p>
            <a:endParaRPr/>
          </a:p>
        </p:txBody>
      </p:sp>
      <p:sp>
        <p:nvSpPr>
          <p:cNvPr id="61" name="Google Shape;61;p13"/>
          <p:cNvSpPr txBox="1">
            <a:spLocks noGrp="1"/>
          </p:cNvSpPr>
          <p:nvPr>
            <p:ph type="subTitle" idx="5"/>
          </p:nvPr>
        </p:nvSpPr>
        <p:spPr>
          <a:xfrm>
            <a:off x="1518525" y="3536100"/>
            <a:ext cx="30321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 name="Google Shape;62;p13"/>
          <p:cNvSpPr txBox="1">
            <a:spLocks noGrp="1"/>
          </p:cNvSpPr>
          <p:nvPr>
            <p:ph type="title" idx="6"/>
          </p:nvPr>
        </p:nvSpPr>
        <p:spPr>
          <a:xfrm>
            <a:off x="5398625" y="3150600"/>
            <a:ext cx="3032100" cy="385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2000"/>
              <a:buNone/>
              <a:defRPr sz="2000">
                <a:solidFill>
                  <a:schemeClr val="accent4"/>
                </a:solidFill>
              </a:defRPr>
            </a:lvl1pPr>
            <a:lvl2pPr lvl="1" algn="ctr" rtl="0">
              <a:spcBef>
                <a:spcPts val="0"/>
              </a:spcBef>
              <a:spcAft>
                <a:spcPts val="0"/>
              </a:spcAft>
              <a:buClr>
                <a:schemeClr val="accent1"/>
              </a:buClr>
              <a:buSzPts val="2000"/>
              <a:buNone/>
              <a:defRPr sz="2000">
                <a:solidFill>
                  <a:schemeClr val="accent1"/>
                </a:solidFill>
              </a:defRPr>
            </a:lvl2pPr>
            <a:lvl3pPr lvl="2" algn="ctr" rtl="0">
              <a:spcBef>
                <a:spcPts val="0"/>
              </a:spcBef>
              <a:spcAft>
                <a:spcPts val="0"/>
              </a:spcAft>
              <a:buClr>
                <a:schemeClr val="accent1"/>
              </a:buClr>
              <a:buSzPts val="2000"/>
              <a:buNone/>
              <a:defRPr sz="2000">
                <a:solidFill>
                  <a:schemeClr val="accent1"/>
                </a:solidFill>
              </a:defRPr>
            </a:lvl3pPr>
            <a:lvl4pPr lvl="3" algn="ctr" rtl="0">
              <a:spcBef>
                <a:spcPts val="0"/>
              </a:spcBef>
              <a:spcAft>
                <a:spcPts val="0"/>
              </a:spcAft>
              <a:buClr>
                <a:schemeClr val="accent1"/>
              </a:buClr>
              <a:buSzPts val="2000"/>
              <a:buNone/>
              <a:defRPr sz="2000">
                <a:solidFill>
                  <a:schemeClr val="accent1"/>
                </a:solidFill>
              </a:defRPr>
            </a:lvl4pPr>
            <a:lvl5pPr lvl="4" algn="ctr" rtl="0">
              <a:spcBef>
                <a:spcPts val="0"/>
              </a:spcBef>
              <a:spcAft>
                <a:spcPts val="0"/>
              </a:spcAft>
              <a:buClr>
                <a:schemeClr val="accent1"/>
              </a:buClr>
              <a:buSzPts val="2000"/>
              <a:buNone/>
              <a:defRPr sz="2000">
                <a:solidFill>
                  <a:schemeClr val="accent1"/>
                </a:solidFill>
              </a:defRPr>
            </a:lvl5pPr>
            <a:lvl6pPr lvl="5" algn="ctr" rtl="0">
              <a:spcBef>
                <a:spcPts val="0"/>
              </a:spcBef>
              <a:spcAft>
                <a:spcPts val="0"/>
              </a:spcAft>
              <a:buClr>
                <a:schemeClr val="accent1"/>
              </a:buClr>
              <a:buSzPts val="2000"/>
              <a:buNone/>
              <a:defRPr sz="2000">
                <a:solidFill>
                  <a:schemeClr val="accent1"/>
                </a:solidFill>
              </a:defRPr>
            </a:lvl6pPr>
            <a:lvl7pPr lvl="6" algn="ctr" rtl="0">
              <a:spcBef>
                <a:spcPts val="0"/>
              </a:spcBef>
              <a:spcAft>
                <a:spcPts val="0"/>
              </a:spcAft>
              <a:buClr>
                <a:schemeClr val="accent1"/>
              </a:buClr>
              <a:buSzPts val="2000"/>
              <a:buNone/>
              <a:defRPr sz="2000">
                <a:solidFill>
                  <a:schemeClr val="accent1"/>
                </a:solidFill>
              </a:defRPr>
            </a:lvl7pPr>
            <a:lvl8pPr lvl="7" algn="ctr" rtl="0">
              <a:spcBef>
                <a:spcPts val="0"/>
              </a:spcBef>
              <a:spcAft>
                <a:spcPts val="0"/>
              </a:spcAft>
              <a:buClr>
                <a:schemeClr val="accent1"/>
              </a:buClr>
              <a:buSzPts val="2000"/>
              <a:buNone/>
              <a:defRPr sz="2000">
                <a:solidFill>
                  <a:schemeClr val="accent1"/>
                </a:solidFill>
              </a:defRPr>
            </a:lvl8pPr>
            <a:lvl9pPr lvl="8" algn="ctr" rtl="0">
              <a:spcBef>
                <a:spcPts val="0"/>
              </a:spcBef>
              <a:spcAft>
                <a:spcPts val="0"/>
              </a:spcAft>
              <a:buClr>
                <a:schemeClr val="accent1"/>
              </a:buClr>
              <a:buSzPts val="2000"/>
              <a:buNone/>
              <a:defRPr sz="2000">
                <a:solidFill>
                  <a:schemeClr val="accent1"/>
                </a:solidFill>
              </a:defRPr>
            </a:lvl9pPr>
          </a:lstStyle>
          <a:p>
            <a:endParaRPr/>
          </a:p>
        </p:txBody>
      </p:sp>
      <p:sp>
        <p:nvSpPr>
          <p:cNvPr id="63" name="Google Shape;63;p13"/>
          <p:cNvSpPr txBox="1">
            <a:spLocks noGrp="1"/>
          </p:cNvSpPr>
          <p:nvPr>
            <p:ph type="subTitle" idx="7"/>
          </p:nvPr>
        </p:nvSpPr>
        <p:spPr>
          <a:xfrm>
            <a:off x="5398625" y="3536100"/>
            <a:ext cx="30321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sz="1400"/>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sp>
        <p:nvSpPr>
          <p:cNvPr id="64" name="Google Shape;64;p13"/>
          <p:cNvSpPr txBox="1">
            <a:spLocks noGrp="1"/>
          </p:cNvSpPr>
          <p:nvPr>
            <p:ph type="title" idx="8"/>
          </p:nvPr>
        </p:nvSpPr>
        <p:spPr>
          <a:xfrm>
            <a:off x="763138" y="2000375"/>
            <a:ext cx="660900" cy="674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2800"/>
              <a:buNone/>
              <a:defRPr>
                <a:highlight>
                  <a:schemeClr val="dk1"/>
                </a:highlight>
              </a:defRPr>
            </a:lvl2pPr>
            <a:lvl3pPr lvl="2" rtl="0">
              <a:spcBef>
                <a:spcPts val="0"/>
              </a:spcBef>
              <a:spcAft>
                <a:spcPts val="0"/>
              </a:spcAft>
              <a:buSzPts val="2800"/>
              <a:buNone/>
              <a:defRPr>
                <a:highlight>
                  <a:schemeClr val="dk1"/>
                </a:highlight>
              </a:defRPr>
            </a:lvl3pPr>
            <a:lvl4pPr lvl="3" rtl="0">
              <a:spcBef>
                <a:spcPts val="0"/>
              </a:spcBef>
              <a:spcAft>
                <a:spcPts val="0"/>
              </a:spcAft>
              <a:buSzPts val="2800"/>
              <a:buNone/>
              <a:defRPr>
                <a:highlight>
                  <a:schemeClr val="dk1"/>
                </a:highlight>
              </a:defRPr>
            </a:lvl4pPr>
            <a:lvl5pPr lvl="4" rtl="0">
              <a:spcBef>
                <a:spcPts val="0"/>
              </a:spcBef>
              <a:spcAft>
                <a:spcPts val="0"/>
              </a:spcAft>
              <a:buSzPts val="2800"/>
              <a:buNone/>
              <a:defRPr>
                <a:highlight>
                  <a:schemeClr val="dk1"/>
                </a:highlight>
              </a:defRPr>
            </a:lvl5pPr>
            <a:lvl6pPr lvl="5" rtl="0">
              <a:spcBef>
                <a:spcPts val="0"/>
              </a:spcBef>
              <a:spcAft>
                <a:spcPts val="0"/>
              </a:spcAft>
              <a:buSzPts val="2800"/>
              <a:buNone/>
              <a:defRPr>
                <a:highlight>
                  <a:schemeClr val="dk1"/>
                </a:highlight>
              </a:defRPr>
            </a:lvl6pPr>
            <a:lvl7pPr lvl="6" rtl="0">
              <a:spcBef>
                <a:spcPts val="0"/>
              </a:spcBef>
              <a:spcAft>
                <a:spcPts val="0"/>
              </a:spcAft>
              <a:buSzPts val="2800"/>
              <a:buNone/>
              <a:defRPr>
                <a:highlight>
                  <a:schemeClr val="dk1"/>
                </a:highlight>
              </a:defRPr>
            </a:lvl7pPr>
            <a:lvl8pPr lvl="7" rtl="0">
              <a:spcBef>
                <a:spcPts val="0"/>
              </a:spcBef>
              <a:spcAft>
                <a:spcPts val="0"/>
              </a:spcAft>
              <a:buSzPts val="2800"/>
              <a:buNone/>
              <a:defRPr>
                <a:highlight>
                  <a:schemeClr val="dk1"/>
                </a:highlight>
              </a:defRPr>
            </a:lvl8pPr>
            <a:lvl9pPr lvl="8" rtl="0">
              <a:spcBef>
                <a:spcPts val="0"/>
              </a:spcBef>
              <a:spcAft>
                <a:spcPts val="0"/>
              </a:spcAft>
              <a:buSzPts val="2800"/>
              <a:buNone/>
              <a:defRPr>
                <a:highlight>
                  <a:schemeClr val="dk1"/>
                </a:highlight>
              </a:defRPr>
            </a:lvl9pPr>
          </a:lstStyle>
          <a:p>
            <a:endParaRPr/>
          </a:p>
        </p:txBody>
      </p:sp>
      <p:sp>
        <p:nvSpPr>
          <p:cNvPr id="65" name="Google Shape;65;p13"/>
          <p:cNvSpPr txBox="1">
            <a:spLocks noGrp="1"/>
          </p:cNvSpPr>
          <p:nvPr>
            <p:ph type="title" idx="9"/>
          </p:nvPr>
        </p:nvSpPr>
        <p:spPr>
          <a:xfrm>
            <a:off x="4656063" y="2000375"/>
            <a:ext cx="660900" cy="674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3"/>
          <p:cNvSpPr txBox="1">
            <a:spLocks noGrp="1"/>
          </p:cNvSpPr>
          <p:nvPr>
            <p:ph type="title" idx="13"/>
          </p:nvPr>
        </p:nvSpPr>
        <p:spPr>
          <a:xfrm>
            <a:off x="763138" y="3235750"/>
            <a:ext cx="660900" cy="674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2800"/>
              <a:buNone/>
              <a:defRPr>
                <a:highlight>
                  <a:schemeClr val="dk1"/>
                </a:highlight>
              </a:defRPr>
            </a:lvl2pPr>
            <a:lvl3pPr lvl="2" rtl="0">
              <a:spcBef>
                <a:spcPts val="0"/>
              </a:spcBef>
              <a:spcAft>
                <a:spcPts val="0"/>
              </a:spcAft>
              <a:buSzPts val="2800"/>
              <a:buNone/>
              <a:defRPr>
                <a:highlight>
                  <a:schemeClr val="dk1"/>
                </a:highlight>
              </a:defRPr>
            </a:lvl3pPr>
            <a:lvl4pPr lvl="3" rtl="0">
              <a:spcBef>
                <a:spcPts val="0"/>
              </a:spcBef>
              <a:spcAft>
                <a:spcPts val="0"/>
              </a:spcAft>
              <a:buSzPts val="2800"/>
              <a:buNone/>
              <a:defRPr>
                <a:highlight>
                  <a:schemeClr val="dk1"/>
                </a:highlight>
              </a:defRPr>
            </a:lvl4pPr>
            <a:lvl5pPr lvl="4" rtl="0">
              <a:spcBef>
                <a:spcPts val="0"/>
              </a:spcBef>
              <a:spcAft>
                <a:spcPts val="0"/>
              </a:spcAft>
              <a:buSzPts val="2800"/>
              <a:buNone/>
              <a:defRPr>
                <a:highlight>
                  <a:schemeClr val="dk1"/>
                </a:highlight>
              </a:defRPr>
            </a:lvl5pPr>
            <a:lvl6pPr lvl="5" rtl="0">
              <a:spcBef>
                <a:spcPts val="0"/>
              </a:spcBef>
              <a:spcAft>
                <a:spcPts val="0"/>
              </a:spcAft>
              <a:buSzPts val="2800"/>
              <a:buNone/>
              <a:defRPr>
                <a:highlight>
                  <a:schemeClr val="dk1"/>
                </a:highlight>
              </a:defRPr>
            </a:lvl6pPr>
            <a:lvl7pPr lvl="6" rtl="0">
              <a:spcBef>
                <a:spcPts val="0"/>
              </a:spcBef>
              <a:spcAft>
                <a:spcPts val="0"/>
              </a:spcAft>
              <a:buSzPts val="2800"/>
              <a:buNone/>
              <a:defRPr>
                <a:highlight>
                  <a:schemeClr val="dk1"/>
                </a:highlight>
              </a:defRPr>
            </a:lvl7pPr>
            <a:lvl8pPr lvl="7" rtl="0">
              <a:spcBef>
                <a:spcPts val="0"/>
              </a:spcBef>
              <a:spcAft>
                <a:spcPts val="0"/>
              </a:spcAft>
              <a:buSzPts val="2800"/>
              <a:buNone/>
              <a:defRPr>
                <a:highlight>
                  <a:schemeClr val="dk1"/>
                </a:highlight>
              </a:defRPr>
            </a:lvl8pPr>
            <a:lvl9pPr lvl="8" rtl="0">
              <a:spcBef>
                <a:spcPts val="0"/>
              </a:spcBef>
              <a:spcAft>
                <a:spcPts val="0"/>
              </a:spcAft>
              <a:buSzPts val="2800"/>
              <a:buNone/>
              <a:defRPr>
                <a:highlight>
                  <a:schemeClr val="dk1"/>
                </a:highlight>
              </a:defRPr>
            </a:lvl9pPr>
          </a:lstStyle>
          <a:p>
            <a:endParaRPr/>
          </a:p>
        </p:txBody>
      </p:sp>
      <p:sp>
        <p:nvSpPr>
          <p:cNvPr id="68" name="Google Shape;68;p13"/>
          <p:cNvSpPr txBox="1">
            <a:spLocks noGrp="1"/>
          </p:cNvSpPr>
          <p:nvPr>
            <p:ph type="title" idx="15"/>
          </p:nvPr>
        </p:nvSpPr>
        <p:spPr>
          <a:xfrm>
            <a:off x="4656063" y="3235750"/>
            <a:ext cx="660900" cy="674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p13"/>
          <p:cNvSpPr/>
          <p:nvPr/>
        </p:nvSpPr>
        <p:spPr>
          <a:xfrm>
            <a:off x="8469771" y="167475"/>
            <a:ext cx="924100" cy="2424200"/>
          </a:xfrm>
          <a:custGeom>
            <a:avLst/>
            <a:gdLst/>
            <a:ahLst/>
            <a:cxnLst/>
            <a:rect l="l" t="t" r="r" b="b"/>
            <a:pathLst>
              <a:path w="36964" h="96968" extrusionOk="0">
                <a:moveTo>
                  <a:pt x="32817" y="0"/>
                </a:moveTo>
                <a:cubicBezTo>
                  <a:pt x="27118" y="0"/>
                  <a:pt x="21108" y="212"/>
                  <a:pt x="15911" y="2551"/>
                </a:cubicBezTo>
                <a:cubicBezTo>
                  <a:pt x="7247" y="6450"/>
                  <a:pt x="-3014" y="18145"/>
                  <a:pt x="919" y="26794"/>
                </a:cubicBezTo>
                <a:cubicBezTo>
                  <a:pt x="2757" y="30837"/>
                  <a:pt x="10180" y="31328"/>
                  <a:pt x="10808" y="35725"/>
                </a:cubicBezTo>
                <a:cubicBezTo>
                  <a:pt x="11982" y="43941"/>
                  <a:pt x="6979" y="53824"/>
                  <a:pt x="11764" y="60605"/>
                </a:cubicBezTo>
                <a:cubicBezTo>
                  <a:pt x="20267" y="72654"/>
                  <a:pt x="36964" y="82221"/>
                  <a:pt x="36964" y="96968"/>
                </a:cubicBezTo>
              </a:path>
            </a:pathLst>
          </a:custGeom>
          <a:noFill/>
          <a:ln w="9525" cap="flat" cmpd="sng">
            <a:solidFill>
              <a:schemeClr val="accent1"/>
            </a:solidFill>
            <a:prstDash val="lgDash"/>
            <a:round/>
            <a:headEnd type="none" w="med" len="med"/>
            <a:tailEnd type="none" w="med" len="med"/>
          </a:ln>
        </p:spPr>
      </p:sp>
      <p:grpSp>
        <p:nvGrpSpPr>
          <p:cNvPr id="70" name="Google Shape;70;p13"/>
          <p:cNvGrpSpPr/>
          <p:nvPr/>
        </p:nvGrpSpPr>
        <p:grpSpPr>
          <a:xfrm>
            <a:off x="95700" y="4198700"/>
            <a:ext cx="1159900" cy="944800"/>
            <a:chOff x="339875" y="3409400"/>
            <a:chExt cx="1159900" cy="944800"/>
          </a:xfrm>
        </p:grpSpPr>
        <p:sp>
          <p:nvSpPr>
            <p:cNvPr id="71" name="Google Shape;71;p13"/>
            <p:cNvSpPr/>
            <p:nvPr/>
          </p:nvSpPr>
          <p:spPr>
            <a:xfrm>
              <a:off x="799300" y="3409400"/>
              <a:ext cx="363850" cy="944800"/>
            </a:xfrm>
            <a:custGeom>
              <a:avLst/>
              <a:gdLst/>
              <a:ahLst/>
              <a:cxnLst/>
              <a:rect l="l" t="t" r="r" b="b"/>
              <a:pathLst>
                <a:path w="14554" h="37792" extrusionOk="0">
                  <a:moveTo>
                    <a:pt x="10235" y="0"/>
                  </a:moveTo>
                  <a:cubicBezTo>
                    <a:pt x="8752" y="0"/>
                    <a:pt x="7334" y="693"/>
                    <a:pt x="6247" y="1698"/>
                  </a:cubicBezTo>
                  <a:cubicBezTo>
                    <a:pt x="5142" y="2687"/>
                    <a:pt x="4351" y="3972"/>
                    <a:pt x="3676" y="5291"/>
                  </a:cubicBezTo>
                  <a:cubicBezTo>
                    <a:pt x="1055" y="10400"/>
                    <a:pt x="83" y="16234"/>
                    <a:pt x="33" y="21986"/>
                  </a:cubicBezTo>
                  <a:cubicBezTo>
                    <a:pt x="0" y="27293"/>
                    <a:pt x="709" y="32550"/>
                    <a:pt x="1500" y="37791"/>
                  </a:cubicBezTo>
                  <a:lnTo>
                    <a:pt x="5489" y="37791"/>
                  </a:lnTo>
                  <a:cubicBezTo>
                    <a:pt x="5587" y="33325"/>
                    <a:pt x="6346" y="28875"/>
                    <a:pt x="7450" y="24557"/>
                  </a:cubicBezTo>
                  <a:cubicBezTo>
                    <a:pt x="8966" y="18657"/>
                    <a:pt x="11142" y="12938"/>
                    <a:pt x="13301" y="7252"/>
                  </a:cubicBezTo>
                  <a:cubicBezTo>
                    <a:pt x="13927" y="5620"/>
                    <a:pt x="14553" y="3775"/>
                    <a:pt x="13828" y="2176"/>
                  </a:cubicBezTo>
                  <a:cubicBezTo>
                    <a:pt x="13218" y="841"/>
                    <a:pt x="11718" y="17"/>
                    <a:pt x="10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948450" y="3782325"/>
              <a:ext cx="551325" cy="568575"/>
            </a:xfrm>
            <a:custGeom>
              <a:avLst/>
              <a:gdLst/>
              <a:ahLst/>
              <a:cxnLst/>
              <a:rect l="l" t="t" r="r" b="b"/>
              <a:pathLst>
                <a:path w="22053" h="22743" extrusionOk="0">
                  <a:moveTo>
                    <a:pt x="19066" y="1"/>
                  </a:moveTo>
                  <a:cubicBezTo>
                    <a:pt x="18957" y="1"/>
                    <a:pt x="18848" y="6"/>
                    <a:pt x="18740" y="15"/>
                  </a:cubicBezTo>
                  <a:cubicBezTo>
                    <a:pt x="17800" y="98"/>
                    <a:pt x="16927" y="493"/>
                    <a:pt x="16086" y="922"/>
                  </a:cubicBezTo>
                  <a:cubicBezTo>
                    <a:pt x="11752" y="3163"/>
                    <a:pt x="8159" y="6690"/>
                    <a:pt x="5456" y="10744"/>
                  </a:cubicBezTo>
                  <a:cubicBezTo>
                    <a:pt x="3017" y="14420"/>
                    <a:pt x="1270" y="18523"/>
                    <a:pt x="0" y="22743"/>
                  </a:cubicBezTo>
                  <a:lnTo>
                    <a:pt x="3758" y="22743"/>
                  </a:lnTo>
                  <a:cubicBezTo>
                    <a:pt x="5340" y="20287"/>
                    <a:pt x="7450" y="18111"/>
                    <a:pt x="9642" y="16150"/>
                  </a:cubicBezTo>
                  <a:cubicBezTo>
                    <a:pt x="13251" y="12920"/>
                    <a:pt x="17240" y="10052"/>
                    <a:pt x="20289" y="6294"/>
                  </a:cubicBezTo>
                  <a:cubicBezTo>
                    <a:pt x="20915" y="5520"/>
                    <a:pt x="21508" y="4696"/>
                    <a:pt x="21789" y="3740"/>
                  </a:cubicBezTo>
                  <a:cubicBezTo>
                    <a:pt x="22052" y="2768"/>
                    <a:pt x="21953" y="1663"/>
                    <a:pt x="21294" y="905"/>
                  </a:cubicBezTo>
                  <a:cubicBezTo>
                    <a:pt x="20741" y="279"/>
                    <a:pt x="19893" y="1"/>
                    <a:pt x="190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339875" y="3524525"/>
              <a:ext cx="445025" cy="829675"/>
            </a:xfrm>
            <a:custGeom>
              <a:avLst/>
              <a:gdLst/>
              <a:ahLst/>
              <a:cxnLst/>
              <a:rect l="l" t="t" r="r" b="b"/>
              <a:pathLst>
                <a:path w="17801" h="33187" extrusionOk="0">
                  <a:moveTo>
                    <a:pt x="3947" y="1"/>
                  </a:moveTo>
                  <a:cubicBezTo>
                    <a:pt x="3148" y="1"/>
                    <a:pt x="2355" y="207"/>
                    <a:pt x="1715" y="669"/>
                  </a:cubicBezTo>
                  <a:cubicBezTo>
                    <a:pt x="512" y="1510"/>
                    <a:pt x="1" y="3108"/>
                    <a:pt x="116" y="4592"/>
                  </a:cubicBezTo>
                  <a:cubicBezTo>
                    <a:pt x="232" y="6059"/>
                    <a:pt x="858" y="7443"/>
                    <a:pt x="1550" y="8745"/>
                  </a:cubicBezTo>
                  <a:cubicBezTo>
                    <a:pt x="3923" y="13277"/>
                    <a:pt x="7038" y="17381"/>
                    <a:pt x="9708" y="21732"/>
                  </a:cubicBezTo>
                  <a:cubicBezTo>
                    <a:pt x="11884" y="25292"/>
                    <a:pt x="13779" y="29132"/>
                    <a:pt x="14603" y="33186"/>
                  </a:cubicBezTo>
                  <a:lnTo>
                    <a:pt x="17800" y="33186"/>
                  </a:lnTo>
                  <a:cubicBezTo>
                    <a:pt x="17784" y="26330"/>
                    <a:pt x="16746" y="19491"/>
                    <a:pt x="14719" y="12948"/>
                  </a:cubicBezTo>
                  <a:cubicBezTo>
                    <a:pt x="13384" y="8630"/>
                    <a:pt x="11455" y="4229"/>
                    <a:pt x="7829" y="1526"/>
                  </a:cubicBezTo>
                  <a:cubicBezTo>
                    <a:pt x="6956" y="851"/>
                    <a:pt x="5951" y="307"/>
                    <a:pt x="4879" y="92"/>
                  </a:cubicBezTo>
                  <a:cubicBezTo>
                    <a:pt x="4574" y="32"/>
                    <a:pt x="4260" y="1"/>
                    <a:pt x="39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872625" y="3543375"/>
              <a:ext cx="149625" cy="802075"/>
            </a:xfrm>
            <a:custGeom>
              <a:avLst/>
              <a:gdLst/>
              <a:ahLst/>
              <a:cxnLst/>
              <a:rect l="l" t="t" r="r" b="b"/>
              <a:pathLst>
                <a:path w="5985" h="32083" extrusionOk="0">
                  <a:moveTo>
                    <a:pt x="5788" y="1"/>
                  </a:moveTo>
                  <a:cubicBezTo>
                    <a:pt x="5722" y="1"/>
                    <a:pt x="5653" y="35"/>
                    <a:pt x="5621" y="113"/>
                  </a:cubicBezTo>
                  <a:cubicBezTo>
                    <a:pt x="4715" y="2322"/>
                    <a:pt x="3923" y="4579"/>
                    <a:pt x="3231" y="6870"/>
                  </a:cubicBezTo>
                  <a:cubicBezTo>
                    <a:pt x="2028" y="10908"/>
                    <a:pt x="1171" y="15061"/>
                    <a:pt x="660" y="19248"/>
                  </a:cubicBezTo>
                  <a:cubicBezTo>
                    <a:pt x="149" y="23450"/>
                    <a:pt x="1" y="27702"/>
                    <a:pt x="215" y="31921"/>
                  </a:cubicBezTo>
                  <a:cubicBezTo>
                    <a:pt x="215" y="32029"/>
                    <a:pt x="302" y="32082"/>
                    <a:pt x="386" y="32082"/>
                  </a:cubicBezTo>
                  <a:cubicBezTo>
                    <a:pt x="471" y="32082"/>
                    <a:pt x="553" y="32029"/>
                    <a:pt x="545" y="31921"/>
                  </a:cubicBezTo>
                  <a:cubicBezTo>
                    <a:pt x="429" y="29565"/>
                    <a:pt x="413" y="27191"/>
                    <a:pt x="528" y="24835"/>
                  </a:cubicBezTo>
                  <a:cubicBezTo>
                    <a:pt x="710" y="20615"/>
                    <a:pt x="1270" y="16396"/>
                    <a:pt x="2176" y="12276"/>
                  </a:cubicBezTo>
                  <a:cubicBezTo>
                    <a:pt x="3083" y="8156"/>
                    <a:pt x="4352" y="4118"/>
                    <a:pt x="5934" y="212"/>
                  </a:cubicBezTo>
                  <a:cubicBezTo>
                    <a:pt x="5984" y="82"/>
                    <a:pt x="5889" y="1"/>
                    <a:pt x="57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413225" y="3602675"/>
              <a:ext cx="331100" cy="747300"/>
            </a:xfrm>
            <a:custGeom>
              <a:avLst/>
              <a:gdLst/>
              <a:ahLst/>
              <a:cxnLst/>
              <a:rect l="l" t="t" r="r" b="b"/>
              <a:pathLst>
                <a:path w="13244" h="29892" extrusionOk="0">
                  <a:moveTo>
                    <a:pt x="239" y="1"/>
                  </a:moveTo>
                  <a:cubicBezTo>
                    <a:pt x="113" y="1"/>
                    <a:pt x="1" y="168"/>
                    <a:pt x="116" y="296"/>
                  </a:cubicBezTo>
                  <a:cubicBezTo>
                    <a:pt x="1780" y="2010"/>
                    <a:pt x="3313" y="3856"/>
                    <a:pt x="4681" y="5833"/>
                  </a:cubicBezTo>
                  <a:cubicBezTo>
                    <a:pt x="7120" y="9311"/>
                    <a:pt x="9082" y="13151"/>
                    <a:pt x="10466" y="17172"/>
                  </a:cubicBezTo>
                  <a:cubicBezTo>
                    <a:pt x="11867" y="21210"/>
                    <a:pt x="12691" y="25446"/>
                    <a:pt x="12905" y="29731"/>
                  </a:cubicBezTo>
                  <a:cubicBezTo>
                    <a:pt x="12905" y="29838"/>
                    <a:pt x="12992" y="29891"/>
                    <a:pt x="13076" y="29891"/>
                  </a:cubicBezTo>
                  <a:cubicBezTo>
                    <a:pt x="13161" y="29891"/>
                    <a:pt x="13243" y="29838"/>
                    <a:pt x="13235" y="29731"/>
                  </a:cubicBezTo>
                  <a:cubicBezTo>
                    <a:pt x="13119" y="27325"/>
                    <a:pt x="12806" y="24918"/>
                    <a:pt x="12312" y="22562"/>
                  </a:cubicBezTo>
                  <a:cubicBezTo>
                    <a:pt x="11422" y="18342"/>
                    <a:pt x="9939" y="14272"/>
                    <a:pt x="7928" y="10481"/>
                  </a:cubicBezTo>
                  <a:cubicBezTo>
                    <a:pt x="5901" y="6674"/>
                    <a:pt x="3363" y="3147"/>
                    <a:pt x="347" y="48"/>
                  </a:cubicBezTo>
                  <a:cubicBezTo>
                    <a:pt x="313" y="15"/>
                    <a:pt x="276"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986350" y="3868275"/>
              <a:ext cx="416750" cy="476800"/>
            </a:xfrm>
            <a:custGeom>
              <a:avLst/>
              <a:gdLst/>
              <a:ahLst/>
              <a:cxnLst/>
              <a:rect l="l" t="t" r="r" b="b"/>
              <a:pathLst>
                <a:path w="16670" h="19072" extrusionOk="0">
                  <a:moveTo>
                    <a:pt x="16427" y="1"/>
                  </a:moveTo>
                  <a:cubicBezTo>
                    <a:pt x="16403" y="1"/>
                    <a:pt x="16376" y="7"/>
                    <a:pt x="16350" y="22"/>
                  </a:cubicBezTo>
                  <a:cubicBezTo>
                    <a:pt x="13499" y="1686"/>
                    <a:pt x="10878" y="3713"/>
                    <a:pt x="8538" y="6054"/>
                  </a:cubicBezTo>
                  <a:cubicBezTo>
                    <a:pt x="6214" y="8394"/>
                    <a:pt x="4170" y="11031"/>
                    <a:pt x="2506" y="13882"/>
                  </a:cubicBezTo>
                  <a:cubicBezTo>
                    <a:pt x="1566" y="15481"/>
                    <a:pt x="742" y="17162"/>
                    <a:pt x="50" y="18876"/>
                  </a:cubicBezTo>
                  <a:cubicBezTo>
                    <a:pt x="1" y="18995"/>
                    <a:pt x="100" y="19072"/>
                    <a:pt x="204" y="19072"/>
                  </a:cubicBezTo>
                  <a:cubicBezTo>
                    <a:pt x="274" y="19072"/>
                    <a:pt x="347" y="19038"/>
                    <a:pt x="380" y="18958"/>
                  </a:cubicBezTo>
                  <a:cubicBezTo>
                    <a:pt x="1599" y="15942"/>
                    <a:pt x="3231" y="13075"/>
                    <a:pt x="5176" y="10454"/>
                  </a:cubicBezTo>
                  <a:cubicBezTo>
                    <a:pt x="7137" y="7834"/>
                    <a:pt x="9428" y="5460"/>
                    <a:pt x="11983" y="3433"/>
                  </a:cubicBezTo>
                  <a:cubicBezTo>
                    <a:pt x="13416" y="2280"/>
                    <a:pt x="14933" y="1241"/>
                    <a:pt x="16515" y="318"/>
                  </a:cubicBezTo>
                  <a:cubicBezTo>
                    <a:pt x="16670" y="220"/>
                    <a:pt x="16572" y="1"/>
                    <a:pt x="16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13"/>
          <p:cNvGrpSpPr/>
          <p:nvPr/>
        </p:nvGrpSpPr>
        <p:grpSpPr>
          <a:xfrm flipH="1">
            <a:off x="7927475" y="4198700"/>
            <a:ext cx="1159900" cy="944800"/>
            <a:chOff x="339875" y="3409400"/>
            <a:chExt cx="1159900" cy="944800"/>
          </a:xfrm>
        </p:grpSpPr>
        <p:sp>
          <p:nvSpPr>
            <p:cNvPr id="78" name="Google Shape;78;p13"/>
            <p:cNvSpPr/>
            <p:nvPr/>
          </p:nvSpPr>
          <p:spPr>
            <a:xfrm>
              <a:off x="799300" y="3409400"/>
              <a:ext cx="363850" cy="944800"/>
            </a:xfrm>
            <a:custGeom>
              <a:avLst/>
              <a:gdLst/>
              <a:ahLst/>
              <a:cxnLst/>
              <a:rect l="l" t="t" r="r" b="b"/>
              <a:pathLst>
                <a:path w="14554" h="37792" extrusionOk="0">
                  <a:moveTo>
                    <a:pt x="10235" y="0"/>
                  </a:moveTo>
                  <a:cubicBezTo>
                    <a:pt x="8752" y="0"/>
                    <a:pt x="7334" y="693"/>
                    <a:pt x="6247" y="1698"/>
                  </a:cubicBezTo>
                  <a:cubicBezTo>
                    <a:pt x="5142" y="2687"/>
                    <a:pt x="4351" y="3972"/>
                    <a:pt x="3676" y="5291"/>
                  </a:cubicBezTo>
                  <a:cubicBezTo>
                    <a:pt x="1055" y="10400"/>
                    <a:pt x="83" y="16234"/>
                    <a:pt x="33" y="21986"/>
                  </a:cubicBezTo>
                  <a:cubicBezTo>
                    <a:pt x="0" y="27293"/>
                    <a:pt x="709" y="32550"/>
                    <a:pt x="1500" y="37791"/>
                  </a:cubicBezTo>
                  <a:lnTo>
                    <a:pt x="5489" y="37791"/>
                  </a:lnTo>
                  <a:cubicBezTo>
                    <a:pt x="5587" y="33325"/>
                    <a:pt x="6346" y="28875"/>
                    <a:pt x="7450" y="24557"/>
                  </a:cubicBezTo>
                  <a:cubicBezTo>
                    <a:pt x="8966" y="18657"/>
                    <a:pt x="11142" y="12938"/>
                    <a:pt x="13301" y="7252"/>
                  </a:cubicBezTo>
                  <a:cubicBezTo>
                    <a:pt x="13927" y="5620"/>
                    <a:pt x="14553" y="3775"/>
                    <a:pt x="13828" y="2176"/>
                  </a:cubicBezTo>
                  <a:cubicBezTo>
                    <a:pt x="13218" y="841"/>
                    <a:pt x="11718" y="17"/>
                    <a:pt x="10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948450" y="3782325"/>
              <a:ext cx="551325" cy="568575"/>
            </a:xfrm>
            <a:custGeom>
              <a:avLst/>
              <a:gdLst/>
              <a:ahLst/>
              <a:cxnLst/>
              <a:rect l="l" t="t" r="r" b="b"/>
              <a:pathLst>
                <a:path w="22053" h="22743" extrusionOk="0">
                  <a:moveTo>
                    <a:pt x="19066" y="1"/>
                  </a:moveTo>
                  <a:cubicBezTo>
                    <a:pt x="18957" y="1"/>
                    <a:pt x="18848" y="6"/>
                    <a:pt x="18740" y="15"/>
                  </a:cubicBezTo>
                  <a:cubicBezTo>
                    <a:pt x="17800" y="98"/>
                    <a:pt x="16927" y="493"/>
                    <a:pt x="16086" y="922"/>
                  </a:cubicBezTo>
                  <a:cubicBezTo>
                    <a:pt x="11752" y="3163"/>
                    <a:pt x="8159" y="6690"/>
                    <a:pt x="5456" y="10744"/>
                  </a:cubicBezTo>
                  <a:cubicBezTo>
                    <a:pt x="3017" y="14420"/>
                    <a:pt x="1270" y="18523"/>
                    <a:pt x="0" y="22743"/>
                  </a:cubicBezTo>
                  <a:lnTo>
                    <a:pt x="3758" y="22743"/>
                  </a:lnTo>
                  <a:cubicBezTo>
                    <a:pt x="5340" y="20287"/>
                    <a:pt x="7450" y="18111"/>
                    <a:pt x="9642" y="16150"/>
                  </a:cubicBezTo>
                  <a:cubicBezTo>
                    <a:pt x="13251" y="12920"/>
                    <a:pt x="17240" y="10052"/>
                    <a:pt x="20289" y="6294"/>
                  </a:cubicBezTo>
                  <a:cubicBezTo>
                    <a:pt x="20915" y="5520"/>
                    <a:pt x="21508" y="4696"/>
                    <a:pt x="21789" y="3740"/>
                  </a:cubicBezTo>
                  <a:cubicBezTo>
                    <a:pt x="22052" y="2768"/>
                    <a:pt x="21953" y="1663"/>
                    <a:pt x="21294" y="905"/>
                  </a:cubicBezTo>
                  <a:cubicBezTo>
                    <a:pt x="20741" y="279"/>
                    <a:pt x="19893" y="1"/>
                    <a:pt x="190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339875" y="3524525"/>
              <a:ext cx="445025" cy="829675"/>
            </a:xfrm>
            <a:custGeom>
              <a:avLst/>
              <a:gdLst/>
              <a:ahLst/>
              <a:cxnLst/>
              <a:rect l="l" t="t" r="r" b="b"/>
              <a:pathLst>
                <a:path w="17801" h="33187" extrusionOk="0">
                  <a:moveTo>
                    <a:pt x="3947" y="1"/>
                  </a:moveTo>
                  <a:cubicBezTo>
                    <a:pt x="3148" y="1"/>
                    <a:pt x="2355" y="207"/>
                    <a:pt x="1715" y="669"/>
                  </a:cubicBezTo>
                  <a:cubicBezTo>
                    <a:pt x="512" y="1510"/>
                    <a:pt x="1" y="3108"/>
                    <a:pt x="116" y="4592"/>
                  </a:cubicBezTo>
                  <a:cubicBezTo>
                    <a:pt x="232" y="6059"/>
                    <a:pt x="858" y="7443"/>
                    <a:pt x="1550" y="8745"/>
                  </a:cubicBezTo>
                  <a:cubicBezTo>
                    <a:pt x="3923" y="13277"/>
                    <a:pt x="7038" y="17381"/>
                    <a:pt x="9708" y="21732"/>
                  </a:cubicBezTo>
                  <a:cubicBezTo>
                    <a:pt x="11884" y="25292"/>
                    <a:pt x="13779" y="29132"/>
                    <a:pt x="14603" y="33186"/>
                  </a:cubicBezTo>
                  <a:lnTo>
                    <a:pt x="17800" y="33186"/>
                  </a:lnTo>
                  <a:cubicBezTo>
                    <a:pt x="17784" y="26330"/>
                    <a:pt x="16746" y="19491"/>
                    <a:pt x="14719" y="12948"/>
                  </a:cubicBezTo>
                  <a:cubicBezTo>
                    <a:pt x="13384" y="8630"/>
                    <a:pt x="11455" y="4229"/>
                    <a:pt x="7829" y="1526"/>
                  </a:cubicBezTo>
                  <a:cubicBezTo>
                    <a:pt x="6956" y="851"/>
                    <a:pt x="5951" y="307"/>
                    <a:pt x="4879" y="92"/>
                  </a:cubicBezTo>
                  <a:cubicBezTo>
                    <a:pt x="4574" y="32"/>
                    <a:pt x="4260" y="1"/>
                    <a:pt x="39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872625" y="3543375"/>
              <a:ext cx="149625" cy="802075"/>
            </a:xfrm>
            <a:custGeom>
              <a:avLst/>
              <a:gdLst/>
              <a:ahLst/>
              <a:cxnLst/>
              <a:rect l="l" t="t" r="r" b="b"/>
              <a:pathLst>
                <a:path w="5985" h="32083" extrusionOk="0">
                  <a:moveTo>
                    <a:pt x="5788" y="1"/>
                  </a:moveTo>
                  <a:cubicBezTo>
                    <a:pt x="5722" y="1"/>
                    <a:pt x="5653" y="35"/>
                    <a:pt x="5621" y="113"/>
                  </a:cubicBezTo>
                  <a:cubicBezTo>
                    <a:pt x="4715" y="2322"/>
                    <a:pt x="3923" y="4579"/>
                    <a:pt x="3231" y="6870"/>
                  </a:cubicBezTo>
                  <a:cubicBezTo>
                    <a:pt x="2028" y="10908"/>
                    <a:pt x="1171" y="15061"/>
                    <a:pt x="660" y="19248"/>
                  </a:cubicBezTo>
                  <a:cubicBezTo>
                    <a:pt x="149" y="23450"/>
                    <a:pt x="1" y="27702"/>
                    <a:pt x="215" y="31921"/>
                  </a:cubicBezTo>
                  <a:cubicBezTo>
                    <a:pt x="215" y="32029"/>
                    <a:pt x="302" y="32082"/>
                    <a:pt x="386" y="32082"/>
                  </a:cubicBezTo>
                  <a:cubicBezTo>
                    <a:pt x="471" y="32082"/>
                    <a:pt x="553" y="32029"/>
                    <a:pt x="545" y="31921"/>
                  </a:cubicBezTo>
                  <a:cubicBezTo>
                    <a:pt x="429" y="29565"/>
                    <a:pt x="413" y="27191"/>
                    <a:pt x="528" y="24835"/>
                  </a:cubicBezTo>
                  <a:cubicBezTo>
                    <a:pt x="710" y="20615"/>
                    <a:pt x="1270" y="16396"/>
                    <a:pt x="2176" y="12276"/>
                  </a:cubicBezTo>
                  <a:cubicBezTo>
                    <a:pt x="3083" y="8156"/>
                    <a:pt x="4352" y="4118"/>
                    <a:pt x="5934" y="212"/>
                  </a:cubicBezTo>
                  <a:cubicBezTo>
                    <a:pt x="5984" y="82"/>
                    <a:pt x="5889" y="1"/>
                    <a:pt x="57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413225" y="3602675"/>
              <a:ext cx="331100" cy="747300"/>
            </a:xfrm>
            <a:custGeom>
              <a:avLst/>
              <a:gdLst/>
              <a:ahLst/>
              <a:cxnLst/>
              <a:rect l="l" t="t" r="r" b="b"/>
              <a:pathLst>
                <a:path w="13244" h="29892" extrusionOk="0">
                  <a:moveTo>
                    <a:pt x="239" y="1"/>
                  </a:moveTo>
                  <a:cubicBezTo>
                    <a:pt x="113" y="1"/>
                    <a:pt x="1" y="168"/>
                    <a:pt x="116" y="296"/>
                  </a:cubicBezTo>
                  <a:cubicBezTo>
                    <a:pt x="1780" y="2010"/>
                    <a:pt x="3313" y="3856"/>
                    <a:pt x="4681" y="5833"/>
                  </a:cubicBezTo>
                  <a:cubicBezTo>
                    <a:pt x="7120" y="9311"/>
                    <a:pt x="9082" y="13151"/>
                    <a:pt x="10466" y="17172"/>
                  </a:cubicBezTo>
                  <a:cubicBezTo>
                    <a:pt x="11867" y="21210"/>
                    <a:pt x="12691" y="25446"/>
                    <a:pt x="12905" y="29731"/>
                  </a:cubicBezTo>
                  <a:cubicBezTo>
                    <a:pt x="12905" y="29838"/>
                    <a:pt x="12992" y="29891"/>
                    <a:pt x="13076" y="29891"/>
                  </a:cubicBezTo>
                  <a:cubicBezTo>
                    <a:pt x="13161" y="29891"/>
                    <a:pt x="13243" y="29838"/>
                    <a:pt x="13235" y="29731"/>
                  </a:cubicBezTo>
                  <a:cubicBezTo>
                    <a:pt x="13119" y="27325"/>
                    <a:pt x="12806" y="24918"/>
                    <a:pt x="12312" y="22562"/>
                  </a:cubicBezTo>
                  <a:cubicBezTo>
                    <a:pt x="11422" y="18342"/>
                    <a:pt x="9939" y="14272"/>
                    <a:pt x="7928" y="10481"/>
                  </a:cubicBezTo>
                  <a:cubicBezTo>
                    <a:pt x="5901" y="6674"/>
                    <a:pt x="3363" y="3147"/>
                    <a:pt x="347" y="48"/>
                  </a:cubicBezTo>
                  <a:cubicBezTo>
                    <a:pt x="313" y="15"/>
                    <a:pt x="276"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986350" y="3868275"/>
              <a:ext cx="416750" cy="476800"/>
            </a:xfrm>
            <a:custGeom>
              <a:avLst/>
              <a:gdLst/>
              <a:ahLst/>
              <a:cxnLst/>
              <a:rect l="l" t="t" r="r" b="b"/>
              <a:pathLst>
                <a:path w="16670" h="19072" extrusionOk="0">
                  <a:moveTo>
                    <a:pt x="16427" y="1"/>
                  </a:moveTo>
                  <a:cubicBezTo>
                    <a:pt x="16403" y="1"/>
                    <a:pt x="16376" y="7"/>
                    <a:pt x="16350" y="22"/>
                  </a:cubicBezTo>
                  <a:cubicBezTo>
                    <a:pt x="13499" y="1686"/>
                    <a:pt x="10878" y="3713"/>
                    <a:pt x="8538" y="6054"/>
                  </a:cubicBezTo>
                  <a:cubicBezTo>
                    <a:pt x="6214" y="8394"/>
                    <a:pt x="4170" y="11031"/>
                    <a:pt x="2506" y="13882"/>
                  </a:cubicBezTo>
                  <a:cubicBezTo>
                    <a:pt x="1566" y="15481"/>
                    <a:pt x="742" y="17162"/>
                    <a:pt x="50" y="18876"/>
                  </a:cubicBezTo>
                  <a:cubicBezTo>
                    <a:pt x="1" y="18995"/>
                    <a:pt x="100" y="19072"/>
                    <a:pt x="204" y="19072"/>
                  </a:cubicBezTo>
                  <a:cubicBezTo>
                    <a:pt x="274" y="19072"/>
                    <a:pt x="347" y="19038"/>
                    <a:pt x="380" y="18958"/>
                  </a:cubicBezTo>
                  <a:cubicBezTo>
                    <a:pt x="1599" y="15942"/>
                    <a:pt x="3231" y="13075"/>
                    <a:pt x="5176" y="10454"/>
                  </a:cubicBezTo>
                  <a:cubicBezTo>
                    <a:pt x="7137" y="7834"/>
                    <a:pt x="9428" y="5460"/>
                    <a:pt x="11983" y="3433"/>
                  </a:cubicBezTo>
                  <a:cubicBezTo>
                    <a:pt x="13416" y="2280"/>
                    <a:pt x="14933" y="1241"/>
                    <a:pt x="16515" y="318"/>
                  </a:cubicBezTo>
                  <a:cubicBezTo>
                    <a:pt x="16670" y="220"/>
                    <a:pt x="16572" y="1"/>
                    <a:pt x="16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13"/>
          <p:cNvSpPr/>
          <p:nvPr/>
        </p:nvSpPr>
        <p:spPr>
          <a:xfrm>
            <a:off x="3285475" y="4317056"/>
            <a:ext cx="2376375" cy="993925"/>
          </a:xfrm>
          <a:custGeom>
            <a:avLst/>
            <a:gdLst/>
            <a:ahLst/>
            <a:cxnLst/>
            <a:rect l="l" t="t" r="r" b="b"/>
            <a:pathLst>
              <a:path w="95055" h="39757" extrusionOk="0">
                <a:moveTo>
                  <a:pt x="0" y="38481"/>
                </a:moveTo>
                <a:cubicBezTo>
                  <a:pt x="10256" y="38481"/>
                  <a:pt x="20231" y="33550"/>
                  <a:pt x="29026" y="28274"/>
                </a:cubicBezTo>
                <a:cubicBezTo>
                  <a:pt x="34123" y="25216"/>
                  <a:pt x="40084" y="21043"/>
                  <a:pt x="41148" y="15195"/>
                </a:cubicBezTo>
                <a:cubicBezTo>
                  <a:pt x="42085" y="10043"/>
                  <a:pt x="38326" y="3492"/>
                  <a:pt x="33492" y="1479"/>
                </a:cubicBezTo>
                <a:cubicBezTo>
                  <a:pt x="27370" y="-1070"/>
                  <a:pt x="16779" y="-411"/>
                  <a:pt x="14035" y="5626"/>
                </a:cubicBezTo>
                <a:cubicBezTo>
                  <a:pt x="11418" y="11384"/>
                  <a:pt x="14251" y="20217"/>
                  <a:pt x="19457" y="23808"/>
                </a:cubicBezTo>
                <a:cubicBezTo>
                  <a:pt x="29223" y="30543"/>
                  <a:pt x="42254" y="30519"/>
                  <a:pt x="53907" y="32739"/>
                </a:cubicBezTo>
                <a:cubicBezTo>
                  <a:pt x="67575" y="35343"/>
                  <a:pt x="81141" y="39757"/>
                  <a:pt x="95055" y="39757"/>
                </a:cubicBezTo>
              </a:path>
            </a:pathLst>
          </a:custGeom>
          <a:noFill/>
          <a:ln w="9525" cap="flat" cmpd="sng">
            <a:solidFill>
              <a:schemeClr val="accent1"/>
            </a:solidFill>
            <a:prstDash val="lgDash"/>
            <a:round/>
            <a:headEnd type="none" w="med" len="med"/>
            <a:tailEnd type="none" w="med" len="med"/>
          </a:ln>
        </p:spPr>
      </p:sp>
      <p:sp>
        <p:nvSpPr>
          <p:cNvPr id="67" name="Google Shape;67;p13"/>
          <p:cNvSpPr txBox="1">
            <a:spLocks noGrp="1"/>
          </p:cNvSpPr>
          <p:nvPr>
            <p:ph type="title" idx="14"/>
          </p:nvPr>
        </p:nvSpPr>
        <p:spPr>
          <a:xfrm>
            <a:off x="713225" y="539500"/>
            <a:ext cx="77175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TITLE_AND_TWO_COLUMNS_2">
    <p:spTree>
      <p:nvGrpSpPr>
        <p:cNvPr id="1" name="Shape 85"/>
        <p:cNvGrpSpPr/>
        <p:nvPr/>
      </p:nvGrpSpPr>
      <p:grpSpPr>
        <a:xfrm>
          <a:off x="0" y="0"/>
          <a:ext cx="0" cy="0"/>
          <a:chOff x="0" y="0"/>
          <a:chExt cx="0" cy="0"/>
        </a:xfrm>
      </p:grpSpPr>
      <p:sp>
        <p:nvSpPr>
          <p:cNvPr id="86" name="Google Shape;86;p14"/>
          <p:cNvSpPr/>
          <p:nvPr/>
        </p:nvSpPr>
        <p:spPr>
          <a:xfrm>
            <a:off x="713225" y="539500"/>
            <a:ext cx="7717506" cy="608829"/>
          </a:xfrm>
          <a:custGeom>
            <a:avLst/>
            <a:gdLst/>
            <a:ahLst/>
            <a:cxnLst/>
            <a:rect l="l" t="t" r="r" b="b"/>
            <a:pathLst>
              <a:path w="23163" h="4746" extrusionOk="0">
                <a:moveTo>
                  <a:pt x="0" y="0"/>
                </a:moveTo>
                <a:lnTo>
                  <a:pt x="598" y="4745"/>
                </a:lnTo>
                <a:lnTo>
                  <a:pt x="23043" y="4745"/>
                </a:lnTo>
                <a:lnTo>
                  <a:pt x="231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txBox="1">
            <a:spLocks noGrp="1"/>
          </p:cNvSpPr>
          <p:nvPr>
            <p:ph type="body" idx="1"/>
          </p:nvPr>
        </p:nvSpPr>
        <p:spPr>
          <a:xfrm>
            <a:off x="713225" y="1578950"/>
            <a:ext cx="4438200" cy="2145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8" name="Google Shape;88;p14"/>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14"/>
          <p:cNvSpPr/>
          <p:nvPr/>
        </p:nvSpPr>
        <p:spPr>
          <a:xfrm>
            <a:off x="-366825" y="4137625"/>
            <a:ext cx="4880350" cy="1515150"/>
          </a:xfrm>
          <a:custGeom>
            <a:avLst/>
            <a:gdLst/>
            <a:ahLst/>
            <a:cxnLst/>
            <a:rect l="l" t="t" r="r" b="b"/>
            <a:pathLst>
              <a:path w="195214" h="60606" extrusionOk="0">
                <a:moveTo>
                  <a:pt x="0" y="0"/>
                </a:moveTo>
                <a:cubicBezTo>
                  <a:pt x="10472" y="10472"/>
                  <a:pt x="26658" y="15949"/>
                  <a:pt x="41467" y="15949"/>
                </a:cubicBezTo>
                <a:cubicBezTo>
                  <a:pt x="46783" y="15949"/>
                  <a:pt x="54400" y="16239"/>
                  <a:pt x="56778" y="11484"/>
                </a:cubicBezTo>
                <a:cubicBezTo>
                  <a:pt x="57734" y="9573"/>
                  <a:pt x="58052" y="6060"/>
                  <a:pt x="56140" y="5104"/>
                </a:cubicBezTo>
                <a:cubicBezTo>
                  <a:pt x="53858" y="3963"/>
                  <a:pt x="50906" y="4297"/>
                  <a:pt x="48485" y="5104"/>
                </a:cubicBezTo>
                <a:cubicBezTo>
                  <a:pt x="43225" y="6858"/>
                  <a:pt x="42595" y="18615"/>
                  <a:pt x="47209" y="21691"/>
                </a:cubicBezTo>
                <a:cubicBezTo>
                  <a:pt x="54286" y="26409"/>
                  <a:pt x="64829" y="24850"/>
                  <a:pt x="72727" y="21691"/>
                </a:cubicBezTo>
                <a:cubicBezTo>
                  <a:pt x="81557" y="18159"/>
                  <a:pt x="88808" y="10112"/>
                  <a:pt x="98245" y="8932"/>
                </a:cubicBezTo>
                <a:cubicBezTo>
                  <a:pt x="101680" y="8503"/>
                  <a:pt x="106531" y="7966"/>
                  <a:pt x="108452" y="10846"/>
                </a:cubicBezTo>
                <a:cubicBezTo>
                  <a:pt x="112202" y="16468"/>
                  <a:pt x="110190" y="27706"/>
                  <a:pt x="116746" y="29346"/>
                </a:cubicBezTo>
                <a:cubicBezTo>
                  <a:pt x="132566" y="33303"/>
                  <a:pt x="148771" y="15184"/>
                  <a:pt x="164592" y="19139"/>
                </a:cubicBezTo>
                <a:cubicBezTo>
                  <a:pt x="174001" y="21491"/>
                  <a:pt x="178118" y="33431"/>
                  <a:pt x="182455" y="42105"/>
                </a:cubicBezTo>
                <a:cubicBezTo>
                  <a:pt x="185805" y="48805"/>
                  <a:pt x="191864" y="53906"/>
                  <a:pt x="195214" y="60606"/>
                </a:cubicBezTo>
              </a:path>
            </a:pathLst>
          </a:custGeom>
          <a:noFill/>
          <a:ln w="9525" cap="flat" cmpd="sng">
            <a:solidFill>
              <a:schemeClr val="accent1"/>
            </a:solidFill>
            <a:prstDash val="lgDash"/>
            <a:round/>
            <a:headEnd type="none" w="med" len="med"/>
            <a:tailEnd type="none" w="med" len="med"/>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00"/>
        <p:cNvGrpSpPr/>
        <p:nvPr/>
      </p:nvGrpSpPr>
      <p:grpSpPr>
        <a:xfrm>
          <a:off x="0" y="0"/>
          <a:ext cx="0" cy="0"/>
          <a:chOff x="0" y="0"/>
          <a:chExt cx="0" cy="0"/>
        </a:xfrm>
      </p:grpSpPr>
      <p:sp>
        <p:nvSpPr>
          <p:cNvPr id="201" name="Google Shape;201;p23"/>
          <p:cNvSpPr/>
          <p:nvPr/>
        </p:nvSpPr>
        <p:spPr>
          <a:xfrm>
            <a:off x="713225" y="539500"/>
            <a:ext cx="7717506" cy="608829"/>
          </a:xfrm>
          <a:custGeom>
            <a:avLst/>
            <a:gdLst/>
            <a:ahLst/>
            <a:cxnLst/>
            <a:rect l="l" t="t" r="r" b="b"/>
            <a:pathLst>
              <a:path w="23163" h="4746" extrusionOk="0">
                <a:moveTo>
                  <a:pt x="0" y="0"/>
                </a:moveTo>
                <a:lnTo>
                  <a:pt x="598" y="4745"/>
                </a:lnTo>
                <a:lnTo>
                  <a:pt x="23043" y="4745"/>
                </a:lnTo>
                <a:lnTo>
                  <a:pt x="231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3" name="Google Shape;203;p23"/>
          <p:cNvSpPr/>
          <p:nvPr/>
        </p:nvSpPr>
        <p:spPr>
          <a:xfrm>
            <a:off x="-446575" y="3825636"/>
            <a:ext cx="2567775" cy="1979750"/>
          </a:xfrm>
          <a:custGeom>
            <a:avLst/>
            <a:gdLst/>
            <a:ahLst/>
            <a:cxnLst/>
            <a:rect l="l" t="t" r="r" b="b"/>
            <a:pathLst>
              <a:path w="102711" h="79190" extrusionOk="0">
                <a:moveTo>
                  <a:pt x="0" y="7739"/>
                </a:moveTo>
                <a:cubicBezTo>
                  <a:pt x="4735" y="1426"/>
                  <a:pt x="16401" y="-2379"/>
                  <a:pt x="22967" y="1998"/>
                </a:cubicBezTo>
                <a:cubicBezTo>
                  <a:pt x="29297" y="6218"/>
                  <a:pt x="25957" y="20006"/>
                  <a:pt x="33174" y="22412"/>
                </a:cubicBezTo>
                <a:cubicBezTo>
                  <a:pt x="39680" y="24581"/>
                  <a:pt x="48739" y="20115"/>
                  <a:pt x="53588" y="24964"/>
                </a:cubicBezTo>
                <a:cubicBezTo>
                  <a:pt x="57544" y="28920"/>
                  <a:pt x="52184" y="37595"/>
                  <a:pt x="56140" y="41551"/>
                </a:cubicBezTo>
                <a:cubicBezTo>
                  <a:pt x="63832" y="49243"/>
                  <a:pt x="78122" y="36361"/>
                  <a:pt x="88676" y="38999"/>
                </a:cubicBezTo>
                <a:cubicBezTo>
                  <a:pt x="95873" y="40798"/>
                  <a:pt x="97663" y="51458"/>
                  <a:pt x="98883" y="58776"/>
                </a:cubicBezTo>
                <a:cubicBezTo>
                  <a:pt x="100021" y="65605"/>
                  <a:pt x="102711" y="72267"/>
                  <a:pt x="102711" y="79190"/>
                </a:cubicBezTo>
              </a:path>
            </a:pathLst>
          </a:custGeom>
          <a:noFill/>
          <a:ln w="9525" cap="flat" cmpd="sng">
            <a:solidFill>
              <a:schemeClr val="accent1"/>
            </a:solidFill>
            <a:prstDash val="lgDash"/>
            <a:round/>
            <a:headEnd type="none" w="med" len="med"/>
            <a:tailEnd type="none" w="med" len="med"/>
          </a:ln>
        </p:spPr>
      </p:sp>
      <p:sp>
        <p:nvSpPr>
          <p:cNvPr id="204" name="Google Shape;204;p23"/>
          <p:cNvSpPr/>
          <p:nvPr/>
        </p:nvSpPr>
        <p:spPr>
          <a:xfrm>
            <a:off x="8712706" y="136995"/>
            <a:ext cx="952300" cy="2542400"/>
          </a:xfrm>
          <a:custGeom>
            <a:avLst/>
            <a:gdLst/>
            <a:ahLst/>
            <a:cxnLst/>
            <a:rect l="l" t="t" r="r" b="b"/>
            <a:pathLst>
              <a:path w="38092" h="101696" extrusionOk="0">
                <a:moveTo>
                  <a:pt x="30436" y="262"/>
                </a:moveTo>
                <a:cubicBezTo>
                  <a:pt x="23813" y="262"/>
                  <a:pt x="16584" y="-787"/>
                  <a:pt x="10660" y="2175"/>
                </a:cubicBezTo>
                <a:cubicBezTo>
                  <a:pt x="2824" y="6093"/>
                  <a:pt x="9549" y="19691"/>
                  <a:pt x="8108" y="28332"/>
                </a:cubicBezTo>
                <a:cubicBezTo>
                  <a:pt x="6880" y="35697"/>
                  <a:pt x="-1358" y="42140"/>
                  <a:pt x="453" y="49384"/>
                </a:cubicBezTo>
                <a:cubicBezTo>
                  <a:pt x="2652" y="58180"/>
                  <a:pt x="11264" y="64027"/>
                  <a:pt x="17677" y="70436"/>
                </a:cubicBezTo>
                <a:cubicBezTo>
                  <a:pt x="21625" y="74382"/>
                  <a:pt x="20582" y="81255"/>
                  <a:pt x="22781" y="86385"/>
                </a:cubicBezTo>
                <a:cubicBezTo>
                  <a:pt x="25625" y="93019"/>
                  <a:pt x="31636" y="98468"/>
                  <a:pt x="38092" y="101696"/>
                </a:cubicBezTo>
              </a:path>
            </a:pathLst>
          </a:custGeom>
          <a:noFill/>
          <a:ln w="9525" cap="flat" cmpd="sng">
            <a:solidFill>
              <a:schemeClr val="accent1"/>
            </a:solidFill>
            <a:prstDash val="lgDash"/>
            <a:round/>
            <a:headEnd type="none" w="med" len="med"/>
            <a:tailEnd type="none" w="med" len="med"/>
          </a:ln>
        </p:spPr>
      </p:sp>
      <p:sp>
        <p:nvSpPr>
          <p:cNvPr id="205" name="Google Shape;205;p23"/>
          <p:cNvSpPr/>
          <p:nvPr/>
        </p:nvSpPr>
        <p:spPr>
          <a:xfrm>
            <a:off x="-99675" y="-43850"/>
            <a:ext cx="909075" cy="976850"/>
          </a:xfrm>
          <a:custGeom>
            <a:avLst/>
            <a:gdLst/>
            <a:ahLst/>
            <a:cxnLst/>
            <a:rect l="l" t="t" r="r" b="b"/>
            <a:pathLst>
              <a:path w="36363" h="39074" extrusionOk="0">
                <a:moveTo>
                  <a:pt x="0" y="39074"/>
                </a:moveTo>
                <a:cubicBezTo>
                  <a:pt x="4590" y="39074"/>
                  <a:pt x="10211" y="38352"/>
                  <a:pt x="13078" y="34768"/>
                </a:cubicBezTo>
                <a:cubicBezTo>
                  <a:pt x="17371" y="29403"/>
                  <a:pt x="17729" y="21511"/>
                  <a:pt x="22169" y="16267"/>
                </a:cubicBezTo>
                <a:cubicBezTo>
                  <a:pt x="26819" y="10775"/>
                  <a:pt x="36363" y="7196"/>
                  <a:pt x="36363" y="0"/>
                </a:cubicBezTo>
              </a:path>
            </a:pathLst>
          </a:custGeom>
          <a:noFill/>
          <a:ln w="9525" cap="flat" cmpd="sng">
            <a:solidFill>
              <a:schemeClr val="accent1"/>
            </a:solidFill>
            <a:prstDash val="lgDash"/>
            <a:round/>
            <a:headEnd type="none" w="med" len="med"/>
            <a:tailEnd type="none" w="med" len="med"/>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
  <p:cSld name="SECTION_HEADER_1_1_1_2">
    <p:spTree>
      <p:nvGrpSpPr>
        <p:cNvPr id="1" name="Shape 311"/>
        <p:cNvGrpSpPr/>
        <p:nvPr/>
      </p:nvGrpSpPr>
      <p:grpSpPr>
        <a:xfrm>
          <a:off x="0" y="0"/>
          <a:ext cx="0" cy="0"/>
          <a:chOff x="0" y="0"/>
          <a:chExt cx="0" cy="0"/>
        </a:xfrm>
      </p:grpSpPr>
      <p:sp>
        <p:nvSpPr>
          <p:cNvPr id="312" name="Google Shape;312;p36"/>
          <p:cNvSpPr txBox="1">
            <a:spLocks noGrp="1"/>
          </p:cNvSpPr>
          <p:nvPr>
            <p:ph type="title"/>
          </p:nvPr>
        </p:nvSpPr>
        <p:spPr>
          <a:xfrm>
            <a:off x="713225" y="539500"/>
            <a:ext cx="3498000" cy="1129200"/>
          </a:xfrm>
          <a:prstGeom prst="rect">
            <a:avLst/>
          </a:prstGeom>
          <a:noFill/>
          <a:ln>
            <a:noFill/>
          </a:ln>
        </p:spPr>
        <p:txBody>
          <a:bodyPr spcFirstLastPara="1" wrap="square" lIns="91425" tIns="91425" rIns="91425" bIns="91425" anchor="ctr" anchorCtr="0">
            <a:noAutofit/>
          </a:bodyPr>
          <a:lstStyle>
            <a:lvl1pPr lvl="0" algn="ctr" rtl="0">
              <a:lnSpc>
                <a:spcPct val="80000"/>
              </a:lnSpc>
              <a:spcBef>
                <a:spcPts val="0"/>
              </a:spcBef>
              <a:spcAft>
                <a:spcPts val="0"/>
              </a:spcAft>
              <a:buSzPts val="4000"/>
              <a:buNone/>
              <a:defRPr sz="6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313" name="Google Shape;313;p36"/>
          <p:cNvSpPr txBox="1">
            <a:spLocks noGrp="1"/>
          </p:cNvSpPr>
          <p:nvPr>
            <p:ph type="subTitle" idx="1"/>
          </p:nvPr>
        </p:nvSpPr>
        <p:spPr>
          <a:xfrm>
            <a:off x="713225" y="2078967"/>
            <a:ext cx="3498000" cy="820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315" name="Google Shape;315;p36"/>
          <p:cNvGrpSpPr/>
          <p:nvPr/>
        </p:nvGrpSpPr>
        <p:grpSpPr>
          <a:xfrm>
            <a:off x="6228058" y="676282"/>
            <a:ext cx="371050" cy="535798"/>
            <a:chOff x="3105800" y="3255750"/>
            <a:chExt cx="272350" cy="393275"/>
          </a:xfrm>
        </p:grpSpPr>
        <p:sp>
          <p:nvSpPr>
            <p:cNvPr id="316" name="Google Shape;316;p36"/>
            <p:cNvSpPr/>
            <p:nvPr/>
          </p:nvSpPr>
          <p:spPr>
            <a:xfrm>
              <a:off x="3313975" y="3448775"/>
              <a:ext cx="64175" cy="49800"/>
            </a:xfrm>
            <a:custGeom>
              <a:avLst/>
              <a:gdLst/>
              <a:ahLst/>
              <a:cxnLst/>
              <a:rect l="l" t="t" r="r" b="b"/>
              <a:pathLst>
                <a:path w="2567" h="1992" extrusionOk="0">
                  <a:moveTo>
                    <a:pt x="1287" y="1"/>
                  </a:moveTo>
                  <a:cubicBezTo>
                    <a:pt x="8" y="1"/>
                    <a:pt x="0" y="1992"/>
                    <a:pt x="1287" y="1992"/>
                  </a:cubicBezTo>
                  <a:cubicBezTo>
                    <a:pt x="2566" y="1992"/>
                    <a:pt x="2566" y="1"/>
                    <a:pt x="1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6"/>
            <p:cNvSpPr/>
            <p:nvPr/>
          </p:nvSpPr>
          <p:spPr>
            <a:xfrm>
              <a:off x="3254925" y="3602450"/>
              <a:ext cx="38625" cy="29925"/>
            </a:xfrm>
            <a:custGeom>
              <a:avLst/>
              <a:gdLst/>
              <a:ahLst/>
              <a:cxnLst/>
              <a:rect l="l" t="t" r="r" b="b"/>
              <a:pathLst>
                <a:path w="1545" h="1197" extrusionOk="0">
                  <a:moveTo>
                    <a:pt x="773" y="1"/>
                  </a:moveTo>
                  <a:cubicBezTo>
                    <a:pt x="8" y="1"/>
                    <a:pt x="0" y="1197"/>
                    <a:pt x="773" y="1197"/>
                  </a:cubicBezTo>
                  <a:cubicBezTo>
                    <a:pt x="1537" y="1197"/>
                    <a:pt x="1545" y="1"/>
                    <a:pt x="7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6"/>
            <p:cNvSpPr/>
            <p:nvPr/>
          </p:nvSpPr>
          <p:spPr>
            <a:xfrm>
              <a:off x="3172025" y="3491925"/>
              <a:ext cx="38450" cy="29925"/>
            </a:xfrm>
            <a:custGeom>
              <a:avLst/>
              <a:gdLst/>
              <a:ahLst/>
              <a:cxnLst/>
              <a:rect l="l" t="t" r="r" b="b"/>
              <a:pathLst>
                <a:path w="1538" h="1197" extrusionOk="0">
                  <a:moveTo>
                    <a:pt x="773" y="1"/>
                  </a:moveTo>
                  <a:cubicBezTo>
                    <a:pt x="1" y="1"/>
                    <a:pt x="1" y="1197"/>
                    <a:pt x="773" y="1197"/>
                  </a:cubicBezTo>
                  <a:cubicBezTo>
                    <a:pt x="1537" y="1197"/>
                    <a:pt x="1537" y="1"/>
                    <a:pt x="7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6"/>
            <p:cNvSpPr/>
            <p:nvPr/>
          </p:nvSpPr>
          <p:spPr>
            <a:xfrm>
              <a:off x="3105800" y="3619100"/>
              <a:ext cx="38425" cy="29925"/>
            </a:xfrm>
            <a:custGeom>
              <a:avLst/>
              <a:gdLst/>
              <a:ahLst/>
              <a:cxnLst/>
              <a:rect l="l" t="t" r="r" b="b"/>
              <a:pathLst>
                <a:path w="1537" h="1197" extrusionOk="0">
                  <a:moveTo>
                    <a:pt x="765" y="1"/>
                  </a:moveTo>
                  <a:cubicBezTo>
                    <a:pt x="0" y="1"/>
                    <a:pt x="0" y="1197"/>
                    <a:pt x="765" y="1197"/>
                  </a:cubicBezTo>
                  <a:cubicBezTo>
                    <a:pt x="1537" y="1197"/>
                    <a:pt x="1537" y="1"/>
                    <a:pt x="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6"/>
            <p:cNvSpPr/>
            <p:nvPr/>
          </p:nvSpPr>
          <p:spPr>
            <a:xfrm>
              <a:off x="3232025" y="3255750"/>
              <a:ext cx="56600" cy="151425"/>
            </a:xfrm>
            <a:custGeom>
              <a:avLst/>
              <a:gdLst/>
              <a:ahLst/>
              <a:cxnLst/>
              <a:rect l="l" t="t" r="r" b="b"/>
              <a:pathLst>
                <a:path w="2264" h="6057" extrusionOk="0">
                  <a:moveTo>
                    <a:pt x="1136" y="0"/>
                  </a:moveTo>
                  <a:lnTo>
                    <a:pt x="0" y="3028"/>
                  </a:lnTo>
                  <a:lnTo>
                    <a:pt x="1136" y="6056"/>
                  </a:lnTo>
                  <a:lnTo>
                    <a:pt x="2264" y="3028"/>
                  </a:lnTo>
                  <a:lnTo>
                    <a:pt x="11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2pPr>
            <a:lvl3pPr lvl="2">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3pPr>
            <a:lvl4pPr lvl="3">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4pPr>
            <a:lvl5pPr lvl="4">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5pPr>
            <a:lvl6pPr lvl="5">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6pPr>
            <a:lvl7pPr lvl="6">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7pPr>
            <a:lvl8pPr lvl="7">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8pPr>
            <a:lvl9pPr lvl="8">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3225" y="1246950"/>
            <a:ext cx="7717500" cy="33615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naheim"/>
              <a:buChar char="●"/>
              <a:defRPr sz="1800">
                <a:solidFill>
                  <a:schemeClr val="dk1"/>
                </a:solidFill>
                <a:latin typeface="Anaheim"/>
                <a:ea typeface="Anaheim"/>
                <a:cs typeface="Anaheim"/>
                <a:sym typeface="Anaheim"/>
              </a:defRPr>
            </a:lvl1pPr>
            <a:lvl2pPr marL="914400" lvl="1"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marL="1371600" lvl="2"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marL="1828800" lvl="3"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marL="2286000" lvl="4"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marL="2743200" lvl="5"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marL="3200400" lvl="6"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marL="3657600" lvl="7"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marL="4114800" lvl="8"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9" r:id="rId6"/>
    <p:sldLayoutId id="2147483660" r:id="rId7"/>
    <p:sldLayoutId id="2147483669" r:id="rId8"/>
    <p:sldLayoutId id="2147483682" r:id="rId9"/>
    <p:sldLayoutId id="2147483683" r:id="rId10"/>
    <p:sldLayoutId id="214748368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pos="5311">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2"/>
          <p:cNvSpPr/>
          <p:nvPr/>
        </p:nvSpPr>
        <p:spPr>
          <a:xfrm>
            <a:off x="4319350" y="392498"/>
            <a:ext cx="4111421" cy="4358503"/>
          </a:xfrm>
          <a:custGeom>
            <a:avLst/>
            <a:gdLst/>
            <a:ahLst/>
            <a:cxnLst/>
            <a:rect l="l" t="t" r="r" b="b"/>
            <a:pathLst>
              <a:path w="70546" h="74099" extrusionOk="0">
                <a:moveTo>
                  <a:pt x="55101" y="0"/>
                </a:moveTo>
                <a:cubicBezTo>
                  <a:pt x="53368" y="0"/>
                  <a:pt x="51555" y="456"/>
                  <a:pt x="49707" y="1464"/>
                </a:cubicBezTo>
                <a:cubicBezTo>
                  <a:pt x="45846" y="3565"/>
                  <a:pt x="43142" y="7312"/>
                  <a:pt x="42138" y="11590"/>
                </a:cubicBezTo>
                <a:cubicBezTo>
                  <a:pt x="41204" y="15537"/>
                  <a:pt x="41063" y="19783"/>
                  <a:pt x="39347" y="23475"/>
                </a:cubicBezTo>
                <a:cubicBezTo>
                  <a:pt x="33603" y="35050"/>
                  <a:pt x="17814" y="31717"/>
                  <a:pt x="9138" y="39551"/>
                </a:cubicBezTo>
                <a:cubicBezTo>
                  <a:pt x="0" y="47174"/>
                  <a:pt x="788" y="62605"/>
                  <a:pt x="10577" y="69337"/>
                </a:cubicBezTo>
                <a:cubicBezTo>
                  <a:pt x="15232" y="72663"/>
                  <a:pt x="20881" y="74098"/>
                  <a:pt x="26560" y="74098"/>
                </a:cubicBezTo>
                <a:cubicBezTo>
                  <a:pt x="30095" y="74098"/>
                  <a:pt x="33643" y="73542"/>
                  <a:pt x="36969" y="72540"/>
                </a:cubicBezTo>
                <a:cubicBezTo>
                  <a:pt x="58367" y="66297"/>
                  <a:pt x="68063" y="44622"/>
                  <a:pt x="69481" y="22205"/>
                </a:cubicBezTo>
                <a:cubicBezTo>
                  <a:pt x="70545" y="11571"/>
                  <a:pt x="63837" y="0"/>
                  <a:pt x="55101" y="0"/>
                </a:cubicBezTo>
                <a:close/>
              </a:path>
            </a:pathLst>
          </a:custGeom>
          <a:solidFill>
            <a:schemeClr val="accent5">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42"/>
          <p:cNvGrpSpPr/>
          <p:nvPr/>
        </p:nvGrpSpPr>
        <p:grpSpPr>
          <a:xfrm>
            <a:off x="5437618" y="1916951"/>
            <a:ext cx="3706371" cy="3226549"/>
            <a:chOff x="684150" y="930475"/>
            <a:chExt cx="2157250" cy="1877975"/>
          </a:xfrm>
        </p:grpSpPr>
        <p:sp>
          <p:nvSpPr>
            <p:cNvPr id="374" name="Google Shape;374;p42"/>
            <p:cNvSpPr/>
            <p:nvPr/>
          </p:nvSpPr>
          <p:spPr>
            <a:xfrm>
              <a:off x="1679075" y="930475"/>
              <a:ext cx="791225" cy="878625"/>
            </a:xfrm>
            <a:custGeom>
              <a:avLst/>
              <a:gdLst/>
              <a:ahLst/>
              <a:cxnLst/>
              <a:rect l="l" t="t" r="r" b="b"/>
              <a:pathLst>
                <a:path w="31649" h="35145" extrusionOk="0">
                  <a:moveTo>
                    <a:pt x="12226" y="1"/>
                  </a:moveTo>
                  <a:cubicBezTo>
                    <a:pt x="10877" y="1"/>
                    <a:pt x="9538" y="409"/>
                    <a:pt x="8411" y="1165"/>
                  </a:cubicBezTo>
                  <a:cubicBezTo>
                    <a:pt x="8362" y="1197"/>
                    <a:pt x="8313" y="1235"/>
                    <a:pt x="8264" y="1268"/>
                  </a:cubicBezTo>
                  <a:cubicBezTo>
                    <a:pt x="6733" y="1382"/>
                    <a:pt x="5191" y="1615"/>
                    <a:pt x="3877" y="2430"/>
                  </a:cubicBezTo>
                  <a:cubicBezTo>
                    <a:pt x="3199" y="2853"/>
                    <a:pt x="2596" y="3407"/>
                    <a:pt x="2183" y="4091"/>
                  </a:cubicBezTo>
                  <a:cubicBezTo>
                    <a:pt x="1711" y="4884"/>
                    <a:pt x="1570" y="5796"/>
                    <a:pt x="1613" y="6708"/>
                  </a:cubicBezTo>
                  <a:cubicBezTo>
                    <a:pt x="1667" y="7723"/>
                    <a:pt x="1896" y="8728"/>
                    <a:pt x="1906" y="9749"/>
                  </a:cubicBezTo>
                  <a:cubicBezTo>
                    <a:pt x="1917" y="10720"/>
                    <a:pt x="1776" y="11681"/>
                    <a:pt x="1570" y="12632"/>
                  </a:cubicBezTo>
                  <a:cubicBezTo>
                    <a:pt x="1157" y="14510"/>
                    <a:pt x="516" y="16340"/>
                    <a:pt x="250" y="18251"/>
                  </a:cubicBezTo>
                  <a:cubicBezTo>
                    <a:pt x="1" y="20081"/>
                    <a:pt x="202" y="21910"/>
                    <a:pt x="826" y="23653"/>
                  </a:cubicBezTo>
                  <a:cubicBezTo>
                    <a:pt x="1450" y="25374"/>
                    <a:pt x="2417" y="26960"/>
                    <a:pt x="3579" y="28366"/>
                  </a:cubicBezTo>
                  <a:cubicBezTo>
                    <a:pt x="5816" y="31086"/>
                    <a:pt x="8818" y="33225"/>
                    <a:pt x="12173" y="34333"/>
                  </a:cubicBezTo>
                  <a:cubicBezTo>
                    <a:pt x="13798" y="34869"/>
                    <a:pt x="15507" y="35145"/>
                    <a:pt x="17214" y="35145"/>
                  </a:cubicBezTo>
                  <a:cubicBezTo>
                    <a:pt x="19065" y="35145"/>
                    <a:pt x="20915" y="34820"/>
                    <a:pt x="22652" y="34154"/>
                  </a:cubicBezTo>
                  <a:cubicBezTo>
                    <a:pt x="25921" y="32899"/>
                    <a:pt x="28619" y="30445"/>
                    <a:pt x="30058" y="27242"/>
                  </a:cubicBezTo>
                  <a:cubicBezTo>
                    <a:pt x="31459" y="24115"/>
                    <a:pt x="31649" y="20233"/>
                    <a:pt x="29830" y="17219"/>
                  </a:cubicBezTo>
                  <a:cubicBezTo>
                    <a:pt x="28956" y="15775"/>
                    <a:pt x="27631" y="14792"/>
                    <a:pt x="26187" y="13962"/>
                  </a:cubicBezTo>
                  <a:cubicBezTo>
                    <a:pt x="24808" y="13169"/>
                    <a:pt x="23325" y="12490"/>
                    <a:pt x="22120" y="11437"/>
                  </a:cubicBezTo>
                  <a:cubicBezTo>
                    <a:pt x="20806" y="10281"/>
                    <a:pt x="20149" y="8733"/>
                    <a:pt x="19612" y="7104"/>
                  </a:cubicBezTo>
                  <a:cubicBezTo>
                    <a:pt x="19080" y="5503"/>
                    <a:pt x="18596" y="3830"/>
                    <a:pt x="17511" y="2506"/>
                  </a:cubicBezTo>
                  <a:cubicBezTo>
                    <a:pt x="16446" y="1203"/>
                    <a:pt x="14866" y="318"/>
                    <a:pt x="13205" y="73"/>
                  </a:cubicBezTo>
                  <a:cubicBezTo>
                    <a:pt x="12880" y="25"/>
                    <a:pt x="12553" y="1"/>
                    <a:pt x="122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2"/>
            <p:cNvSpPr/>
            <p:nvPr/>
          </p:nvSpPr>
          <p:spPr>
            <a:xfrm>
              <a:off x="1769625" y="964250"/>
              <a:ext cx="379800" cy="222950"/>
            </a:xfrm>
            <a:custGeom>
              <a:avLst/>
              <a:gdLst/>
              <a:ahLst/>
              <a:cxnLst/>
              <a:rect l="l" t="t" r="r" b="b"/>
              <a:pathLst>
                <a:path w="15192" h="8918" extrusionOk="0">
                  <a:moveTo>
                    <a:pt x="7462" y="1"/>
                  </a:moveTo>
                  <a:cubicBezTo>
                    <a:pt x="3530" y="1"/>
                    <a:pt x="235" y="3062"/>
                    <a:pt x="0" y="7035"/>
                  </a:cubicBezTo>
                  <a:cubicBezTo>
                    <a:pt x="1477" y="2159"/>
                    <a:pt x="5049" y="1252"/>
                    <a:pt x="5049" y="1252"/>
                  </a:cubicBezTo>
                  <a:cubicBezTo>
                    <a:pt x="8333" y="8184"/>
                    <a:pt x="12519" y="8917"/>
                    <a:pt x="14142" y="8917"/>
                  </a:cubicBezTo>
                  <a:cubicBezTo>
                    <a:pt x="14577" y="8917"/>
                    <a:pt x="14828" y="8864"/>
                    <a:pt x="14828" y="8864"/>
                  </a:cubicBezTo>
                  <a:cubicBezTo>
                    <a:pt x="14888" y="8560"/>
                    <a:pt x="14926" y="8251"/>
                    <a:pt x="14942" y="7936"/>
                  </a:cubicBezTo>
                  <a:cubicBezTo>
                    <a:pt x="15192" y="3810"/>
                    <a:pt x="12048" y="264"/>
                    <a:pt x="7922" y="15"/>
                  </a:cubicBezTo>
                  <a:cubicBezTo>
                    <a:pt x="7767" y="5"/>
                    <a:pt x="7614" y="1"/>
                    <a:pt x="7462"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2"/>
            <p:cNvSpPr/>
            <p:nvPr/>
          </p:nvSpPr>
          <p:spPr>
            <a:xfrm>
              <a:off x="2093125" y="1030050"/>
              <a:ext cx="431350" cy="651725"/>
            </a:xfrm>
            <a:custGeom>
              <a:avLst/>
              <a:gdLst/>
              <a:ahLst/>
              <a:cxnLst/>
              <a:rect l="l" t="t" r="r" b="b"/>
              <a:pathLst>
                <a:path w="17254" h="26069" extrusionOk="0">
                  <a:moveTo>
                    <a:pt x="264" y="0"/>
                  </a:moveTo>
                  <a:cubicBezTo>
                    <a:pt x="136" y="0"/>
                    <a:pt x="0" y="105"/>
                    <a:pt x="36" y="266"/>
                  </a:cubicBezTo>
                  <a:cubicBezTo>
                    <a:pt x="579" y="2540"/>
                    <a:pt x="1834" y="4631"/>
                    <a:pt x="3576" y="6184"/>
                  </a:cubicBezTo>
                  <a:cubicBezTo>
                    <a:pt x="5379" y="7791"/>
                    <a:pt x="7632" y="8589"/>
                    <a:pt x="9826" y="9501"/>
                  </a:cubicBezTo>
                  <a:cubicBezTo>
                    <a:pt x="10922" y="9952"/>
                    <a:pt x="12003" y="10456"/>
                    <a:pt x="12980" y="11130"/>
                  </a:cubicBezTo>
                  <a:cubicBezTo>
                    <a:pt x="13968" y="11814"/>
                    <a:pt x="14799" y="12699"/>
                    <a:pt x="15407" y="13736"/>
                  </a:cubicBezTo>
                  <a:cubicBezTo>
                    <a:pt x="16574" y="15739"/>
                    <a:pt x="16900" y="18204"/>
                    <a:pt x="16178" y="20414"/>
                  </a:cubicBezTo>
                  <a:cubicBezTo>
                    <a:pt x="15396" y="22808"/>
                    <a:pt x="13474" y="24796"/>
                    <a:pt x="11102" y="25642"/>
                  </a:cubicBezTo>
                  <a:cubicBezTo>
                    <a:pt x="10872" y="25726"/>
                    <a:pt x="10937" y="26068"/>
                    <a:pt x="11142" y="26068"/>
                  </a:cubicBezTo>
                  <a:cubicBezTo>
                    <a:pt x="11165" y="26068"/>
                    <a:pt x="11190" y="26064"/>
                    <a:pt x="11216" y="26055"/>
                  </a:cubicBezTo>
                  <a:cubicBezTo>
                    <a:pt x="13344" y="25295"/>
                    <a:pt x="15130" y="23688"/>
                    <a:pt x="16129" y="21663"/>
                  </a:cubicBezTo>
                  <a:cubicBezTo>
                    <a:pt x="17166" y="19551"/>
                    <a:pt x="17253" y="17091"/>
                    <a:pt x="16428" y="14898"/>
                  </a:cubicBezTo>
                  <a:cubicBezTo>
                    <a:pt x="16021" y="13817"/>
                    <a:pt x="15418" y="12818"/>
                    <a:pt x="14625" y="11977"/>
                  </a:cubicBezTo>
                  <a:cubicBezTo>
                    <a:pt x="13794" y="11092"/>
                    <a:pt x="12763" y="10418"/>
                    <a:pt x="11682" y="9870"/>
                  </a:cubicBezTo>
                  <a:cubicBezTo>
                    <a:pt x="9494" y="8768"/>
                    <a:pt x="7067" y="8138"/>
                    <a:pt x="5015" y="6759"/>
                  </a:cubicBezTo>
                  <a:cubicBezTo>
                    <a:pt x="2735" y="5228"/>
                    <a:pt x="1090" y="2823"/>
                    <a:pt x="454" y="152"/>
                  </a:cubicBezTo>
                  <a:cubicBezTo>
                    <a:pt x="429" y="46"/>
                    <a:pt x="348" y="0"/>
                    <a:pt x="264"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2"/>
            <p:cNvSpPr/>
            <p:nvPr/>
          </p:nvSpPr>
          <p:spPr>
            <a:xfrm>
              <a:off x="1686400" y="961800"/>
              <a:ext cx="211600" cy="212825"/>
            </a:xfrm>
            <a:custGeom>
              <a:avLst/>
              <a:gdLst/>
              <a:ahLst/>
              <a:cxnLst/>
              <a:rect l="l" t="t" r="r" b="b"/>
              <a:pathLst>
                <a:path w="8464" h="8513" extrusionOk="0">
                  <a:moveTo>
                    <a:pt x="5302" y="1"/>
                  </a:moveTo>
                  <a:cubicBezTo>
                    <a:pt x="4211" y="1"/>
                    <a:pt x="3136" y="177"/>
                    <a:pt x="2156" y="726"/>
                  </a:cubicBezTo>
                  <a:cubicBezTo>
                    <a:pt x="1434" y="1133"/>
                    <a:pt x="788" y="1731"/>
                    <a:pt x="424" y="2491"/>
                  </a:cubicBezTo>
                  <a:cubicBezTo>
                    <a:pt x="1" y="3376"/>
                    <a:pt x="6" y="4385"/>
                    <a:pt x="278" y="5314"/>
                  </a:cubicBezTo>
                  <a:cubicBezTo>
                    <a:pt x="620" y="6476"/>
                    <a:pt x="1342" y="7464"/>
                    <a:pt x="2053" y="8420"/>
                  </a:cubicBezTo>
                  <a:cubicBezTo>
                    <a:pt x="2102" y="8486"/>
                    <a:pt x="2169" y="8513"/>
                    <a:pt x="2235" y="8513"/>
                  </a:cubicBezTo>
                  <a:cubicBezTo>
                    <a:pt x="2391" y="8513"/>
                    <a:pt x="2542" y="8360"/>
                    <a:pt x="2428" y="8208"/>
                  </a:cubicBezTo>
                  <a:cubicBezTo>
                    <a:pt x="1342" y="6742"/>
                    <a:pt x="12" y="4890"/>
                    <a:pt x="685" y="2968"/>
                  </a:cubicBezTo>
                  <a:cubicBezTo>
                    <a:pt x="1250" y="1367"/>
                    <a:pt x="3030" y="579"/>
                    <a:pt x="4610" y="449"/>
                  </a:cubicBezTo>
                  <a:cubicBezTo>
                    <a:pt x="4839" y="431"/>
                    <a:pt x="5067" y="423"/>
                    <a:pt x="5295" y="423"/>
                  </a:cubicBezTo>
                  <a:cubicBezTo>
                    <a:pt x="6230" y="423"/>
                    <a:pt x="7165" y="558"/>
                    <a:pt x="8085" y="693"/>
                  </a:cubicBezTo>
                  <a:cubicBezTo>
                    <a:pt x="8097" y="695"/>
                    <a:pt x="8109" y="696"/>
                    <a:pt x="8120" y="696"/>
                  </a:cubicBezTo>
                  <a:cubicBezTo>
                    <a:pt x="8366" y="696"/>
                    <a:pt x="8464" y="317"/>
                    <a:pt x="8199" y="281"/>
                  </a:cubicBezTo>
                  <a:cubicBezTo>
                    <a:pt x="7256" y="140"/>
                    <a:pt x="6272" y="1"/>
                    <a:pt x="5302"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2"/>
            <p:cNvSpPr/>
            <p:nvPr/>
          </p:nvSpPr>
          <p:spPr>
            <a:xfrm>
              <a:off x="1914075" y="962300"/>
              <a:ext cx="264525" cy="194825"/>
            </a:xfrm>
            <a:custGeom>
              <a:avLst/>
              <a:gdLst/>
              <a:ahLst/>
              <a:cxnLst/>
              <a:rect l="l" t="t" r="r" b="b"/>
              <a:pathLst>
                <a:path w="10581" h="7793" extrusionOk="0">
                  <a:moveTo>
                    <a:pt x="286" y="0"/>
                  </a:moveTo>
                  <a:cubicBezTo>
                    <a:pt x="150" y="0"/>
                    <a:pt x="1" y="157"/>
                    <a:pt x="75" y="331"/>
                  </a:cubicBezTo>
                  <a:cubicBezTo>
                    <a:pt x="1421" y="3524"/>
                    <a:pt x="4098" y="6027"/>
                    <a:pt x="7372" y="7162"/>
                  </a:cubicBezTo>
                  <a:cubicBezTo>
                    <a:pt x="8322" y="7493"/>
                    <a:pt x="9305" y="7699"/>
                    <a:pt x="10304" y="7791"/>
                  </a:cubicBezTo>
                  <a:cubicBezTo>
                    <a:pt x="10312" y="7792"/>
                    <a:pt x="10321" y="7793"/>
                    <a:pt x="10329" y="7793"/>
                  </a:cubicBezTo>
                  <a:cubicBezTo>
                    <a:pt x="10580" y="7793"/>
                    <a:pt x="10567" y="7389"/>
                    <a:pt x="10304" y="7362"/>
                  </a:cubicBezTo>
                  <a:cubicBezTo>
                    <a:pt x="6921" y="7048"/>
                    <a:pt x="3772" y="5261"/>
                    <a:pt x="1785" y="2503"/>
                  </a:cubicBezTo>
                  <a:cubicBezTo>
                    <a:pt x="1248" y="1759"/>
                    <a:pt x="803" y="956"/>
                    <a:pt x="444" y="114"/>
                  </a:cubicBezTo>
                  <a:cubicBezTo>
                    <a:pt x="410" y="34"/>
                    <a:pt x="350" y="0"/>
                    <a:pt x="286"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2"/>
            <p:cNvSpPr/>
            <p:nvPr/>
          </p:nvSpPr>
          <p:spPr>
            <a:xfrm>
              <a:off x="1963675" y="942025"/>
              <a:ext cx="187750" cy="133225"/>
            </a:xfrm>
            <a:custGeom>
              <a:avLst/>
              <a:gdLst/>
              <a:ahLst/>
              <a:cxnLst/>
              <a:rect l="l" t="t" r="r" b="b"/>
              <a:pathLst>
                <a:path w="7510" h="5329" extrusionOk="0">
                  <a:moveTo>
                    <a:pt x="303" y="0"/>
                  </a:moveTo>
                  <a:cubicBezTo>
                    <a:pt x="149" y="0"/>
                    <a:pt x="0" y="152"/>
                    <a:pt x="111" y="312"/>
                  </a:cubicBezTo>
                  <a:cubicBezTo>
                    <a:pt x="1843" y="2701"/>
                    <a:pt x="4329" y="4476"/>
                    <a:pt x="7153" y="5318"/>
                  </a:cubicBezTo>
                  <a:cubicBezTo>
                    <a:pt x="7176" y="5325"/>
                    <a:pt x="7199" y="5328"/>
                    <a:pt x="7220" y="5328"/>
                  </a:cubicBezTo>
                  <a:cubicBezTo>
                    <a:pt x="7436" y="5328"/>
                    <a:pt x="7509" y="4979"/>
                    <a:pt x="7267" y="4905"/>
                  </a:cubicBezTo>
                  <a:cubicBezTo>
                    <a:pt x="4557" y="4096"/>
                    <a:pt x="2141" y="2386"/>
                    <a:pt x="485" y="95"/>
                  </a:cubicBezTo>
                  <a:cubicBezTo>
                    <a:pt x="437" y="28"/>
                    <a:pt x="369" y="0"/>
                    <a:pt x="303"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2"/>
            <p:cNvSpPr/>
            <p:nvPr/>
          </p:nvSpPr>
          <p:spPr>
            <a:xfrm>
              <a:off x="1737050" y="995550"/>
              <a:ext cx="457575" cy="483925"/>
            </a:xfrm>
            <a:custGeom>
              <a:avLst/>
              <a:gdLst/>
              <a:ahLst/>
              <a:cxnLst/>
              <a:rect l="l" t="t" r="r" b="b"/>
              <a:pathLst>
                <a:path w="18303" h="19357" extrusionOk="0">
                  <a:moveTo>
                    <a:pt x="6352" y="0"/>
                  </a:moveTo>
                  <a:cubicBezTo>
                    <a:pt x="6352" y="0"/>
                    <a:pt x="2780" y="907"/>
                    <a:pt x="1303" y="5783"/>
                  </a:cubicBezTo>
                  <a:cubicBezTo>
                    <a:pt x="1281" y="6098"/>
                    <a:pt x="1281" y="6407"/>
                    <a:pt x="1303" y="6717"/>
                  </a:cubicBezTo>
                  <a:cubicBezTo>
                    <a:pt x="1303" y="6717"/>
                    <a:pt x="1303" y="6755"/>
                    <a:pt x="1308" y="6825"/>
                  </a:cubicBezTo>
                  <a:cubicBezTo>
                    <a:pt x="1314" y="6885"/>
                    <a:pt x="1319" y="6955"/>
                    <a:pt x="1330" y="7026"/>
                  </a:cubicBezTo>
                  <a:cubicBezTo>
                    <a:pt x="1336" y="7053"/>
                    <a:pt x="1330" y="7075"/>
                    <a:pt x="1336" y="7108"/>
                  </a:cubicBezTo>
                  <a:cubicBezTo>
                    <a:pt x="1374" y="7634"/>
                    <a:pt x="1374" y="8584"/>
                    <a:pt x="1086" y="9339"/>
                  </a:cubicBezTo>
                  <a:cubicBezTo>
                    <a:pt x="657" y="10436"/>
                    <a:pt x="0" y="13129"/>
                    <a:pt x="1927" y="15854"/>
                  </a:cubicBezTo>
                  <a:cubicBezTo>
                    <a:pt x="2992" y="17358"/>
                    <a:pt x="4143" y="18243"/>
                    <a:pt x="5163" y="18743"/>
                  </a:cubicBezTo>
                  <a:lnTo>
                    <a:pt x="5163" y="18748"/>
                  </a:lnTo>
                  <a:cubicBezTo>
                    <a:pt x="6000" y="19161"/>
                    <a:pt x="6754" y="19318"/>
                    <a:pt x="7308" y="19351"/>
                  </a:cubicBezTo>
                  <a:cubicBezTo>
                    <a:pt x="7378" y="19355"/>
                    <a:pt x="7454" y="19357"/>
                    <a:pt x="7535" y="19357"/>
                  </a:cubicBezTo>
                  <a:cubicBezTo>
                    <a:pt x="8984" y="19357"/>
                    <a:pt x="12163" y="18677"/>
                    <a:pt x="13726" y="15957"/>
                  </a:cubicBezTo>
                  <a:cubicBezTo>
                    <a:pt x="14192" y="15159"/>
                    <a:pt x="14518" y="14177"/>
                    <a:pt x="14616" y="12982"/>
                  </a:cubicBezTo>
                  <a:cubicBezTo>
                    <a:pt x="14746" y="12997"/>
                    <a:pt x="14877" y="13005"/>
                    <a:pt x="15007" y="13005"/>
                  </a:cubicBezTo>
                  <a:cubicBezTo>
                    <a:pt x="15710" y="13005"/>
                    <a:pt x="16408" y="12785"/>
                    <a:pt x="16967" y="12363"/>
                  </a:cubicBezTo>
                  <a:cubicBezTo>
                    <a:pt x="17743" y="11788"/>
                    <a:pt x="18243" y="10848"/>
                    <a:pt x="18286" y="9882"/>
                  </a:cubicBezTo>
                  <a:cubicBezTo>
                    <a:pt x="18303" y="9399"/>
                    <a:pt x="18210" y="8910"/>
                    <a:pt x="17966" y="8487"/>
                  </a:cubicBezTo>
                  <a:cubicBezTo>
                    <a:pt x="17727" y="8063"/>
                    <a:pt x="17331" y="7732"/>
                    <a:pt x="16858" y="7612"/>
                  </a:cubicBezTo>
                  <a:cubicBezTo>
                    <a:pt x="16739" y="7583"/>
                    <a:pt x="16615" y="7568"/>
                    <a:pt x="16493" y="7568"/>
                  </a:cubicBezTo>
                  <a:cubicBezTo>
                    <a:pt x="16370" y="7568"/>
                    <a:pt x="16248" y="7583"/>
                    <a:pt x="16131" y="7612"/>
                  </a:cubicBezTo>
                  <a:cubicBezTo>
                    <a:pt x="16131" y="7612"/>
                    <a:pt x="15880" y="7665"/>
                    <a:pt x="15445" y="7665"/>
                  </a:cubicBezTo>
                  <a:cubicBezTo>
                    <a:pt x="13822" y="7665"/>
                    <a:pt x="9636" y="6932"/>
                    <a:pt x="6352" y="0"/>
                  </a:cubicBezTo>
                  <a:close/>
                </a:path>
              </a:pathLst>
            </a:custGeom>
            <a:solidFill>
              <a:srgbClr val="FE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2"/>
            <p:cNvSpPr/>
            <p:nvPr/>
          </p:nvSpPr>
          <p:spPr>
            <a:xfrm>
              <a:off x="1837475" y="1394475"/>
              <a:ext cx="242850" cy="154425"/>
            </a:xfrm>
            <a:custGeom>
              <a:avLst/>
              <a:gdLst/>
              <a:ahLst/>
              <a:cxnLst/>
              <a:rect l="l" t="t" r="r" b="b"/>
              <a:pathLst>
                <a:path w="9714" h="6177" extrusionOk="0">
                  <a:moveTo>
                    <a:pt x="9709" y="0"/>
                  </a:moveTo>
                  <a:cubicBezTo>
                    <a:pt x="8146" y="2720"/>
                    <a:pt x="4967" y="3400"/>
                    <a:pt x="3518" y="3400"/>
                  </a:cubicBezTo>
                  <a:cubicBezTo>
                    <a:pt x="3437" y="3400"/>
                    <a:pt x="3361" y="3398"/>
                    <a:pt x="3291" y="3394"/>
                  </a:cubicBezTo>
                  <a:cubicBezTo>
                    <a:pt x="2737" y="3361"/>
                    <a:pt x="1983" y="3204"/>
                    <a:pt x="1146" y="2791"/>
                  </a:cubicBezTo>
                  <a:lnTo>
                    <a:pt x="1" y="5984"/>
                  </a:lnTo>
                  <a:cubicBezTo>
                    <a:pt x="696" y="6116"/>
                    <a:pt x="1344" y="6176"/>
                    <a:pt x="1949" y="6176"/>
                  </a:cubicBezTo>
                  <a:cubicBezTo>
                    <a:pt x="8073" y="6176"/>
                    <a:pt x="9714" y="6"/>
                    <a:pt x="9714" y="6"/>
                  </a:cubicBezTo>
                  <a:lnTo>
                    <a:pt x="9709" y="0"/>
                  </a:lnTo>
                  <a:close/>
                </a:path>
              </a:pathLst>
            </a:custGeom>
            <a:solidFill>
              <a:srgbClr val="FE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2"/>
            <p:cNvSpPr/>
            <p:nvPr/>
          </p:nvSpPr>
          <p:spPr>
            <a:xfrm>
              <a:off x="1837475" y="1320100"/>
              <a:ext cx="272050" cy="391475"/>
            </a:xfrm>
            <a:custGeom>
              <a:avLst/>
              <a:gdLst/>
              <a:ahLst/>
              <a:cxnLst/>
              <a:rect l="l" t="t" r="r" b="b"/>
              <a:pathLst>
                <a:path w="10882" h="15659" extrusionOk="0">
                  <a:moveTo>
                    <a:pt x="10599" y="0"/>
                  </a:moveTo>
                  <a:cubicBezTo>
                    <a:pt x="10501" y="1195"/>
                    <a:pt x="10175" y="2177"/>
                    <a:pt x="9709" y="2975"/>
                  </a:cubicBezTo>
                  <a:lnTo>
                    <a:pt x="9714" y="2981"/>
                  </a:lnTo>
                  <a:cubicBezTo>
                    <a:pt x="9714" y="2981"/>
                    <a:pt x="8073" y="9151"/>
                    <a:pt x="1949" y="9151"/>
                  </a:cubicBezTo>
                  <a:cubicBezTo>
                    <a:pt x="1344" y="9151"/>
                    <a:pt x="696" y="9091"/>
                    <a:pt x="1" y="8959"/>
                  </a:cubicBezTo>
                  <a:lnTo>
                    <a:pt x="1" y="8959"/>
                  </a:lnTo>
                  <a:lnTo>
                    <a:pt x="2542" y="15658"/>
                  </a:lnTo>
                  <a:lnTo>
                    <a:pt x="10881" y="8959"/>
                  </a:lnTo>
                  <a:lnTo>
                    <a:pt x="10599" y="0"/>
                  </a:lnTo>
                  <a:close/>
                </a:path>
              </a:pathLst>
            </a:custGeom>
            <a:solidFill>
              <a:srgbClr val="FE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2"/>
            <p:cNvSpPr/>
            <p:nvPr/>
          </p:nvSpPr>
          <p:spPr>
            <a:xfrm>
              <a:off x="1954075" y="1173450"/>
              <a:ext cx="47950" cy="53875"/>
            </a:xfrm>
            <a:custGeom>
              <a:avLst/>
              <a:gdLst/>
              <a:ahLst/>
              <a:cxnLst/>
              <a:rect l="l" t="t" r="r" b="b"/>
              <a:pathLst>
                <a:path w="1918" h="2155" extrusionOk="0">
                  <a:moveTo>
                    <a:pt x="984" y="0"/>
                  </a:moveTo>
                  <a:cubicBezTo>
                    <a:pt x="504" y="0"/>
                    <a:pt x="91" y="438"/>
                    <a:pt x="50" y="1007"/>
                  </a:cubicBezTo>
                  <a:cubicBezTo>
                    <a:pt x="1" y="1599"/>
                    <a:pt x="375" y="2114"/>
                    <a:pt x="875" y="2152"/>
                  </a:cubicBezTo>
                  <a:cubicBezTo>
                    <a:pt x="895" y="2154"/>
                    <a:pt x="915" y="2155"/>
                    <a:pt x="934" y="2155"/>
                  </a:cubicBezTo>
                  <a:cubicBezTo>
                    <a:pt x="1414" y="2155"/>
                    <a:pt x="1827" y="1716"/>
                    <a:pt x="1868" y="1148"/>
                  </a:cubicBezTo>
                  <a:cubicBezTo>
                    <a:pt x="1917" y="551"/>
                    <a:pt x="1543" y="40"/>
                    <a:pt x="1043" y="2"/>
                  </a:cubicBezTo>
                  <a:cubicBezTo>
                    <a:pt x="1023" y="1"/>
                    <a:pt x="1003" y="0"/>
                    <a:pt x="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2"/>
            <p:cNvSpPr/>
            <p:nvPr/>
          </p:nvSpPr>
          <p:spPr>
            <a:xfrm>
              <a:off x="1783325" y="1160400"/>
              <a:ext cx="47950" cy="53900"/>
            </a:xfrm>
            <a:custGeom>
              <a:avLst/>
              <a:gdLst/>
              <a:ahLst/>
              <a:cxnLst/>
              <a:rect l="l" t="t" r="r" b="b"/>
              <a:pathLst>
                <a:path w="1918" h="2156" extrusionOk="0">
                  <a:moveTo>
                    <a:pt x="976" y="0"/>
                  </a:moveTo>
                  <a:cubicBezTo>
                    <a:pt x="499" y="0"/>
                    <a:pt x="91" y="437"/>
                    <a:pt x="49" y="1008"/>
                  </a:cubicBezTo>
                  <a:cubicBezTo>
                    <a:pt x="0" y="1599"/>
                    <a:pt x="375" y="2115"/>
                    <a:pt x="875" y="2153"/>
                  </a:cubicBezTo>
                  <a:cubicBezTo>
                    <a:pt x="894" y="2155"/>
                    <a:pt x="914" y="2155"/>
                    <a:pt x="934" y="2155"/>
                  </a:cubicBezTo>
                  <a:cubicBezTo>
                    <a:pt x="1414" y="2155"/>
                    <a:pt x="1826" y="1717"/>
                    <a:pt x="1868" y="1143"/>
                  </a:cubicBezTo>
                  <a:cubicBezTo>
                    <a:pt x="1917" y="552"/>
                    <a:pt x="1542" y="41"/>
                    <a:pt x="1043" y="3"/>
                  </a:cubicBezTo>
                  <a:cubicBezTo>
                    <a:pt x="1020" y="1"/>
                    <a:pt x="998"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2"/>
            <p:cNvSpPr/>
            <p:nvPr/>
          </p:nvSpPr>
          <p:spPr>
            <a:xfrm>
              <a:off x="1953675" y="1132350"/>
              <a:ext cx="64350" cy="35375"/>
            </a:xfrm>
            <a:custGeom>
              <a:avLst/>
              <a:gdLst/>
              <a:ahLst/>
              <a:cxnLst/>
              <a:rect l="l" t="t" r="r" b="b"/>
              <a:pathLst>
                <a:path w="2574" h="1415" extrusionOk="0">
                  <a:moveTo>
                    <a:pt x="907" y="0"/>
                  </a:moveTo>
                  <a:cubicBezTo>
                    <a:pt x="751" y="0"/>
                    <a:pt x="596" y="20"/>
                    <a:pt x="446" y="45"/>
                  </a:cubicBezTo>
                  <a:cubicBezTo>
                    <a:pt x="299" y="66"/>
                    <a:pt x="174" y="186"/>
                    <a:pt x="98" y="305"/>
                  </a:cubicBezTo>
                  <a:cubicBezTo>
                    <a:pt x="11" y="436"/>
                    <a:pt x="0" y="598"/>
                    <a:pt x="33" y="751"/>
                  </a:cubicBezTo>
                  <a:cubicBezTo>
                    <a:pt x="60" y="886"/>
                    <a:pt x="174" y="1027"/>
                    <a:pt x="294" y="1098"/>
                  </a:cubicBezTo>
                  <a:cubicBezTo>
                    <a:pt x="391" y="1152"/>
                    <a:pt x="485" y="1171"/>
                    <a:pt x="585" y="1171"/>
                  </a:cubicBezTo>
                  <a:cubicBezTo>
                    <a:pt x="624" y="1171"/>
                    <a:pt x="665" y="1168"/>
                    <a:pt x="706" y="1163"/>
                  </a:cubicBezTo>
                  <a:lnTo>
                    <a:pt x="706" y="1163"/>
                  </a:lnTo>
                  <a:lnTo>
                    <a:pt x="630" y="1174"/>
                  </a:lnTo>
                  <a:cubicBezTo>
                    <a:pt x="720" y="1163"/>
                    <a:pt x="808" y="1158"/>
                    <a:pt x="896" y="1158"/>
                  </a:cubicBezTo>
                  <a:cubicBezTo>
                    <a:pt x="984" y="1158"/>
                    <a:pt x="1073" y="1163"/>
                    <a:pt x="1162" y="1174"/>
                  </a:cubicBezTo>
                  <a:cubicBezTo>
                    <a:pt x="1314" y="1201"/>
                    <a:pt x="1466" y="1245"/>
                    <a:pt x="1613" y="1304"/>
                  </a:cubicBezTo>
                  <a:cubicBezTo>
                    <a:pt x="1635" y="1315"/>
                    <a:pt x="1662" y="1326"/>
                    <a:pt x="1683" y="1337"/>
                  </a:cubicBezTo>
                  <a:cubicBezTo>
                    <a:pt x="1782" y="1389"/>
                    <a:pt x="1885" y="1414"/>
                    <a:pt x="1984" y="1414"/>
                  </a:cubicBezTo>
                  <a:cubicBezTo>
                    <a:pt x="2177" y="1414"/>
                    <a:pt x="2358" y="1320"/>
                    <a:pt x="2476" y="1141"/>
                  </a:cubicBezTo>
                  <a:cubicBezTo>
                    <a:pt x="2558" y="1017"/>
                    <a:pt x="2574" y="837"/>
                    <a:pt x="2541" y="696"/>
                  </a:cubicBezTo>
                  <a:cubicBezTo>
                    <a:pt x="2503" y="566"/>
                    <a:pt x="2400" y="414"/>
                    <a:pt x="2275" y="349"/>
                  </a:cubicBezTo>
                  <a:cubicBezTo>
                    <a:pt x="2020" y="213"/>
                    <a:pt x="1743" y="104"/>
                    <a:pt x="1450" y="56"/>
                  </a:cubicBezTo>
                  <a:cubicBezTo>
                    <a:pt x="1293" y="28"/>
                    <a:pt x="1124" y="1"/>
                    <a:pt x="961" y="1"/>
                  </a:cubicBezTo>
                  <a:cubicBezTo>
                    <a:pt x="943" y="1"/>
                    <a:pt x="925" y="0"/>
                    <a:pt x="9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2"/>
            <p:cNvSpPr/>
            <p:nvPr/>
          </p:nvSpPr>
          <p:spPr>
            <a:xfrm>
              <a:off x="1781700" y="1120100"/>
              <a:ext cx="65175" cy="31850"/>
            </a:xfrm>
            <a:custGeom>
              <a:avLst/>
              <a:gdLst/>
              <a:ahLst/>
              <a:cxnLst/>
              <a:rect l="l" t="t" r="r" b="b"/>
              <a:pathLst>
                <a:path w="2607" h="1274" extrusionOk="0">
                  <a:moveTo>
                    <a:pt x="1354" y="1"/>
                  </a:moveTo>
                  <a:cubicBezTo>
                    <a:pt x="1315" y="1"/>
                    <a:pt x="1277" y="1"/>
                    <a:pt x="1238" y="3"/>
                  </a:cubicBezTo>
                  <a:cubicBezTo>
                    <a:pt x="945" y="8"/>
                    <a:pt x="652" y="73"/>
                    <a:pt x="375" y="165"/>
                  </a:cubicBezTo>
                  <a:cubicBezTo>
                    <a:pt x="245" y="214"/>
                    <a:pt x="120" y="345"/>
                    <a:pt x="65" y="470"/>
                  </a:cubicBezTo>
                  <a:cubicBezTo>
                    <a:pt x="11" y="600"/>
                    <a:pt x="0" y="784"/>
                    <a:pt x="60" y="920"/>
                  </a:cubicBezTo>
                  <a:cubicBezTo>
                    <a:pt x="164" y="1144"/>
                    <a:pt x="369" y="1273"/>
                    <a:pt x="598" y="1273"/>
                  </a:cubicBezTo>
                  <a:cubicBezTo>
                    <a:pt x="669" y="1273"/>
                    <a:pt x="742" y="1261"/>
                    <a:pt x="815" y="1235"/>
                  </a:cubicBezTo>
                  <a:cubicBezTo>
                    <a:pt x="836" y="1224"/>
                    <a:pt x="864" y="1219"/>
                    <a:pt x="891" y="1213"/>
                  </a:cubicBezTo>
                  <a:cubicBezTo>
                    <a:pt x="1043" y="1175"/>
                    <a:pt x="1200" y="1154"/>
                    <a:pt x="1358" y="1154"/>
                  </a:cubicBezTo>
                  <a:cubicBezTo>
                    <a:pt x="1531" y="1159"/>
                    <a:pt x="1705" y="1181"/>
                    <a:pt x="1879" y="1230"/>
                  </a:cubicBezTo>
                  <a:lnTo>
                    <a:pt x="1808" y="1208"/>
                  </a:lnTo>
                  <a:lnTo>
                    <a:pt x="1808" y="1208"/>
                  </a:lnTo>
                  <a:cubicBezTo>
                    <a:pt x="1884" y="1231"/>
                    <a:pt x="1957" y="1247"/>
                    <a:pt x="2031" y="1247"/>
                  </a:cubicBezTo>
                  <a:cubicBezTo>
                    <a:pt x="2095" y="1247"/>
                    <a:pt x="2159" y="1235"/>
                    <a:pt x="2226" y="1208"/>
                  </a:cubicBezTo>
                  <a:cubicBezTo>
                    <a:pt x="2351" y="1154"/>
                    <a:pt x="2487" y="1034"/>
                    <a:pt x="2536" y="904"/>
                  </a:cubicBezTo>
                  <a:cubicBezTo>
                    <a:pt x="2590" y="763"/>
                    <a:pt x="2606" y="594"/>
                    <a:pt x="2541" y="453"/>
                  </a:cubicBezTo>
                  <a:cubicBezTo>
                    <a:pt x="2482" y="328"/>
                    <a:pt x="2378" y="187"/>
                    <a:pt x="2237" y="144"/>
                  </a:cubicBezTo>
                  <a:cubicBezTo>
                    <a:pt x="2069" y="95"/>
                    <a:pt x="1906" y="46"/>
                    <a:pt x="1732" y="24"/>
                  </a:cubicBezTo>
                  <a:cubicBezTo>
                    <a:pt x="1608" y="8"/>
                    <a:pt x="1480" y="1"/>
                    <a:pt x="13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2"/>
            <p:cNvSpPr/>
            <p:nvPr/>
          </p:nvSpPr>
          <p:spPr>
            <a:xfrm>
              <a:off x="1974175" y="1248025"/>
              <a:ext cx="76025" cy="73025"/>
            </a:xfrm>
            <a:custGeom>
              <a:avLst/>
              <a:gdLst/>
              <a:ahLst/>
              <a:cxnLst/>
              <a:rect l="l" t="t" r="r" b="b"/>
              <a:pathLst>
                <a:path w="3041" h="2921" extrusionOk="0">
                  <a:moveTo>
                    <a:pt x="1515" y="1"/>
                  </a:moveTo>
                  <a:cubicBezTo>
                    <a:pt x="758" y="1"/>
                    <a:pt x="122" y="583"/>
                    <a:pt x="65" y="1347"/>
                  </a:cubicBezTo>
                  <a:cubicBezTo>
                    <a:pt x="0" y="2156"/>
                    <a:pt x="603" y="2856"/>
                    <a:pt x="1412" y="2916"/>
                  </a:cubicBezTo>
                  <a:cubicBezTo>
                    <a:pt x="1452" y="2919"/>
                    <a:pt x="1491" y="2920"/>
                    <a:pt x="1531" y="2920"/>
                  </a:cubicBezTo>
                  <a:cubicBezTo>
                    <a:pt x="2283" y="2920"/>
                    <a:pt x="2919" y="2338"/>
                    <a:pt x="2981" y="1569"/>
                  </a:cubicBezTo>
                  <a:cubicBezTo>
                    <a:pt x="3041" y="766"/>
                    <a:pt x="2438" y="65"/>
                    <a:pt x="1634" y="6"/>
                  </a:cubicBezTo>
                  <a:cubicBezTo>
                    <a:pt x="1594" y="2"/>
                    <a:pt x="1554" y="1"/>
                    <a:pt x="1515" y="1"/>
                  </a:cubicBezTo>
                  <a:close/>
                </a:path>
              </a:pathLst>
            </a:custGeom>
            <a:solidFill>
              <a:srgbClr val="FE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2"/>
            <p:cNvSpPr/>
            <p:nvPr/>
          </p:nvSpPr>
          <p:spPr>
            <a:xfrm>
              <a:off x="2109075" y="1210200"/>
              <a:ext cx="47525" cy="74725"/>
            </a:xfrm>
            <a:custGeom>
              <a:avLst/>
              <a:gdLst/>
              <a:ahLst/>
              <a:cxnLst/>
              <a:rect l="l" t="t" r="r" b="b"/>
              <a:pathLst>
                <a:path w="1901" h="2989" extrusionOk="0">
                  <a:moveTo>
                    <a:pt x="1613" y="1"/>
                  </a:moveTo>
                  <a:cubicBezTo>
                    <a:pt x="1573" y="1"/>
                    <a:pt x="1532" y="15"/>
                    <a:pt x="1494" y="47"/>
                  </a:cubicBezTo>
                  <a:cubicBezTo>
                    <a:pt x="674" y="742"/>
                    <a:pt x="148" y="1730"/>
                    <a:pt x="17" y="2794"/>
                  </a:cubicBezTo>
                  <a:cubicBezTo>
                    <a:pt x="0" y="2922"/>
                    <a:pt x="97" y="2989"/>
                    <a:pt x="198" y="2989"/>
                  </a:cubicBezTo>
                  <a:cubicBezTo>
                    <a:pt x="291" y="2989"/>
                    <a:pt x="387" y="2933"/>
                    <a:pt x="403" y="2816"/>
                  </a:cubicBezTo>
                  <a:cubicBezTo>
                    <a:pt x="522" y="1850"/>
                    <a:pt x="1011" y="959"/>
                    <a:pt x="1749" y="335"/>
                  </a:cubicBezTo>
                  <a:cubicBezTo>
                    <a:pt x="1900" y="206"/>
                    <a:pt x="1767" y="1"/>
                    <a:pt x="1613"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2"/>
            <p:cNvSpPr/>
            <p:nvPr/>
          </p:nvSpPr>
          <p:spPr>
            <a:xfrm>
              <a:off x="1843600" y="1199300"/>
              <a:ext cx="94650" cy="88250"/>
            </a:xfrm>
            <a:custGeom>
              <a:avLst/>
              <a:gdLst/>
              <a:ahLst/>
              <a:cxnLst/>
              <a:rect l="l" t="t" r="r" b="b"/>
              <a:pathLst>
                <a:path w="3786" h="3530" extrusionOk="0">
                  <a:moveTo>
                    <a:pt x="1689" y="0"/>
                  </a:moveTo>
                  <a:cubicBezTo>
                    <a:pt x="1463" y="0"/>
                    <a:pt x="1239" y="168"/>
                    <a:pt x="1043" y="575"/>
                  </a:cubicBezTo>
                  <a:cubicBezTo>
                    <a:pt x="673" y="1265"/>
                    <a:pt x="0" y="2248"/>
                    <a:pt x="744" y="2921"/>
                  </a:cubicBezTo>
                  <a:cubicBezTo>
                    <a:pt x="1387" y="3353"/>
                    <a:pt x="1869" y="3530"/>
                    <a:pt x="2219" y="3530"/>
                  </a:cubicBezTo>
                  <a:cubicBezTo>
                    <a:pt x="3785" y="3530"/>
                    <a:pt x="2725" y="0"/>
                    <a:pt x="1689" y="0"/>
                  </a:cubicBezTo>
                  <a:close/>
                </a:path>
              </a:pathLst>
            </a:custGeom>
            <a:solidFill>
              <a:srgbClr val="FE7E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2"/>
            <p:cNvSpPr/>
            <p:nvPr/>
          </p:nvSpPr>
          <p:spPr>
            <a:xfrm>
              <a:off x="1845350" y="1160850"/>
              <a:ext cx="56225" cy="133725"/>
            </a:xfrm>
            <a:custGeom>
              <a:avLst/>
              <a:gdLst/>
              <a:ahLst/>
              <a:cxnLst/>
              <a:rect l="l" t="t" r="r" b="b"/>
              <a:pathLst>
                <a:path w="2249" h="5349" extrusionOk="0">
                  <a:moveTo>
                    <a:pt x="1546" y="0"/>
                  </a:moveTo>
                  <a:cubicBezTo>
                    <a:pt x="1450" y="0"/>
                    <a:pt x="1369" y="79"/>
                    <a:pt x="1363" y="181"/>
                  </a:cubicBezTo>
                  <a:cubicBezTo>
                    <a:pt x="1298" y="1266"/>
                    <a:pt x="897" y="2341"/>
                    <a:pt x="229" y="3210"/>
                  </a:cubicBezTo>
                  <a:cubicBezTo>
                    <a:pt x="6" y="3503"/>
                    <a:pt x="1" y="3921"/>
                    <a:pt x="212" y="4220"/>
                  </a:cubicBezTo>
                  <a:cubicBezTo>
                    <a:pt x="641" y="4817"/>
                    <a:pt x="1298" y="5230"/>
                    <a:pt x="2010" y="5344"/>
                  </a:cubicBezTo>
                  <a:cubicBezTo>
                    <a:pt x="2023" y="5347"/>
                    <a:pt x="2035" y="5348"/>
                    <a:pt x="2047" y="5348"/>
                  </a:cubicBezTo>
                  <a:cubicBezTo>
                    <a:pt x="2058" y="5348"/>
                    <a:pt x="2069" y="5347"/>
                    <a:pt x="2080" y="5344"/>
                  </a:cubicBezTo>
                  <a:cubicBezTo>
                    <a:pt x="2156" y="5328"/>
                    <a:pt x="2216" y="5268"/>
                    <a:pt x="2232" y="5186"/>
                  </a:cubicBezTo>
                  <a:cubicBezTo>
                    <a:pt x="2248" y="5083"/>
                    <a:pt x="2178" y="4980"/>
                    <a:pt x="2069" y="4964"/>
                  </a:cubicBezTo>
                  <a:cubicBezTo>
                    <a:pt x="1461" y="4866"/>
                    <a:pt x="897" y="4513"/>
                    <a:pt x="527" y="3992"/>
                  </a:cubicBezTo>
                  <a:cubicBezTo>
                    <a:pt x="413" y="3835"/>
                    <a:pt x="413" y="3601"/>
                    <a:pt x="538" y="3444"/>
                  </a:cubicBezTo>
                  <a:cubicBezTo>
                    <a:pt x="1249" y="2515"/>
                    <a:pt x="1678" y="1364"/>
                    <a:pt x="1749" y="202"/>
                  </a:cubicBezTo>
                  <a:cubicBezTo>
                    <a:pt x="1754" y="94"/>
                    <a:pt x="1673" y="7"/>
                    <a:pt x="1564" y="1"/>
                  </a:cubicBezTo>
                  <a:cubicBezTo>
                    <a:pt x="1558" y="1"/>
                    <a:pt x="1552" y="0"/>
                    <a:pt x="1546"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2"/>
            <p:cNvSpPr/>
            <p:nvPr/>
          </p:nvSpPr>
          <p:spPr>
            <a:xfrm>
              <a:off x="1863950" y="1308450"/>
              <a:ext cx="74400" cy="80850"/>
            </a:xfrm>
            <a:custGeom>
              <a:avLst/>
              <a:gdLst/>
              <a:ahLst/>
              <a:cxnLst/>
              <a:rect l="l" t="t" r="r" b="b"/>
              <a:pathLst>
                <a:path w="2976" h="3234" extrusionOk="0">
                  <a:moveTo>
                    <a:pt x="1516" y="1"/>
                  </a:moveTo>
                  <a:cubicBezTo>
                    <a:pt x="770" y="1"/>
                    <a:pt x="133" y="655"/>
                    <a:pt x="66" y="1509"/>
                  </a:cubicBezTo>
                  <a:cubicBezTo>
                    <a:pt x="1" y="2399"/>
                    <a:pt x="581" y="3170"/>
                    <a:pt x="1363" y="3230"/>
                  </a:cubicBezTo>
                  <a:cubicBezTo>
                    <a:pt x="1396" y="3232"/>
                    <a:pt x="1428" y="3233"/>
                    <a:pt x="1460" y="3233"/>
                  </a:cubicBezTo>
                  <a:cubicBezTo>
                    <a:pt x="2207" y="3233"/>
                    <a:pt x="2843" y="2579"/>
                    <a:pt x="2911" y="1726"/>
                  </a:cubicBezTo>
                  <a:cubicBezTo>
                    <a:pt x="2976" y="835"/>
                    <a:pt x="2395" y="64"/>
                    <a:pt x="1613" y="5"/>
                  </a:cubicBezTo>
                  <a:cubicBezTo>
                    <a:pt x="1580" y="2"/>
                    <a:pt x="1548" y="1"/>
                    <a:pt x="1516" y="1"/>
                  </a:cubicBezTo>
                  <a:close/>
                </a:path>
              </a:pathLst>
            </a:custGeom>
            <a:solidFill>
              <a:srgbClr val="FE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2"/>
            <p:cNvSpPr/>
            <p:nvPr/>
          </p:nvSpPr>
          <p:spPr>
            <a:xfrm>
              <a:off x="1853900" y="1325525"/>
              <a:ext cx="94500" cy="49425"/>
            </a:xfrm>
            <a:custGeom>
              <a:avLst/>
              <a:gdLst/>
              <a:ahLst/>
              <a:cxnLst/>
              <a:rect l="l" t="t" r="r" b="b"/>
              <a:pathLst>
                <a:path w="3780" h="1977" extrusionOk="0">
                  <a:moveTo>
                    <a:pt x="2998" y="0"/>
                  </a:moveTo>
                  <a:cubicBezTo>
                    <a:pt x="2867" y="0"/>
                    <a:pt x="2743" y="17"/>
                    <a:pt x="2618" y="44"/>
                  </a:cubicBezTo>
                  <a:cubicBezTo>
                    <a:pt x="2428" y="60"/>
                    <a:pt x="2238" y="98"/>
                    <a:pt x="2048" y="120"/>
                  </a:cubicBezTo>
                  <a:cubicBezTo>
                    <a:pt x="1909" y="138"/>
                    <a:pt x="1772" y="147"/>
                    <a:pt x="1635" y="147"/>
                  </a:cubicBezTo>
                  <a:cubicBezTo>
                    <a:pt x="1444" y="147"/>
                    <a:pt x="1255" y="130"/>
                    <a:pt x="1065" y="98"/>
                  </a:cubicBezTo>
                  <a:cubicBezTo>
                    <a:pt x="924" y="73"/>
                    <a:pt x="783" y="40"/>
                    <a:pt x="646" y="40"/>
                  </a:cubicBezTo>
                  <a:cubicBezTo>
                    <a:pt x="571" y="40"/>
                    <a:pt x="497" y="50"/>
                    <a:pt x="424" y="76"/>
                  </a:cubicBezTo>
                  <a:cubicBezTo>
                    <a:pt x="229" y="141"/>
                    <a:pt x="88" y="337"/>
                    <a:pt x="44" y="538"/>
                  </a:cubicBezTo>
                  <a:cubicBezTo>
                    <a:pt x="1" y="744"/>
                    <a:pt x="60" y="961"/>
                    <a:pt x="164" y="1140"/>
                  </a:cubicBezTo>
                  <a:cubicBezTo>
                    <a:pt x="272" y="1314"/>
                    <a:pt x="435" y="1466"/>
                    <a:pt x="603" y="1580"/>
                  </a:cubicBezTo>
                  <a:cubicBezTo>
                    <a:pt x="971" y="1836"/>
                    <a:pt x="1422" y="1977"/>
                    <a:pt x="1870" y="1977"/>
                  </a:cubicBezTo>
                  <a:cubicBezTo>
                    <a:pt x="1879" y="1977"/>
                    <a:pt x="1887" y="1977"/>
                    <a:pt x="1896" y="1977"/>
                  </a:cubicBezTo>
                  <a:cubicBezTo>
                    <a:pt x="1904" y="1977"/>
                    <a:pt x="1912" y="1977"/>
                    <a:pt x="1920" y="1977"/>
                  </a:cubicBezTo>
                  <a:cubicBezTo>
                    <a:pt x="2368" y="1977"/>
                    <a:pt x="2815" y="1831"/>
                    <a:pt x="3188" y="1575"/>
                  </a:cubicBezTo>
                  <a:cubicBezTo>
                    <a:pt x="3400" y="1423"/>
                    <a:pt x="3590" y="1238"/>
                    <a:pt x="3687" y="999"/>
                  </a:cubicBezTo>
                  <a:cubicBezTo>
                    <a:pt x="3780" y="755"/>
                    <a:pt x="3763" y="462"/>
                    <a:pt x="3600" y="261"/>
                  </a:cubicBezTo>
                  <a:cubicBezTo>
                    <a:pt x="3459" y="87"/>
                    <a:pt x="3226" y="6"/>
                    <a:pt x="2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2"/>
            <p:cNvSpPr/>
            <p:nvPr/>
          </p:nvSpPr>
          <p:spPr>
            <a:xfrm>
              <a:off x="1072350" y="1151500"/>
              <a:ext cx="367050" cy="348050"/>
            </a:xfrm>
            <a:custGeom>
              <a:avLst/>
              <a:gdLst/>
              <a:ahLst/>
              <a:cxnLst/>
              <a:rect l="l" t="t" r="r" b="b"/>
              <a:pathLst>
                <a:path w="14682" h="13922" extrusionOk="0">
                  <a:moveTo>
                    <a:pt x="999" y="1"/>
                  </a:moveTo>
                  <a:cubicBezTo>
                    <a:pt x="407" y="1"/>
                    <a:pt x="0" y="593"/>
                    <a:pt x="217" y="1146"/>
                  </a:cubicBezTo>
                  <a:lnTo>
                    <a:pt x="5033" y="13390"/>
                  </a:lnTo>
                  <a:cubicBezTo>
                    <a:pt x="5158" y="13715"/>
                    <a:pt x="5468" y="13922"/>
                    <a:pt x="5810" y="13922"/>
                  </a:cubicBezTo>
                  <a:lnTo>
                    <a:pt x="13682" y="13922"/>
                  </a:lnTo>
                  <a:cubicBezTo>
                    <a:pt x="14274" y="13922"/>
                    <a:pt x="14681" y="13325"/>
                    <a:pt x="14464" y="12776"/>
                  </a:cubicBezTo>
                  <a:lnTo>
                    <a:pt x="9648" y="533"/>
                  </a:lnTo>
                  <a:cubicBezTo>
                    <a:pt x="9523" y="213"/>
                    <a:pt x="9214" y="1"/>
                    <a:pt x="88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2"/>
            <p:cNvSpPr/>
            <p:nvPr/>
          </p:nvSpPr>
          <p:spPr>
            <a:xfrm>
              <a:off x="1287975" y="1161575"/>
              <a:ext cx="136150" cy="323650"/>
            </a:xfrm>
            <a:custGeom>
              <a:avLst/>
              <a:gdLst/>
              <a:ahLst/>
              <a:cxnLst/>
              <a:rect l="l" t="t" r="r" b="b"/>
              <a:pathLst>
                <a:path w="5446" h="12946" extrusionOk="0">
                  <a:moveTo>
                    <a:pt x="259" y="1"/>
                  </a:moveTo>
                  <a:cubicBezTo>
                    <a:pt x="127" y="1"/>
                    <a:pt x="0" y="101"/>
                    <a:pt x="62" y="255"/>
                  </a:cubicBezTo>
                  <a:cubicBezTo>
                    <a:pt x="1696" y="4435"/>
                    <a:pt x="3331" y="8621"/>
                    <a:pt x="4970" y="12802"/>
                  </a:cubicBezTo>
                  <a:cubicBezTo>
                    <a:pt x="5009" y="12902"/>
                    <a:pt x="5100" y="12945"/>
                    <a:pt x="5187" y="12945"/>
                  </a:cubicBezTo>
                  <a:cubicBezTo>
                    <a:pt x="5319" y="12945"/>
                    <a:pt x="5445" y="12847"/>
                    <a:pt x="5383" y="12693"/>
                  </a:cubicBezTo>
                  <a:cubicBezTo>
                    <a:pt x="3749" y="8513"/>
                    <a:pt x="2109" y="4327"/>
                    <a:pt x="475" y="146"/>
                  </a:cubicBezTo>
                  <a:cubicBezTo>
                    <a:pt x="436" y="45"/>
                    <a:pt x="346"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2"/>
            <p:cNvSpPr/>
            <p:nvPr/>
          </p:nvSpPr>
          <p:spPr>
            <a:xfrm>
              <a:off x="1103550" y="1189775"/>
              <a:ext cx="118250" cy="47550"/>
            </a:xfrm>
            <a:custGeom>
              <a:avLst/>
              <a:gdLst/>
              <a:ahLst/>
              <a:cxnLst/>
              <a:rect l="l" t="t" r="r" b="b"/>
              <a:pathLst>
                <a:path w="4730" h="1902" extrusionOk="0">
                  <a:moveTo>
                    <a:pt x="430" y="1"/>
                  </a:moveTo>
                  <a:cubicBezTo>
                    <a:pt x="175" y="1"/>
                    <a:pt x="1" y="262"/>
                    <a:pt x="93" y="500"/>
                  </a:cubicBezTo>
                  <a:lnTo>
                    <a:pt x="571" y="1673"/>
                  </a:lnTo>
                  <a:cubicBezTo>
                    <a:pt x="631" y="1809"/>
                    <a:pt x="756" y="1901"/>
                    <a:pt x="908" y="1901"/>
                  </a:cubicBezTo>
                  <a:lnTo>
                    <a:pt x="4296" y="1901"/>
                  </a:lnTo>
                  <a:cubicBezTo>
                    <a:pt x="4551" y="1901"/>
                    <a:pt x="4730" y="1646"/>
                    <a:pt x="4627" y="1402"/>
                  </a:cubicBezTo>
                  <a:lnTo>
                    <a:pt x="4154" y="229"/>
                  </a:lnTo>
                  <a:cubicBezTo>
                    <a:pt x="4100" y="93"/>
                    <a:pt x="3964" y="1"/>
                    <a:pt x="3818" y="1"/>
                  </a:cubicBezTo>
                  <a:close/>
                </a:path>
              </a:pathLst>
            </a:custGeom>
            <a:solidFill>
              <a:srgbClr val="DFD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2"/>
            <p:cNvSpPr/>
            <p:nvPr/>
          </p:nvSpPr>
          <p:spPr>
            <a:xfrm>
              <a:off x="1557600" y="2497450"/>
              <a:ext cx="857600" cy="311000"/>
            </a:xfrm>
            <a:custGeom>
              <a:avLst/>
              <a:gdLst/>
              <a:ahLst/>
              <a:cxnLst/>
              <a:rect l="l" t="t" r="r" b="b"/>
              <a:pathLst>
                <a:path w="34304" h="12440" extrusionOk="0">
                  <a:moveTo>
                    <a:pt x="32354" y="1"/>
                  </a:moveTo>
                  <a:cubicBezTo>
                    <a:pt x="25626" y="2321"/>
                    <a:pt x="19561" y="3048"/>
                    <a:pt x="14603" y="3048"/>
                  </a:cubicBezTo>
                  <a:cubicBezTo>
                    <a:pt x="6292" y="3048"/>
                    <a:pt x="1092" y="1005"/>
                    <a:pt x="1092" y="1005"/>
                  </a:cubicBezTo>
                  <a:cubicBezTo>
                    <a:pt x="549" y="4643"/>
                    <a:pt x="136" y="8552"/>
                    <a:pt x="0" y="12439"/>
                  </a:cubicBezTo>
                  <a:lnTo>
                    <a:pt x="33815" y="12439"/>
                  </a:lnTo>
                  <a:cubicBezTo>
                    <a:pt x="33815" y="12439"/>
                    <a:pt x="34303" y="7129"/>
                    <a:pt x="323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2"/>
            <p:cNvSpPr/>
            <p:nvPr/>
          </p:nvSpPr>
          <p:spPr>
            <a:xfrm>
              <a:off x="1584875" y="1544050"/>
              <a:ext cx="1256525" cy="1264400"/>
            </a:xfrm>
            <a:custGeom>
              <a:avLst/>
              <a:gdLst/>
              <a:ahLst/>
              <a:cxnLst/>
              <a:rect l="l" t="t" r="r" b="b"/>
              <a:pathLst>
                <a:path w="50261" h="50576" extrusionOk="0">
                  <a:moveTo>
                    <a:pt x="8009" y="1"/>
                  </a:moveTo>
                  <a:cubicBezTo>
                    <a:pt x="8009" y="1"/>
                    <a:pt x="1320" y="8736"/>
                    <a:pt x="1445" y="12390"/>
                  </a:cubicBezTo>
                  <a:cubicBezTo>
                    <a:pt x="1505" y="14329"/>
                    <a:pt x="2194" y="16652"/>
                    <a:pt x="2829" y="18401"/>
                  </a:cubicBezTo>
                  <a:cubicBezTo>
                    <a:pt x="3389" y="19943"/>
                    <a:pt x="3904" y="21045"/>
                    <a:pt x="3904" y="21045"/>
                  </a:cubicBezTo>
                  <a:cubicBezTo>
                    <a:pt x="3904" y="21045"/>
                    <a:pt x="1483" y="29075"/>
                    <a:pt x="1" y="39141"/>
                  </a:cubicBezTo>
                  <a:cubicBezTo>
                    <a:pt x="1" y="39141"/>
                    <a:pt x="5201" y="41184"/>
                    <a:pt x="13512" y="41184"/>
                  </a:cubicBezTo>
                  <a:cubicBezTo>
                    <a:pt x="18470" y="41184"/>
                    <a:pt x="24535" y="40457"/>
                    <a:pt x="31263" y="38137"/>
                  </a:cubicBezTo>
                  <a:cubicBezTo>
                    <a:pt x="30275" y="34499"/>
                    <a:pt x="28646" y="30389"/>
                    <a:pt x="25997" y="26263"/>
                  </a:cubicBezTo>
                  <a:lnTo>
                    <a:pt x="24905" y="21262"/>
                  </a:lnTo>
                  <a:lnTo>
                    <a:pt x="25399" y="19622"/>
                  </a:lnTo>
                  <a:lnTo>
                    <a:pt x="25856" y="17923"/>
                  </a:lnTo>
                  <a:lnTo>
                    <a:pt x="26686" y="19622"/>
                  </a:lnTo>
                  <a:lnTo>
                    <a:pt x="41585" y="50575"/>
                  </a:lnTo>
                  <a:lnTo>
                    <a:pt x="50261" y="50575"/>
                  </a:lnTo>
                  <a:lnTo>
                    <a:pt x="30731" y="3280"/>
                  </a:lnTo>
                  <a:cubicBezTo>
                    <a:pt x="30069" y="1950"/>
                    <a:pt x="28923" y="1016"/>
                    <a:pt x="27615" y="576"/>
                  </a:cubicBezTo>
                  <a:cubicBezTo>
                    <a:pt x="27093" y="408"/>
                    <a:pt x="26550" y="310"/>
                    <a:pt x="26002" y="299"/>
                  </a:cubicBezTo>
                  <a:lnTo>
                    <a:pt x="20985" y="1"/>
                  </a:lnTo>
                  <a:lnTo>
                    <a:pt x="12646" y="6700"/>
                  </a:lnTo>
                  <a:lnTo>
                    <a:pt x="10105" y="1"/>
                  </a:lnTo>
                  <a:close/>
                </a:path>
              </a:pathLst>
            </a:custGeom>
            <a:solidFill>
              <a:srgbClr val="6E9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2"/>
            <p:cNvSpPr/>
            <p:nvPr/>
          </p:nvSpPr>
          <p:spPr>
            <a:xfrm>
              <a:off x="2119625" y="1834875"/>
              <a:ext cx="109125" cy="146325"/>
            </a:xfrm>
            <a:custGeom>
              <a:avLst/>
              <a:gdLst/>
              <a:ahLst/>
              <a:cxnLst/>
              <a:rect l="l" t="t" r="r" b="b"/>
              <a:pathLst>
                <a:path w="4365" h="5853" extrusionOk="0">
                  <a:moveTo>
                    <a:pt x="302" y="1"/>
                  </a:moveTo>
                  <a:cubicBezTo>
                    <a:pt x="149" y="1"/>
                    <a:pt x="1" y="152"/>
                    <a:pt x="111" y="312"/>
                  </a:cubicBezTo>
                  <a:cubicBezTo>
                    <a:pt x="1371" y="2126"/>
                    <a:pt x="2625" y="3944"/>
                    <a:pt x="3885" y="5758"/>
                  </a:cubicBezTo>
                  <a:cubicBezTo>
                    <a:pt x="3932" y="5825"/>
                    <a:pt x="3998" y="5852"/>
                    <a:pt x="4063" y="5852"/>
                  </a:cubicBezTo>
                  <a:cubicBezTo>
                    <a:pt x="4216" y="5852"/>
                    <a:pt x="4364" y="5700"/>
                    <a:pt x="4254" y="5541"/>
                  </a:cubicBezTo>
                  <a:lnTo>
                    <a:pt x="480" y="95"/>
                  </a:lnTo>
                  <a:cubicBezTo>
                    <a:pt x="433" y="28"/>
                    <a:pt x="367" y="1"/>
                    <a:pt x="302"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2"/>
            <p:cNvSpPr/>
            <p:nvPr/>
          </p:nvSpPr>
          <p:spPr>
            <a:xfrm>
              <a:off x="1740575" y="2055700"/>
              <a:ext cx="350750" cy="34300"/>
            </a:xfrm>
            <a:custGeom>
              <a:avLst/>
              <a:gdLst/>
              <a:ahLst/>
              <a:cxnLst/>
              <a:rect l="l" t="t" r="r" b="b"/>
              <a:pathLst>
                <a:path w="14030" h="1372" extrusionOk="0">
                  <a:moveTo>
                    <a:pt x="4178" y="1"/>
                  </a:moveTo>
                  <a:cubicBezTo>
                    <a:pt x="3881" y="1"/>
                    <a:pt x="3583" y="3"/>
                    <a:pt x="3285" y="9"/>
                  </a:cubicBezTo>
                  <a:cubicBezTo>
                    <a:pt x="2281" y="25"/>
                    <a:pt x="1276" y="74"/>
                    <a:pt x="272" y="155"/>
                  </a:cubicBezTo>
                  <a:cubicBezTo>
                    <a:pt x="7" y="177"/>
                    <a:pt x="0" y="585"/>
                    <a:pt x="252" y="585"/>
                  </a:cubicBezTo>
                  <a:cubicBezTo>
                    <a:pt x="258" y="585"/>
                    <a:pt x="265" y="585"/>
                    <a:pt x="272" y="584"/>
                  </a:cubicBezTo>
                  <a:cubicBezTo>
                    <a:pt x="1572" y="481"/>
                    <a:pt x="2876" y="429"/>
                    <a:pt x="4181" y="429"/>
                  </a:cubicBezTo>
                  <a:cubicBezTo>
                    <a:pt x="6374" y="429"/>
                    <a:pt x="8567" y="576"/>
                    <a:pt x="10740" y="872"/>
                  </a:cubicBezTo>
                  <a:cubicBezTo>
                    <a:pt x="11717" y="1008"/>
                    <a:pt x="12689" y="1171"/>
                    <a:pt x="13661" y="1366"/>
                  </a:cubicBezTo>
                  <a:cubicBezTo>
                    <a:pt x="13677" y="1369"/>
                    <a:pt x="13693" y="1371"/>
                    <a:pt x="13708" y="1371"/>
                  </a:cubicBezTo>
                  <a:cubicBezTo>
                    <a:pt x="13940" y="1371"/>
                    <a:pt x="14029" y="1004"/>
                    <a:pt x="13775" y="953"/>
                  </a:cubicBezTo>
                  <a:cubicBezTo>
                    <a:pt x="10614" y="322"/>
                    <a:pt x="7398" y="1"/>
                    <a:pt x="4178"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2"/>
            <p:cNvSpPr/>
            <p:nvPr/>
          </p:nvSpPr>
          <p:spPr>
            <a:xfrm>
              <a:off x="2235125" y="2550625"/>
              <a:ext cx="27100" cy="249975"/>
            </a:xfrm>
            <a:custGeom>
              <a:avLst/>
              <a:gdLst/>
              <a:ahLst/>
              <a:cxnLst/>
              <a:rect l="l" t="t" r="r" b="b"/>
              <a:pathLst>
                <a:path w="1084" h="9999" extrusionOk="0">
                  <a:moveTo>
                    <a:pt x="209" y="1"/>
                  </a:moveTo>
                  <a:cubicBezTo>
                    <a:pt x="102" y="1"/>
                    <a:pt x="0" y="70"/>
                    <a:pt x="8" y="208"/>
                  </a:cubicBezTo>
                  <a:cubicBezTo>
                    <a:pt x="220" y="3401"/>
                    <a:pt x="432" y="6599"/>
                    <a:pt x="649" y="9791"/>
                  </a:cubicBezTo>
                  <a:cubicBezTo>
                    <a:pt x="657" y="9930"/>
                    <a:pt x="769" y="9999"/>
                    <a:pt x="875" y="9999"/>
                  </a:cubicBezTo>
                  <a:cubicBezTo>
                    <a:pt x="982" y="9999"/>
                    <a:pt x="1083" y="9930"/>
                    <a:pt x="1073" y="9791"/>
                  </a:cubicBezTo>
                  <a:cubicBezTo>
                    <a:pt x="861" y="6599"/>
                    <a:pt x="649" y="3401"/>
                    <a:pt x="437" y="208"/>
                  </a:cubicBezTo>
                  <a:cubicBezTo>
                    <a:pt x="426" y="70"/>
                    <a:pt x="315" y="1"/>
                    <a:pt x="209"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2"/>
            <p:cNvSpPr/>
            <p:nvPr/>
          </p:nvSpPr>
          <p:spPr>
            <a:xfrm>
              <a:off x="1090125" y="1274475"/>
              <a:ext cx="265525" cy="332450"/>
            </a:xfrm>
            <a:custGeom>
              <a:avLst/>
              <a:gdLst/>
              <a:ahLst/>
              <a:cxnLst/>
              <a:rect l="l" t="t" r="r" b="b"/>
              <a:pathLst>
                <a:path w="10621" h="13298" extrusionOk="0">
                  <a:moveTo>
                    <a:pt x="4499" y="1"/>
                  </a:moveTo>
                  <a:cubicBezTo>
                    <a:pt x="4496" y="1"/>
                    <a:pt x="4493" y="1"/>
                    <a:pt x="4491" y="1"/>
                  </a:cubicBezTo>
                  <a:cubicBezTo>
                    <a:pt x="3910" y="6"/>
                    <a:pt x="956" y="1554"/>
                    <a:pt x="560" y="2281"/>
                  </a:cubicBezTo>
                  <a:cubicBezTo>
                    <a:pt x="163" y="3009"/>
                    <a:pt x="652" y="4757"/>
                    <a:pt x="652" y="4757"/>
                  </a:cubicBezTo>
                  <a:cubicBezTo>
                    <a:pt x="652" y="4757"/>
                    <a:pt x="0" y="6245"/>
                    <a:pt x="1227" y="8661"/>
                  </a:cubicBezTo>
                  <a:cubicBezTo>
                    <a:pt x="2444" y="11077"/>
                    <a:pt x="3948" y="13297"/>
                    <a:pt x="3948" y="13297"/>
                  </a:cubicBezTo>
                  <a:cubicBezTo>
                    <a:pt x="3948" y="13297"/>
                    <a:pt x="3958" y="13292"/>
                    <a:pt x="3980" y="13276"/>
                  </a:cubicBezTo>
                  <a:cubicBezTo>
                    <a:pt x="4094" y="13183"/>
                    <a:pt x="7466" y="11234"/>
                    <a:pt x="8845" y="11104"/>
                  </a:cubicBezTo>
                  <a:cubicBezTo>
                    <a:pt x="8878" y="11066"/>
                    <a:pt x="8910" y="11028"/>
                    <a:pt x="8943" y="10990"/>
                  </a:cubicBezTo>
                  <a:cubicBezTo>
                    <a:pt x="8943" y="10990"/>
                    <a:pt x="9002" y="10545"/>
                    <a:pt x="8954" y="9931"/>
                  </a:cubicBezTo>
                  <a:lnTo>
                    <a:pt x="8954" y="9926"/>
                  </a:lnTo>
                  <a:cubicBezTo>
                    <a:pt x="8899" y="9198"/>
                    <a:pt x="8687" y="8237"/>
                    <a:pt x="8047" y="7499"/>
                  </a:cubicBezTo>
                  <a:cubicBezTo>
                    <a:pt x="8047" y="7499"/>
                    <a:pt x="10186" y="6055"/>
                    <a:pt x="10197" y="5995"/>
                  </a:cubicBezTo>
                  <a:cubicBezTo>
                    <a:pt x="10208" y="5930"/>
                    <a:pt x="10620" y="5452"/>
                    <a:pt x="10295" y="4990"/>
                  </a:cubicBezTo>
                  <a:cubicBezTo>
                    <a:pt x="10064" y="4662"/>
                    <a:pt x="9622" y="4474"/>
                    <a:pt x="9246" y="4474"/>
                  </a:cubicBezTo>
                  <a:cubicBezTo>
                    <a:pt x="9101" y="4474"/>
                    <a:pt x="8965" y="4502"/>
                    <a:pt x="8856" y="4562"/>
                  </a:cubicBezTo>
                  <a:cubicBezTo>
                    <a:pt x="8856" y="4562"/>
                    <a:pt x="9882" y="3872"/>
                    <a:pt x="9610" y="3215"/>
                  </a:cubicBezTo>
                  <a:cubicBezTo>
                    <a:pt x="9436" y="2785"/>
                    <a:pt x="8614" y="2711"/>
                    <a:pt x="8067" y="2711"/>
                  </a:cubicBezTo>
                  <a:cubicBezTo>
                    <a:pt x="7777" y="2711"/>
                    <a:pt x="7564" y="2732"/>
                    <a:pt x="7564" y="2732"/>
                  </a:cubicBezTo>
                  <a:cubicBezTo>
                    <a:pt x="7564" y="2732"/>
                    <a:pt x="7900" y="2325"/>
                    <a:pt x="7743" y="1651"/>
                  </a:cubicBezTo>
                  <a:cubicBezTo>
                    <a:pt x="7642" y="1207"/>
                    <a:pt x="6581" y="1132"/>
                    <a:pt x="5870" y="1132"/>
                  </a:cubicBezTo>
                  <a:cubicBezTo>
                    <a:pt x="5503" y="1132"/>
                    <a:pt x="5229" y="1152"/>
                    <a:pt x="5229" y="1152"/>
                  </a:cubicBezTo>
                  <a:cubicBezTo>
                    <a:pt x="5229" y="1152"/>
                    <a:pt x="5078" y="1"/>
                    <a:pt x="4499" y="1"/>
                  </a:cubicBezTo>
                  <a:close/>
                </a:path>
              </a:pathLst>
            </a:custGeom>
            <a:solidFill>
              <a:srgbClr val="FE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2"/>
            <p:cNvSpPr/>
            <p:nvPr/>
          </p:nvSpPr>
          <p:spPr>
            <a:xfrm>
              <a:off x="1172525" y="1536250"/>
              <a:ext cx="612600" cy="618600"/>
            </a:xfrm>
            <a:custGeom>
              <a:avLst/>
              <a:gdLst/>
              <a:ahLst/>
              <a:cxnLst/>
              <a:rect l="l" t="t" r="r" b="b"/>
              <a:pathLst>
                <a:path w="24504" h="24744" extrusionOk="0">
                  <a:moveTo>
                    <a:pt x="6177" y="0"/>
                  </a:moveTo>
                  <a:cubicBezTo>
                    <a:pt x="2697" y="0"/>
                    <a:pt x="0" y="2647"/>
                    <a:pt x="0" y="2647"/>
                  </a:cubicBezTo>
                  <a:lnTo>
                    <a:pt x="6559" y="21194"/>
                  </a:lnTo>
                  <a:cubicBezTo>
                    <a:pt x="7336" y="23473"/>
                    <a:pt x="9418" y="24744"/>
                    <a:pt x="11537" y="24744"/>
                  </a:cubicBezTo>
                  <a:cubicBezTo>
                    <a:pt x="12927" y="24744"/>
                    <a:pt x="14333" y="24197"/>
                    <a:pt x="15398" y="23029"/>
                  </a:cubicBezTo>
                  <a:lnTo>
                    <a:pt x="19323" y="18713"/>
                  </a:lnTo>
                  <a:cubicBezTo>
                    <a:pt x="18688" y="16964"/>
                    <a:pt x="17999" y="14641"/>
                    <a:pt x="17939" y="12702"/>
                  </a:cubicBezTo>
                  <a:cubicBezTo>
                    <a:pt x="17814" y="9048"/>
                    <a:pt x="24503" y="313"/>
                    <a:pt x="24503" y="313"/>
                  </a:cubicBezTo>
                  <a:cubicBezTo>
                    <a:pt x="22261" y="313"/>
                    <a:pt x="20149" y="1344"/>
                    <a:pt x="18780" y="3114"/>
                  </a:cubicBezTo>
                  <a:lnTo>
                    <a:pt x="12797" y="10802"/>
                  </a:lnTo>
                  <a:lnTo>
                    <a:pt x="6689" y="19"/>
                  </a:lnTo>
                  <a:cubicBezTo>
                    <a:pt x="6517" y="6"/>
                    <a:pt x="6346" y="0"/>
                    <a:pt x="6177" y="0"/>
                  </a:cubicBezTo>
                  <a:close/>
                </a:path>
              </a:pathLst>
            </a:custGeom>
            <a:solidFill>
              <a:srgbClr val="5D8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2"/>
            <p:cNvSpPr/>
            <p:nvPr/>
          </p:nvSpPr>
          <p:spPr>
            <a:xfrm>
              <a:off x="1483450" y="1800275"/>
              <a:ext cx="64325" cy="101800"/>
            </a:xfrm>
            <a:custGeom>
              <a:avLst/>
              <a:gdLst/>
              <a:ahLst/>
              <a:cxnLst/>
              <a:rect l="l" t="t" r="r" b="b"/>
              <a:pathLst>
                <a:path w="2573" h="4072" extrusionOk="0">
                  <a:moveTo>
                    <a:pt x="296" y="1"/>
                  </a:moveTo>
                  <a:cubicBezTo>
                    <a:pt x="150" y="1"/>
                    <a:pt x="1" y="152"/>
                    <a:pt x="94" y="317"/>
                  </a:cubicBezTo>
                  <a:cubicBezTo>
                    <a:pt x="767" y="1533"/>
                    <a:pt x="1435" y="2750"/>
                    <a:pt x="2108" y="3966"/>
                  </a:cubicBezTo>
                  <a:cubicBezTo>
                    <a:pt x="2151" y="4041"/>
                    <a:pt x="2216" y="4072"/>
                    <a:pt x="2282" y="4072"/>
                  </a:cubicBezTo>
                  <a:cubicBezTo>
                    <a:pt x="2426" y="4072"/>
                    <a:pt x="2573" y="3922"/>
                    <a:pt x="2483" y="3754"/>
                  </a:cubicBezTo>
                  <a:cubicBezTo>
                    <a:pt x="1810" y="2538"/>
                    <a:pt x="1137" y="1322"/>
                    <a:pt x="469" y="105"/>
                  </a:cubicBezTo>
                  <a:cubicBezTo>
                    <a:pt x="427" y="31"/>
                    <a:pt x="362" y="1"/>
                    <a:pt x="296"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2"/>
            <p:cNvSpPr/>
            <p:nvPr/>
          </p:nvSpPr>
          <p:spPr>
            <a:xfrm>
              <a:off x="1105075" y="1305075"/>
              <a:ext cx="119900" cy="93650"/>
            </a:xfrm>
            <a:custGeom>
              <a:avLst/>
              <a:gdLst/>
              <a:ahLst/>
              <a:cxnLst/>
              <a:rect l="l" t="t" r="r" b="b"/>
              <a:pathLst>
                <a:path w="4796" h="3746" extrusionOk="0">
                  <a:moveTo>
                    <a:pt x="4555" y="0"/>
                  </a:moveTo>
                  <a:cubicBezTo>
                    <a:pt x="4533" y="0"/>
                    <a:pt x="4510" y="5"/>
                    <a:pt x="4484" y="15"/>
                  </a:cubicBezTo>
                  <a:cubicBezTo>
                    <a:pt x="2725" y="721"/>
                    <a:pt x="1205" y="1915"/>
                    <a:pt x="103" y="3462"/>
                  </a:cubicBezTo>
                  <a:cubicBezTo>
                    <a:pt x="0" y="3607"/>
                    <a:pt x="134" y="3746"/>
                    <a:pt x="274" y="3746"/>
                  </a:cubicBezTo>
                  <a:cubicBezTo>
                    <a:pt x="334" y="3746"/>
                    <a:pt x="395" y="3720"/>
                    <a:pt x="439" y="3658"/>
                  </a:cubicBezTo>
                  <a:cubicBezTo>
                    <a:pt x="1476" y="2203"/>
                    <a:pt x="2932" y="1057"/>
                    <a:pt x="4588" y="389"/>
                  </a:cubicBezTo>
                  <a:cubicBezTo>
                    <a:pt x="4796" y="307"/>
                    <a:pt x="4736" y="0"/>
                    <a:pt x="4555"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2"/>
            <p:cNvSpPr/>
            <p:nvPr/>
          </p:nvSpPr>
          <p:spPr>
            <a:xfrm>
              <a:off x="1169300" y="1339275"/>
              <a:ext cx="118925" cy="78350"/>
            </a:xfrm>
            <a:custGeom>
              <a:avLst/>
              <a:gdLst/>
              <a:ahLst/>
              <a:cxnLst/>
              <a:rect l="l" t="t" r="r" b="b"/>
              <a:pathLst>
                <a:path w="4757" h="3134" extrusionOk="0">
                  <a:moveTo>
                    <a:pt x="4493" y="1"/>
                  </a:moveTo>
                  <a:cubicBezTo>
                    <a:pt x="4474" y="1"/>
                    <a:pt x="4455" y="3"/>
                    <a:pt x="4435" y="10"/>
                  </a:cubicBezTo>
                  <a:cubicBezTo>
                    <a:pt x="2762" y="498"/>
                    <a:pt x="1253" y="1470"/>
                    <a:pt x="124" y="2795"/>
                  </a:cubicBezTo>
                  <a:cubicBezTo>
                    <a:pt x="0" y="2939"/>
                    <a:pt x="126" y="3133"/>
                    <a:pt x="266" y="3133"/>
                  </a:cubicBezTo>
                  <a:cubicBezTo>
                    <a:pt x="310" y="3133"/>
                    <a:pt x="356" y="3113"/>
                    <a:pt x="395" y="3066"/>
                  </a:cubicBezTo>
                  <a:cubicBezTo>
                    <a:pt x="1486" y="1790"/>
                    <a:pt x="2925" y="851"/>
                    <a:pt x="4538" y="384"/>
                  </a:cubicBezTo>
                  <a:cubicBezTo>
                    <a:pt x="4756" y="320"/>
                    <a:pt x="4689" y="1"/>
                    <a:pt x="4493"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2"/>
            <p:cNvSpPr/>
            <p:nvPr/>
          </p:nvSpPr>
          <p:spPr>
            <a:xfrm>
              <a:off x="1208100" y="1384775"/>
              <a:ext cx="113425" cy="64525"/>
            </a:xfrm>
            <a:custGeom>
              <a:avLst/>
              <a:gdLst/>
              <a:ahLst/>
              <a:cxnLst/>
              <a:rect l="l" t="t" r="r" b="b"/>
              <a:pathLst>
                <a:path w="4537" h="2581" extrusionOk="0">
                  <a:moveTo>
                    <a:pt x="4291" y="1"/>
                  </a:moveTo>
                  <a:cubicBezTo>
                    <a:pt x="4270" y="1"/>
                    <a:pt x="4248" y="5"/>
                    <a:pt x="4224" y="14"/>
                  </a:cubicBezTo>
                  <a:cubicBezTo>
                    <a:pt x="2769" y="540"/>
                    <a:pt x="1400" y="1273"/>
                    <a:pt x="162" y="2207"/>
                  </a:cubicBezTo>
                  <a:cubicBezTo>
                    <a:pt x="1" y="2329"/>
                    <a:pt x="103" y="2580"/>
                    <a:pt x="257" y="2580"/>
                  </a:cubicBezTo>
                  <a:cubicBezTo>
                    <a:pt x="289" y="2580"/>
                    <a:pt x="323" y="2569"/>
                    <a:pt x="358" y="2544"/>
                  </a:cubicBezTo>
                  <a:cubicBezTo>
                    <a:pt x="1569" y="1632"/>
                    <a:pt x="2904" y="904"/>
                    <a:pt x="4327" y="388"/>
                  </a:cubicBezTo>
                  <a:cubicBezTo>
                    <a:pt x="4536" y="310"/>
                    <a:pt x="4475" y="1"/>
                    <a:pt x="4291"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2"/>
            <p:cNvSpPr/>
            <p:nvPr/>
          </p:nvSpPr>
          <p:spPr>
            <a:xfrm>
              <a:off x="1110625" y="2015450"/>
              <a:ext cx="393925" cy="772500"/>
            </a:xfrm>
            <a:custGeom>
              <a:avLst/>
              <a:gdLst/>
              <a:ahLst/>
              <a:cxnLst/>
              <a:rect l="l" t="t" r="r" b="b"/>
              <a:pathLst>
                <a:path w="15757" h="30900" extrusionOk="0">
                  <a:moveTo>
                    <a:pt x="10148" y="1"/>
                  </a:moveTo>
                  <a:lnTo>
                    <a:pt x="0" y="27674"/>
                  </a:lnTo>
                  <a:lnTo>
                    <a:pt x="13443" y="30899"/>
                  </a:lnTo>
                  <a:lnTo>
                    <a:pt x="15756" y="1060"/>
                  </a:lnTo>
                  <a:lnTo>
                    <a:pt x="13031" y="1825"/>
                  </a:lnTo>
                  <a:lnTo>
                    <a:pt x="10148" y="1"/>
                  </a:lnTo>
                  <a:close/>
                </a:path>
              </a:pathLst>
            </a:custGeom>
            <a:solidFill>
              <a:srgbClr val="FE9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2"/>
            <p:cNvSpPr/>
            <p:nvPr/>
          </p:nvSpPr>
          <p:spPr>
            <a:xfrm>
              <a:off x="1446700" y="2011650"/>
              <a:ext cx="258325" cy="776300"/>
            </a:xfrm>
            <a:custGeom>
              <a:avLst/>
              <a:gdLst/>
              <a:ahLst/>
              <a:cxnLst/>
              <a:rect l="l" t="t" r="r" b="b"/>
              <a:pathLst>
                <a:path w="10333" h="31052" extrusionOk="0">
                  <a:moveTo>
                    <a:pt x="7520" y="1"/>
                  </a:moveTo>
                  <a:lnTo>
                    <a:pt x="2313" y="1212"/>
                  </a:lnTo>
                  <a:lnTo>
                    <a:pt x="0" y="31051"/>
                  </a:lnTo>
                  <a:lnTo>
                    <a:pt x="0" y="31051"/>
                  </a:lnTo>
                  <a:lnTo>
                    <a:pt x="10333" y="27419"/>
                  </a:lnTo>
                  <a:lnTo>
                    <a:pt x="7520" y="1"/>
                  </a:lnTo>
                  <a:close/>
                </a:path>
              </a:pathLst>
            </a:custGeom>
            <a:solidFill>
              <a:srgbClr val="FD7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2"/>
            <p:cNvSpPr/>
            <p:nvPr/>
          </p:nvSpPr>
          <p:spPr>
            <a:xfrm>
              <a:off x="1518500" y="1849925"/>
              <a:ext cx="70475" cy="179825"/>
            </a:xfrm>
            <a:custGeom>
              <a:avLst/>
              <a:gdLst/>
              <a:ahLst/>
              <a:cxnLst/>
              <a:rect l="l" t="t" r="r" b="b"/>
              <a:pathLst>
                <a:path w="2819" h="7193" extrusionOk="0">
                  <a:moveTo>
                    <a:pt x="237" y="1"/>
                  </a:moveTo>
                  <a:cubicBezTo>
                    <a:pt x="201" y="1"/>
                    <a:pt x="164" y="10"/>
                    <a:pt x="131" y="31"/>
                  </a:cubicBezTo>
                  <a:cubicBezTo>
                    <a:pt x="28" y="90"/>
                    <a:pt x="1" y="221"/>
                    <a:pt x="60" y="318"/>
                  </a:cubicBezTo>
                  <a:cubicBezTo>
                    <a:pt x="2384" y="4146"/>
                    <a:pt x="2238" y="6942"/>
                    <a:pt x="2238" y="6969"/>
                  </a:cubicBezTo>
                  <a:cubicBezTo>
                    <a:pt x="2232" y="7024"/>
                    <a:pt x="2248" y="7078"/>
                    <a:pt x="2281" y="7116"/>
                  </a:cubicBezTo>
                  <a:cubicBezTo>
                    <a:pt x="2319" y="7159"/>
                    <a:pt x="2368" y="7186"/>
                    <a:pt x="2428" y="7192"/>
                  </a:cubicBezTo>
                  <a:cubicBezTo>
                    <a:pt x="2431" y="7192"/>
                    <a:pt x="2435" y="7192"/>
                    <a:pt x="2438" y="7192"/>
                  </a:cubicBezTo>
                  <a:cubicBezTo>
                    <a:pt x="2553" y="7192"/>
                    <a:pt x="2645" y="7107"/>
                    <a:pt x="2650" y="6996"/>
                  </a:cubicBezTo>
                  <a:cubicBezTo>
                    <a:pt x="2661" y="6877"/>
                    <a:pt x="2819" y="4048"/>
                    <a:pt x="413" y="101"/>
                  </a:cubicBezTo>
                  <a:cubicBezTo>
                    <a:pt x="374" y="37"/>
                    <a:pt x="306" y="1"/>
                    <a:pt x="237"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2"/>
            <p:cNvSpPr/>
            <p:nvPr/>
          </p:nvSpPr>
          <p:spPr>
            <a:xfrm>
              <a:off x="1291700" y="2055900"/>
              <a:ext cx="160850" cy="737325"/>
            </a:xfrm>
            <a:custGeom>
              <a:avLst/>
              <a:gdLst/>
              <a:ahLst/>
              <a:cxnLst/>
              <a:rect l="l" t="t" r="r" b="b"/>
              <a:pathLst>
                <a:path w="6434" h="29493" extrusionOk="0">
                  <a:moveTo>
                    <a:pt x="5785" y="0"/>
                  </a:moveTo>
                  <a:cubicBezTo>
                    <a:pt x="5691" y="0"/>
                    <a:pt x="5609" y="62"/>
                    <a:pt x="5582" y="158"/>
                  </a:cubicBezTo>
                  <a:lnTo>
                    <a:pt x="11" y="22647"/>
                  </a:lnTo>
                  <a:cubicBezTo>
                    <a:pt x="0" y="22712"/>
                    <a:pt x="11" y="22777"/>
                    <a:pt x="54" y="22831"/>
                  </a:cubicBezTo>
                  <a:cubicBezTo>
                    <a:pt x="60" y="22831"/>
                    <a:pt x="60" y="22837"/>
                    <a:pt x="60" y="22837"/>
                  </a:cubicBezTo>
                  <a:lnTo>
                    <a:pt x="6043" y="29423"/>
                  </a:lnTo>
                  <a:cubicBezTo>
                    <a:pt x="6086" y="29469"/>
                    <a:pt x="6144" y="29492"/>
                    <a:pt x="6201" y="29492"/>
                  </a:cubicBezTo>
                  <a:cubicBezTo>
                    <a:pt x="6251" y="29492"/>
                    <a:pt x="6301" y="29474"/>
                    <a:pt x="6342" y="29439"/>
                  </a:cubicBezTo>
                  <a:cubicBezTo>
                    <a:pt x="6423" y="29363"/>
                    <a:pt x="6434" y="29222"/>
                    <a:pt x="6353" y="29146"/>
                  </a:cubicBezTo>
                  <a:lnTo>
                    <a:pt x="445" y="22636"/>
                  </a:lnTo>
                  <a:lnTo>
                    <a:pt x="5989" y="256"/>
                  </a:lnTo>
                  <a:cubicBezTo>
                    <a:pt x="6016" y="147"/>
                    <a:pt x="5951" y="33"/>
                    <a:pt x="5837" y="6"/>
                  </a:cubicBezTo>
                  <a:cubicBezTo>
                    <a:pt x="5819" y="2"/>
                    <a:pt x="5802" y="0"/>
                    <a:pt x="5785"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2"/>
            <p:cNvSpPr/>
            <p:nvPr/>
          </p:nvSpPr>
          <p:spPr>
            <a:xfrm>
              <a:off x="1104650" y="2618050"/>
              <a:ext cx="198475" cy="94600"/>
            </a:xfrm>
            <a:custGeom>
              <a:avLst/>
              <a:gdLst/>
              <a:ahLst/>
              <a:cxnLst/>
              <a:rect l="l" t="t" r="r" b="b"/>
              <a:pathLst>
                <a:path w="7939" h="3784" extrusionOk="0">
                  <a:moveTo>
                    <a:pt x="7697" y="1"/>
                  </a:moveTo>
                  <a:cubicBezTo>
                    <a:pt x="7669" y="1"/>
                    <a:pt x="7640" y="7"/>
                    <a:pt x="7612" y="20"/>
                  </a:cubicBezTo>
                  <a:lnTo>
                    <a:pt x="152" y="3380"/>
                  </a:lnTo>
                  <a:cubicBezTo>
                    <a:pt x="44" y="3429"/>
                    <a:pt x="0" y="3554"/>
                    <a:pt x="44" y="3657"/>
                  </a:cubicBezTo>
                  <a:cubicBezTo>
                    <a:pt x="55" y="3674"/>
                    <a:pt x="66" y="3690"/>
                    <a:pt x="76" y="3706"/>
                  </a:cubicBezTo>
                  <a:cubicBezTo>
                    <a:pt x="118" y="3755"/>
                    <a:pt x="177" y="3783"/>
                    <a:pt x="239" y="3783"/>
                  </a:cubicBezTo>
                  <a:cubicBezTo>
                    <a:pt x="266" y="3783"/>
                    <a:pt x="294" y="3778"/>
                    <a:pt x="321" y="3766"/>
                  </a:cubicBezTo>
                  <a:lnTo>
                    <a:pt x="7786" y="400"/>
                  </a:lnTo>
                  <a:cubicBezTo>
                    <a:pt x="7889" y="356"/>
                    <a:pt x="7938" y="231"/>
                    <a:pt x="7889" y="123"/>
                  </a:cubicBezTo>
                  <a:cubicBezTo>
                    <a:pt x="7853" y="47"/>
                    <a:pt x="7777" y="1"/>
                    <a:pt x="7697"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2"/>
            <p:cNvSpPr/>
            <p:nvPr/>
          </p:nvSpPr>
          <p:spPr>
            <a:xfrm>
              <a:off x="689425" y="1983700"/>
              <a:ext cx="682650" cy="702575"/>
            </a:xfrm>
            <a:custGeom>
              <a:avLst/>
              <a:gdLst/>
              <a:ahLst/>
              <a:cxnLst/>
              <a:rect l="l" t="t" r="r" b="b"/>
              <a:pathLst>
                <a:path w="27306" h="28103" extrusionOk="0">
                  <a:moveTo>
                    <a:pt x="23065" y="0"/>
                  </a:moveTo>
                  <a:lnTo>
                    <a:pt x="1" y="18357"/>
                  </a:lnTo>
                  <a:lnTo>
                    <a:pt x="9801" y="28103"/>
                  </a:lnTo>
                  <a:lnTo>
                    <a:pt x="27305" y="3823"/>
                  </a:lnTo>
                  <a:lnTo>
                    <a:pt x="24580" y="3063"/>
                  </a:lnTo>
                  <a:lnTo>
                    <a:pt x="230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2"/>
            <p:cNvSpPr/>
            <p:nvPr/>
          </p:nvSpPr>
          <p:spPr>
            <a:xfrm>
              <a:off x="934425" y="2079250"/>
              <a:ext cx="564425" cy="663900"/>
            </a:xfrm>
            <a:custGeom>
              <a:avLst/>
              <a:gdLst/>
              <a:ahLst/>
              <a:cxnLst/>
              <a:rect l="l" t="t" r="r" b="b"/>
              <a:pathLst>
                <a:path w="22577" h="26556" extrusionOk="0">
                  <a:moveTo>
                    <a:pt x="17505" y="1"/>
                  </a:moveTo>
                  <a:lnTo>
                    <a:pt x="1" y="24281"/>
                  </a:lnTo>
                  <a:lnTo>
                    <a:pt x="10719" y="26556"/>
                  </a:lnTo>
                  <a:lnTo>
                    <a:pt x="22576" y="1678"/>
                  </a:lnTo>
                  <a:lnTo>
                    <a:pt x="175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2"/>
            <p:cNvSpPr/>
            <p:nvPr/>
          </p:nvSpPr>
          <p:spPr>
            <a:xfrm>
              <a:off x="684150" y="2437325"/>
              <a:ext cx="255600" cy="254250"/>
            </a:xfrm>
            <a:custGeom>
              <a:avLst/>
              <a:gdLst/>
              <a:ahLst/>
              <a:cxnLst/>
              <a:rect l="l" t="t" r="r" b="b"/>
              <a:pathLst>
                <a:path w="10224" h="10170" extrusionOk="0">
                  <a:moveTo>
                    <a:pt x="212" y="0"/>
                  </a:moveTo>
                  <a:cubicBezTo>
                    <a:pt x="98" y="0"/>
                    <a:pt x="0" y="93"/>
                    <a:pt x="0" y="207"/>
                  </a:cubicBezTo>
                  <a:cubicBezTo>
                    <a:pt x="0" y="256"/>
                    <a:pt x="16" y="304"/>
                    <a:pt x="49" y="342"/>
                  </a:cubicBezTo>
                  <a:cubicBezTo>
                    <a:pt x="87" y="391"/>
                    <a:pt x="141" y="418"/>
                    <a:pt x="206" y="418"/>
                  </a:cubicBezTo>
                  <a:lnTo>
                    <a:pt x="9464" y="614"/>
                  </a:lnTo>
                  <a:lnTo>
                    <a:pt x="9800" y="9969"/>
                  </a:lnTo>
                  <a:cubicBezTo>
                    <a:pt x="9805" y="10080"/>
                    <a:pt x="9898" y="10170"/>
                    <a:pt x="10008" y="10170"/>
                  </a:cubicBezTo>
                  <a:cubicBezTo>
                    <a:pt x="10011" y="10170"/>
                    <a:pt x="10014" y="10170"/>
                    <a:pt x="10017" y="10170"/>
                  </a:cubicBezTo>
                  <a:cubicBezTo>
                    <a:pt x="10137" y="10164"/>
                    <a:pt x="10224" y="10066"/>
                    <a:pt x="10218" y="9952"/>
                  </a:cubicBezTo>
                  <a:lnTo>
                    <a:pt x="9876" y="402"/>
                  </a:lnTo>
                  <a:cubicBezTo>
                    <a:pt x="9871" y="288"/>
                    <a:pt x="9778" y="201"/>
                    <a:pt x="9670" y="201"/>
                  </a:cubicBezTo>
                  <a:lnTo>
                    <a:pt x="212" y="0"/>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2"/>
            <p:cNvSpPr/>
            <p:nvPr/>
          </p:nvSpPr>
          <p:spPr>
            <a:xfrm>
              <a:off x="920050" y="2055000"/>
              <a:ext cx="389575" cy="397800"/>
            </a:xfrm>
            <a:custGeom>
              <a:avLst/>
              <a:gdLst/>
              <a:ahLst/>
              <a:cxnLst/>
              <a:rect l="l" t="t" r="r" b="b"/>
              <a:pathLst>
                <a:path w="15583" h="15912" extrusionOk="0">
                  <a:moveTo>
                    <a:pt x="15357" y="0"/>
                  </a:moveTo>
                  <a:cubicBezTo>
                    <a:pt x="15301" y="0"/>
                    <a:pt x="15245" y="22"/>
                    <a:pt x="15203" y="64"/>
                  </a:cubicBezTo>
                  <a:lnTo>
                    <a:pt x="82" y="15554"/>
                  </a:lnTo>
                  <a:cubicBezTo>
                    <a:pt x="6" y="15630"/>
                    <a:pt x="0" y="15755"/>
                    <a:pt x="66" y="15836"/>
                  </a:cubicBezTo>
                  <a:cubicBezTo>
                    <a:pt x="71" y="15842"/>
                    <a:pt x="76" y="15847"/>
                    <a:pt x="82" y="15853"/>
                  </a:cubicBezTo>
                  <a:cubicBezTo>
                    <a:pt x="121" y="15892"/>
                    <a:pt x="173" y="15911"/>
                    <a:pt x="226" y="15911"/>
                  </a:cubicBezTo>
                  <a:cubicBezTo>
                    <a:pt x="282" y="15911"/>
                    <a:pt x="338" y="15889"/>
                    <a:pt x="380" y="15847"/>
                  </a:cubicBezTo>
                  <a:lnTo>
                    <a:pt x="15501" y="357"/>
                  </a:lnTo>
                  <a:cubicBezTo>
                    <a:pt x="15583" y="276"/>
                    <a:pt x="15583" y="140"/>
                    <a:pt x="15501" y="59"/>
                  </a:cubicBezTo>
                  <a:cubicBezTo>
                    <a:pt x="15462" y="19"/>
                    <a:pt x="15410" y="0"/>
                    <a:pt x="15357"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2"/>
            <p:cNvSpPr/>
            <p:nvPr/>
          </p:nvSpPr>
          <p:spPr>
            <a:xfrm>
              <a:off x="1476975" y="1845550"/>
              <a:ext cx="96250" cy="275600"/>
            </a:xfrm>
            <a:custGeom>
              <a:avLst/>
              <a:gdLst/>
              <a:ahLst/>
              <a:cxnLst/>
              <a:rect l="l" t="t" r="r" b="b"/>
              <a:pathLst>
                <a:path w="3850" h="11024" extrusionOk="0">
                  <a:moveTo>
                    <a:pt x="1484" y="0"/>
                  </a:moveTo>
                  <a:cubicBezTo>
                    <a:pt x="1444" y="0"/>
                    <a:pt x="1403" y="13"/>
                    <a:pt x="1368" y="37"/>
                  </a:cubicBezTo>
                  <a:cubicBezTo>
                    <a:pt x="1271" y="102"/>
                    <a:pt x="1244" y="233"/>
                    <a:pt x="1309" y="325"/>
                  </a:cubicBezTo>
                  <a:cubicBezTo>
                    <a:pt x="3372" y="3436"/>
                    <a:pt x="71" y="10652"/>
                    <a:pt x="38" y="10728"/>
                  </a:cubicBezTo>
                  <a:cubicBezTo>
                    <a:pt x="0" y="10798"/>
                    <a:pt x="17" y="10885"/>
                    <a:pt x="65" y="10945"/>
                  </a:cubicBezTo>
                  <a:cubicBezTo>
                    <a:pt x="87" y="10972"/>
                    <a:pt x="109" y="10988"/>
                    <a:pt x="141" y="11005"/>
                  </a:cubicBezTo>
                  <a:cubicBezTo>
                    <a:pt x="169" y="11018"/>
                    <a:pt x="198" y="11024"/>
                    <a:pt x="226" y="11024"/>
                  </a:cubicBezTo>
                  <a:cubicBezTo>
                    <a:pt x="306" y="11024"/>
                    <a:pt x="382" y="10977"/>
                    <a:pt x="418" y="10901"/>
                  </a:cubicBezTo>
                  <a:cubicBezTo>
                    <a:pt x="559" y="10597"/>
                    <a:pt x="3850" y="3403"/>
                    <a:pt x="1656" y="97"/>
                  </a:cubicBezTo>
                  <a:cubicBezTo>
                    <a:pt x="1616" y="33"/>
                    <a:pt x="1550" y="0"/>
                    <a:pt x="1484"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2"/>
            <p:cNvSpPr/>
            <p:nvPr/>
          </p:nvSpPr>
          <p:spPr>
            <a:xfrm>
              <a:off x="1266450" y="1969250"/>
              <a:ext cx="49975" cy="32725"/>
            </a:xfrm>
            <a:custGeom>
              <a:avLst/>
              <a:gdLst/>
              <a:ahLst/>
              <a:cxnLst/>
              <a:rect l="l" t="t" r="r" b="b"/>
              <a:pathLst>
                <a:path w="1999" h="1309" extrusionOk="0">
                  <a:moveTo>
                    <a:pt x="1762" y="0"/>
                  </a:moveTo>
                  <a:cubicBezTo>
                    <a:pt x="1726" y="0"/>
                    <a:pt x="1689" y="10"/>
                    <a:pt x="1656" y="30"/>
                  </a:cubicBezTo>
                  <a:lnTo>
                    <a:pt x="136" y="920"/>
                  </a:lnTo>
                  <a:cubicBezTo>
                    <a:pt x="38" y="975"/>
                    <a:pt x="0" y="1105"/>
                    <a:pt x="60" y="1203"/>
                  </a:cubicBezTo>
                  <a:cubicBezTo>
                    <a:pt x="65" y="1214"/>
                    <a:pt x="76" y="1224"/>
                    <a:pt x="82" y="1230"/>
                  </a:cubicBezTo>
                  <a:cubicBezTo>
                    <a:pt x="123" y="1281"/>
                    <a:pt x="181" y="1309"/>
                    <a:pt x="241" y="1309"/>
                  </a:cubicBezTo>
                  <a:cubicBezTo>
                    <a:pt x="277" y="1309"/>
                    <a:pt x="313" y="1299"/>
                    <a:pt x="348" y="1279"/>
                  </a:cubicBezTo>
                  <a:lnTo>
                    <a:pt x="1868" y="394"/>
                  </a:lnTo>
                  <a:cubicBezTo>
                    <a:pt x="1966" y="334"/>
                    <a:pt x="1998" y="204"/>
                    <a:pt x="1944" y="106"/>
                  </a:cubicBezTo>
                  <a:cubicBezTo>
                    <a:pt x="1904" y="38"/>
                    <a:pt x="1834" y="0"/>
                    <a:pt x="1762"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2"/>
            <p:cNvSpPr/>
            <p:nvPr/>
          </p:nvSpPr>
          <p:spPr>
            <a:xfrm>
              <a:off x="1285300" y="2002075"/>
              <a:ext cx="44975" cy="37825"/>
            </a:xfrm>
            <a:custGeom>
              <a:avLst/>
              <a:gdLst/>
              <a:ahLst/>
              <a:cxnLst/>
              <a:rect l="l" t="t" r="r" b="b"/>
              <a:pathLst>
                <a:path w="1799" h="1513" extrusionOk="0">
                  <a:moveTo>
                    <a:pt x="1564" y="1"/>
                  </a:moveTo>
                  <a:cubicBezTo>
                    <a:pt x="1517" y="1"/>
                    <a:pt x="1469" y="16"/>
                    <a:pt x="1429" y="47"/>
                  </a:cubicBezTo>
                  <a:lnTo>
                    <a:pt x="104" y="1144"/>
                  </a:lnTo>
                  <a:cubicBezTo>
                    <a:pt x="17" y="1215"/>
                    <a:pt x="1" y="1345"/>
                    <a:pt x="77" y="1437"/>
                  </a:cubicBezTo>
                  <a:cubicBezTo>
                    <a:pt x="120" y="1486"/>
                    <a:pt x="180" y="1513"/>
                    <a:pt x="240" y="1513"/>
                  </a:cubicBezTo>
                  <a:cubicBezTo>
                    <a:pt x="287" y="1513"/>
                    <a:pt x="332" y="1497"/>
                    <a:pt x="370" y="1464"/>
                  </a:cubicBezTo>
                  <a:lnTo>
                    <a:pt x="1695" y="373"/>
                  </a:lnTo>
                  <a:cubicBezTo>
                    <a:pt x="1787" y="297"/>
                    <a:pt x="1798" y="167"/>
                    <a:pt x="1722" y="74"/>
                  </a:cubicBezTo>
                  <a:cubicBezTo>
                    <a:pt x="1683" y="26"/>
                    <a:pt x="1624" y="1"/>
                    <a:pt x="1564"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2"/>
            <p:cNvSpPr/>
            <p:nvPr/>
          </p:nvSpPr>
          <p:spPr>
            <a:xfrm>
              <a:off x="1378550" y="1859225"/>
              <a:ext cx="139850" cy="229425"/>
            </a:xfrm>
            <a:custGeom>
              <a:avLst/>
              <a:gdLst/>
              <a:ahLst/>
              <a:cxnLst/>
              <a:rect l="l" t="t" r="r" b="b"/>
              <a:pathLst>
                <a:path w="5594" h="9177" extrusionOk="0">
                  <a:moveTo>
                    <a:pt x="5382" y="0"/>
                  </a:moveTo>
                  <a:cubicBezTo>
                    <a:pt x="5267" y="0"/>
                    <a:pt x="5175" y="91"/>
                    <a:pt x="5175" y="201"/>
                  </a:cubicBezTo>
                  <a:cubicBezTo>
                    <a:pt x="4985" y="6348"/>
                    <a:pt x="196" y="8758"/>
                    <a:pt x="153" y="8780"/>
                  </a:cubicBezTo>
                  <a:cubicBezTo>
                    <a:pt x="44" y="8829"/>
                    <a:pt x="1" y="8954"/>
                    <a:pt x="55" y="9062"/>
                  </a:cubicBezTo>
                  <a:cubicBezTo>
                    <a:pt x="61" y="9073"/>
                    <a:pt x="72" y="9089"/>
                    <a:pt x="82" y="9100"/>
                  </a:cubicBezTo>
                  <a:cubicBezTo>
                    <a:pt x="122" y="9150"/>
                    <a:pt x="180" y="9177"/>
                    <a:pt x="239" y="9177"/>
                  </a:cubicBezTo>
                  <a:cubicBezTo>
                    <a:pt x="271" y="9177"/>
                    <a:pt x="302" y="9169"/>
                    <a:pt x="332" y="9155"/>
                  </a:cubicBezTo>
                  <a:cubicBezTo>
                    <a:pt x="386" y="9133"/>
                    <a:pt x="5398" y="6619"/>
                    <a:pt x="5593" y="218"/>
                  </a:cubicBezTo>
                  <a:cubicBezTo>
                    <a:pt x="5593" y="98"/>
                    <a:pt x="5506" y="6"/>
                    <a:pt x="5392" y="1"/>
                  </a:cubicBezTo>
                  <a:cubicBezTo>
                    <a:pt x="5389" y="0"/>
                    <a:pt x="5386" y="0"/>
                    <a:pt x="5382"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 name="Google Shape;420;p42"/>
          <p:cNvSpPr/>
          <p:nvPr/>
        </p:nvSpPr>
        <p:spPr>
          <a:xfrm>
            <a:off x="5055775" y="-103675"/>
            <a:ext cx="4194640" cy="1195450"/>
          </a:xfrm>
          <a:custGeom>
            <a:avLst/>
            <a:gdLst/>
            <a:ahLst/>
            <a:cxnLst/>
            <a:rect l="l" t="t" r="r" b="b"/>
            <a:pathLst>
              <a:path w="154385" h="47818" extrusionOk="0">
                <a:moveTo>
                  <a:pt x="0" y="0"/>
                </a:moveTo>
                <a:cubicBezTo>
                  <a:pt x="0" y="7568"/>
                  <a:pt x="2124" y="18188"/>
                  <a:pt x="9251" y="20734"/>
                </a:cubicBezTo>
                <a:cubicBezTo>
                  <a:pt x="20465" y="24740"/>
                  <a:pt x="34566" y="14951"/>
                  <a:pt x="44976" y="20734"/>
                </a:cubicBezTo>
                <a:cubicBezTo>
                  <a:pt x="47322" y="22037"/>
                  <a:pt x="49175" y="24762"/>
                  <a:pt x="49442" y="27432"/>
                </a:cubicBezTo>
                <a:cubicBezTo>
                  <a:pt x="49951" y="32520"/>
                  <a:pt x="44394" y="39675"/>
                  <a:pt x="48485" y="42743"/>
                </a:cubicBezTo>
                <a:cubicBezTo>
                  <a:pt x="54107" y="46960"/>
                  <a:pt x="62836" y="41859"/>
                  <a:pt x="69218" y="38915"/>
                </a:cubicBezTo>
                <a:cubicBezTo>
                  <a:pt x="77390" y="35145"/>
                  <a:pt x="86382" y="32608"/>
                  <a:pt x="95374" y="32217"/>
                </a:cubicBezTo>
                <a:cubicBezTo>
                  <a:pt x="99085" y="32056"/>
                  <a:pt x="103320" y="32449"/>
                  <a:pt x="106220" y="34769"/>
                </a:cubicBezTo>
                <a:cubicBezTo>
                  <a:pt x="109860" y="37681"/>
                  <a:pt x="111848" y="42764"/>
                  <a:pt x="116108" y="44657"/>
                </a:cubicBezTo>
                <a:cubicBezTo>
                  <a:pt x="127998" y="49942"/>
                  <a:pt x="150270" y="49346"/>
                  <a:pt x="154385" y="37002"/>
                </a:cubicBezTo>
              </a:path>
            </a:pathLst>
          </a:custGeom>
          <a:noFill/>
          <a:ln w="9525" cap="flat" cmpd="sng">
            <a:solidFill>
              <a:schemeClr val="lt2"/>
            </a:solidFill>
            <a:prstDash val="lgDash"/>
            <a:round/>
            <a:headEnd type="none" w="med" len="med"/>
            <a:tailEnd type="none" w="med" len="med"/>
          </a:ln>
        </p:spPr>
        <p:txBody>
          <a:bodyPr/>
          <a:lstStyle/>
          <a:p>
            <a:endParaRPr lang="en-US"/>
          </a:p>
        </p:txBody>
      </p:sp>
      <p:grpSp>
        <p:nvGrpSpPr>
          <p:cNvPr id="421" name="Google Shape;421;p42"/>
          <p:cNvGrpSpPr/>
          <p:nvPr/>
        </p:nvGrpSpPr>
        <p:grpSpPr>
          <a:xfrm>
            <a:off x="7105283" y="1091782"/>
            <a:ext cx="371050" cy="535798"/>
            <a:chOff x="3105800" y="3255750"/>
            <a:chExt cx="272350" cy="393275"/>
          </a:xfrm>
        </p:grpSpPr>
        <p:sp>
          <p:nvSpPr>
            <p:cNvPr id="422" name="Google Shape;422;p42"/>
            <p:cNvSpPr/>
            <p:nvPr/>
          </p:nvSpPr>
          <p:spPr>
            <a:xfrm>
              <a:off x="3313975" y="3448775"/>
              <a:ext cx="64175" cy="49800"/>
            </a:xfrm>
            <a:custGeom>
              <a:avLst/>
              <a:gdLst/>
              <a:ahLst/>
              <a:cxnLst/>
              <a:rect l="l" t="t" r="r" b="b"/>
              <a:pathLst>
                <a:path w="2567" h="1992" extrusionOk="0">
                  <a:moveTo>
                    <a:pt x="1287" y="1"/>
                  </a:moveTo>
                  <a:cubicBezTo>
                    <a:pt x="8" y="1"/>
                    <a:pt x="0" y="1992"/>
                    <a:pt x="1287" y="1992"/>
                  </a:cubicBezTo>
                  <a:cubicBezTo>
                    <a:pt x="2566" y="1992"/>
                    <a:pt x="2566" y="1"/>
                    <a:pt x="1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2"/>
            <p:cNvSpPr/>
            <p:nvPr/>
          </p:nvSpPr>
          <p:spPr>
            <a:xfrm>
              <a:off x="3254925" y="3602450"/>
              <a:ext cx="38625" cy="29925"/>
            </a:xfrm>
            <a:custGeom>
              <a:avLst/>
              <a:gdLst/>
              <a:ahLst/>
              <a:cxnLst/>
              <a:rect l="l" t="t" r="r" b="b"/>
              <a:pathLst>
                <a:path w="1545" h="1197" extrusionOk="0">
                  <a:moveTo>
                    <a:pt x="773" y="1"/>
                  </a:moveTo>
                  <a:cubicBezTo>
                    <a:pt x="8" y="1"/>
                    <a:pt x="0" y="1197"/>
                    <a:pt x="773" y="1197"/>
                  </a:cubicBezTo>
                  <a:cubicBezTo>
                    <a:pt x="1537" y="1197"/>
                    <a:pt x="1545" y="1"/>
                    <a:pt x="7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2"/>
            <p:cNvSpPr/>
            <p:nvPr/>
          </p:nvSpPr>
          <p:spPr>
            <a:xfrm>
              <a:off x="3172025" y="3491925"/>
              <a:ext cx="38450" cy="29925"/>
            </a:xfrm>
            <a:custGeom>
              <a:avLst/>
              <a:gdLst/>
              <a:ahLst/>
              <a:cxnLst/>
              <a:rect l="l" t="t" r="r" b="b"/>
              <a:pathLst>
                <a:path w="1538" h="1197" extrusionOk="0">
                  <a:moveTo>
                    <a:pt x="773" y="1"/>
                  </a:moveTo>
                  <a:cubicBezTo>
                    <a:pt x="1" y="1"/>
                    <a:pt x="1" y="1197"/>
                    <a:pt x="773" y="1197"/>
                  </a:cubicBezTo>
                  <a:cubicBezTo>
                    <a:pt x="1537" y="1197"/>
                    <a:pt x="1537" y="1"/>
                    <a:pt x="7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2"/>
            <p:cNvSpPr/>
            <p:nvPr/>
          </p:nvSpPr>
          <p:spPr>
            <a:xfrm>
              <a:off x="3105800" y="3619100"/>
              <a:ext cx="38425" cy="29925"/>
            </a:xfrm>
            <a:custGeom>
              <a:avLst/>
              <a:gdLst/>
              <a:ahLst/>
              <a:cxnLst/>
              <a:rect l="l" t="t" r="r" b="b"/>
              <a:pathLst>
                <a:path w="1537" h="1197" extrusionOk="0">
                  <a:moveTo>
                    <a:pt x="765" y="1"/>
                  </a:moveTo>
                  <a:cubicBezTo>
                    <a:pt x="0" y="1"/>
                    <a:pt x="0" y="1197"/>
                    <a:pt x="765" y="1197"/>
                  </a:cubicBezTo>
                  <a:cubicBezTo>
                    <a:pt x="1537" y="1197"/>
                    <a:pt x="1537" y="1"/>
                    <a:pt x="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2"/>
            <p:cNvSpPr/>
            <p:nvPr/>
          </p:nvSpPr>
          <p:spPr>
            <a:xfrm>
              <a:off x="3232025" y="3255750"/>
              <a:ext cx="56600" cy="151425"/>
            </a:xfrm>
            <a:custGeom>
              <a:avLst/>
              <a:gdLst/>
              <a:ahLst/>
              <a:cxnLst/>
              <a:rect l="l" t="t" r="r" b="b"/>
              <a:pathLst>
                <a:path w="2264" h="6057" extrusionOk="0">
                  <a:moveTo>
                    <a:pt x="1136" y="0"/>
                  </a:moveTo>
                  <a:lnTo>
                    <a:pt x="0" y="3028"/>
                  </a:lnTo>
                  <a:lnTo>
                    <a:pt x="1136" y="6056"/>
                  </a:lnTo>
                  <a:lnTo>
                    <a:pt x="2264" y="3028"/>
                  </a:lnTo>
                  <a:lnTo>
                    <a:pt x="11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42"/>
          <p:cNvSpPr/>
          <p:nvPr/>
        </p:nvSpPr>
        <p:spPr>
          <a:xfrm>
            <a:off x="641450" y="2476535"/>
            <a:ext cx="5203835" cy="788448"/>
          </a:xfrm>
          <a:custGeom>
            <a:avLst/>
            <a:gdLst/>
            <a:ahLst/>
            <a:cxnLst/>
            <a:rect l="l" t="t" r="r" b="b"/>
            <a:pathLst>
              <a:path w="27984" h="4128" extrusionOk="0">
                <a:moveTo>
                  <a:pt x="27984" y="1"/>
                </a:moveTo>
                <a:lnTo>
                  <a:pt x="0" y="224"/>
                </a:lnTo>
                <a:lnTo>
                  <a:pt x="1113" y="4127"/>
                </a:lnTo>
                <a:lnTo>
                  <a:pt x="27403" y="3563"/>
                </a:lnTo>
                <a:lnTo>
                  <a:pt x="279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2"/>
          <p:cNvSpPr txBox="1">
            <a:spLocks noGrp="1"/>
          </p:cNvSpPr>
          <p:nvPr>
            <p:ph type="ctrTitle"/>
          </p:nvPr>
        </p:nvSpPr>
        <p:spPr>
          <a:xfrm>
            <a:off x="713224" y="1218958"/>
            <a:ext cx="6701282" cy="14123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t>Forecasting Walmart Sales with Machine Learning</a:t>
            </a:r>
            <a:endParaRPr sz="2000">
              <a:solidFill>
                <a:schemeClr val="lt1"/>
              </a:solidFill>
            </a:endParaRPr>
          </a:p>
        </p:txBody>
      </p:sp>
      <p:sp>
        <p:nvSpPr>
          <p:cNvPr id="429" name="Google Shape;429;p42"/>
          <p:cNvSpPr txBox="1">
            <a:spLocks noGrp="1"/>
          </p:cNvSpPr>
          <p:nvPr>
            <p:ph type="subTitle" idx="1"/>
          </p:nvPr>
        </p:nvSpPr>
        <p:spPr>
          <a:xfrm>
            <a:off x="786666" y="3317108"/>
            <a:ext cx="3780000" cy="35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MGMT59000 Machine Learning</a:t>
            </a:r>
          </a:p>
        </p:txBody>
      </p:sp>
      <p:pic>
        <p:nvPicPr>
          <p:cNvPr id="2" name="圖片 1" descr="一張含有 字型, 圖形, 平面設計, 文字 的圖片&#10;&#10;自動產生的描述">
            <a:extLst>
              <a:ext uri="{FF2B5EF4-FFF2-40B4-BE49-F238E27FC236}">
                <a16:creationId xmlns:a16="http://schemas.microsoft.com/office/drawing/2014/main" id="{5049A9D1-4F04-739E-7CAC-183853F95094}"/>
              </a:ext>
            </a:extLst>
          </p:cNvPr>
          <p:cNvPicPr>
            <a:picLocks noChangeAspect="1"/>
          </p:cNvPicPr>
          <p:nvPr/>
        </p:nvPicPr>
        <p:blipFill>
          <a:blip r:embed="rId3"/>
          <a:stretch>
            <a:fillRect/>
          </a:stretch>
        </p:blipFill>
        <p:spPr>
          <a:xfrm>
            <a:off x="786666" y="4094669"/>
            <a:ext cx="2743200" cy="656332"/>
          </a:xfrm>
          <a:prstGeom prst="rect">
            <a:avLst/>
          </a:prstGeom>
        </p:spPr>
      </p:pic>
      <p:sp>
        <p:nvSpPr>
          <p:cNvPr id="3" name="Google Shape;429;p42">
            <a:extLst>
              <a:ext uri="{FF2B5EF4-FFF2-40B4-BE49-F238E27FC236}">
                <a16:creationId xmlns:a16="http://schemas.microsoft.com/office/drawing/2014/main" id="{0279CDA4-8725-4018-B3EF-F0ED949461F3}"/>
              </a:ext>
            </a:extLst>
          </p:cNvPr>
          <p:cNvSpPr txBox="1">
            <a:spLocks/>
          </p:cNvSpPr>
          <p:nvPr/>
        </p:nvSpPr>
        <p:spPr>
          <a:xfrm>
            <a:off x="3894069" y="4185349"/>
            <a:ext cx="1296873" cy="6779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800"/>
              <a:buFont typeface="Anaheim"/>
              <a:buNone/>
              <a:defRPr sz="1600" b="0" i="0" u="none" strike="noStrike" cap="none">
                <a:solidFill>
                  <a:srgbClr val="091F4E"/>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9pPr>
          </a:lstStyle>
          <a:p>
            <a:pPr marL="0" indent="0">
              <a:buSzPts val="1100"/>
              <a:buFont typeface="Arial"/>
              <a:buNone/>
            </a:pPr>
            <a:r>
              <a:rPr lang="en-US" dirty="0" err="1"/>
              <a:t>Seonkyu</a:t>
            </a:r>
            <a:r>
              <a:rPr lang="en-US" dirty="0"/>
              <a:t> Kim</a:t>
            </a:r>
          </a:p>
          <a:p>
            <a:pPr marL="0" indent="0">
              <a:buSzPts val="1100"/>
              <a:buFont typeface="Arial"/>
              <a:buNone/>
            </a:pPr>
            <a:r>
              <a:rPr lang="en-US" dirty="0"/>
              <a:t>Yu-Hui Lin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3">
          <a:extLst>
            <a:ext uri="{FF2B5EF4-FFF2-40B4-BE49-F238E27FC236}">
              <a16:creationId xmlns:a16="http://schemas.microsoft.com/office/drawing/2014/main" id="{81439F00-8A90-CD5B-E8D5-837FFDCDBCE5}"/>
            </a:ext>
          </a:extLst>
        </p:cNvPr>
        <p:cNvGrpSpPr/>
        <p:nvPr/>
      </p:nvGrpSpPr>
      <p:grpSpPr>
        <a:xfrm>
          <a:off x="0" y="0"/>
          <a:ext cx="0" cy="0"/>
          <a:chOff x="0" y="0"/>
          <a:chExt cx="0" cy="0"/>
        </a:xfrm>
      </p:grpSpPr>
      <p:graphicFrame>
        <p:nvGraphicFramePr>
          <p:cNvPr id="1584" name="Google Shape;1584;p63">
            <a:extLst>
              <a:ext uri="{FF2B5EF4-FFF2-40B4-BE49-F238E27FC236}">
                <a16:creationId xmlns:a16="http://schemas.microsoft.com/office/drawing/2014/main" id="{B08D77FE-229A-9D3E-D56C-4A4684E6AB80}"/>
              </a:ext>
            </a:extLst>
          </p:cNvPr>
          <p:cNvGraphicFramePr/>
          <p:nvPr>
            <p:extLst>
              <p:ext uri="{D42A27DB-BD31-4B8C-83A1-F6EECF244321}">
                <p14:modId xmlns:p14="http://schemas.microsoft.com/office/powerpoint/2010/main" val="3296242371"/>
              </p:ext>
            </p:extLst>
          </p:nvPr>
        </p:nvGraphicFramePr>
        <p:xfrm>
          <a:off x="866578" y="1346615"/>
          <a:ext cx="6554190" cy="2773560"/>
        </p:xfrm>
        <a:graphic>
          <a:graphicData uri="http://schemas.openxmlformats.org/drawingml/2006/table">
            <a:tbl>
              <a:tblPr>
                <a:noFill/>
                <a:tableStyleId>{256C4B59-FD29-4FD5-8ECE-860FC8624049}</a:tableStyleId>
              </a:tblPr>
              <a:tblGrid>
                <a:gridCol w="1036282">
                  <a:extLst>
                    <a:ext uri="{9D8B030D-6E8A-4147-A177-3AD203B41FA5}">
                      <a16:colId xmlns:a16="http://schemas.microsoft.com/office/drawing/2014/main" val="2743721802"/>
                    </a:ext>
                  </a:extLst>
                </a:gridCol>
                <a:gridCol w="2036699">
                  <a:extLst>
                    <a:ext uri="{9D8B030D-6E8A-4147-A177-3AD203B41FA5}">
                      <a16:colId xmlns:a16="http://schemas.microsoft.com/office/drawing/2014/main" val="20000"/>
                    </a:ext>
                  </a:extLst>
                </a:gridCol>
                <a:gridCol w="2036699">
                  <a:extLst>
                    <a:ext uri="{9D8B030D-6E8A-4147-A177-3AD203B41FA5}">
                      <a16:colId xmlns:a16="http://schemas.microsoft.com/office/drawing/2014/main" val="20001"/>
                    </a:ext>
                  </a:extLst>
                </a:gridCol>
                <a:gridCol w="1444510">
                  <a:extLst>
                    <a:ext uri="{9D8B030D-6E8A-4147-A177-3AD203B41FA5}">
                      <a16:colId xmlns:a16="http://schemas.microsoft.com/office/drawing/2014/main" val="3157594667"/>
                    </a:ext>
                  </a:extLst>
                </a:gridCol>
              </a:tblGrid>
              <a:tr h="357997">
                <a:tc>
                  <a:txBody>
                    <a:bodyPr/>
                    <a:lstStyle/>
                    <a:p>
                      <a:pPr marL="0" lvl="0" indent="0" algn="ctr" rtl="0">
                        <a:spcBef>
                          <a:spcPts val="0"/>
                        </a:spcBef>
                        <a:spcAft>
                          <a:spcPts val="0"/>
                        </a:spcAft>
                        <a:buNone/>
                      </a:pPr>
                      <a:endParaRPr sz="1200" b="1">
                        <a:solidFill>
                          <a:schemeClr val="bg1"/>
                        </a:solidFill>
                        <a:latin typeface="Epilogue"/>
                        <a:ea typeface="Epilogue"/>
                        <a:cs typeface="Epilogue"/>
                        <a:sym typeface="Epilogue"/>
                      </a:endParaRPr>
                    </a:p>
                  </a:txBody>
                  <a:tcPr marL="91425" marR="91425" marT="91425" marB="91425">
                    <a:lnL w="9525" cap="flat" cmpd="sng">
                      <a:noFill/>
                      <a:prstDash val="solid"/>
                      <a:round/>
                      <a:headEnd type="none" w="sm" len="sm"/>
                      <a:tailEnd type="none" w="sm" len="sm"/>
                    </a:lnL>
                    <a:lnR w="12700" cap="flat" cmpd="sng" algn="ctr">
                      <a:no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4"/>
                    </a:solidFill>
                  </a:tcPr>
                </a:tc>
                <a:tc>
                  <a:txBody>
                    <a:bodyPr/>
                    <a:lstStyle/>
                    <a:p>
                      <a:pPr marL="0" lvl="0" indent="0" algn="ctr" rtl="0">
                        <a:spcBef>
                          <a:spcPts val="0"/>
                        </a:spcBef>
                        <a:spcAft>
                          <a:spcPts val="0"/>
                        </a:spcAft>
                        <a:buNone/>
                      </a:pPr>
                      <a:r>
                        <a:rPr lang="en-US" sz="1400" b="1">
                          <a:solidFill>
                            <a:schemeClr val="bg1"/>
                          </a:solidFill>
                          <a:latin typeface="Epilogue"/>
                          <a:ea typeface="Epilogue"/>
                          <a:cs typeface="Epilogue"/>
                          <a:sym typeface="Epilogue"/>
                        </a:rPr>
                        <a:t>Gradient Boosting</a:t>
                      </a:r>
                    </a:p>
                  </a:txBody>
                  <a:tcPr marL="91425" marR="91425" marT="91425" marB="91425">
                    <a:lnL w="9525" cap="flat" cmpd="sng">
                      <a:noFill/>
                      <a:prstDash val="solid"/>
                      <a:round/>
                      <a:headEnd type="none" w="sm" len="sm"/>
                      <a:tailEnd type="none" w="sm" len="sm"/>
                    </a:lnL>
                    <a:lnR w="12700" cap="flat" cmpd="sng" algn="ctr">
                      <a:no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4"/>
                    </a:solidFill>
                  </a:tcPr>
                </a:tc>
                <a:tc>
                  <a:txBody>
                    <a:bodyPr/>
                    <a:lstStyle/>
                    <a:p>
                      <a:pPr marL="0" lvl="0" indent="0" algn="ctr" rtl="0">
                        <a:spcBef>
                          <a:spcPts val="0"/>
                        </a:spcBef>
                        <a:spcAft>
                          <a:spcPts val="0"/>
                        </a:spcAft>
                        <a:buNone/>
                      </a:pPr>
                      <a:r>
                        <a:rPr lang="en-US" sz="1400" b="1">
                          <a:solidFill>
                            <a:schemeClr val="bg1"/>
                          </a:solidFill>
                          <a:latin typeface="Epilogue"/>
                          <a:ea typeface="Epilogue"/>
                          <a:cs typeface="Epilogue"/>
                          <a:sym typeface="Epilogue"/>
                        </a:rPr>
                        <a:t>Transformer</a:t>
                      </a:r>
                    </a:p>
                  </a:txBody>
                  <a:tcPr marL="91425" marR="91425" marT="91425" marB="91425">
                    <a:lnL w="12700" cap="flat" cmpd="sng" algn="ctr">
                      <a:no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4"/>
                    </a:solidFill>
                  </a:tcPr>
                </a:tc>
                <a:tc>
                  <a:txBody>
                    <a:bodyPr/>
                    <a:lstStyle/>
                    <a:p>
                      <a:pPr marL="0" lvl="0" indent="0" algn="ctr" rtl="0">
                        <a:spcBef>
                          <a:spcPts val="0"/>
                        </a:spcBef>
                        <a:spcAft>
                          <a:spcPts val="0"/>
                        </a:spcAft>
                        <a:buNone/>
                      </a:pPr>
                      <a:r>
                        <a:rPr lang="en-US" sz="1400" b="1">
                          <a:solidFill>
                            <a:schemeClr val="bg1"/>
                          </a:solidFill>
                          <a:latin typeface="Epilogue"/>
                          <a:ea typeface="Epilogue"/>
                          <a:cs typeface="Epilogue"/>
                          <a:sym typeface="Epilogue"/>
                        </a:rPr>
                        <a:t>Ensemble</a:t>
                      </a:r>
                    </a:p>
                  </a:txBody>
                  <a:tcPr marL="91425" marR="91425" marT="91425" marB="91425" anchor="ctr">
                    <a:lnL w="12700" cap="flat" cmpd="sng" algn="ctr">
                      <a:no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0"/>
                  </a:ext>
                </a:extLst>
              </a:tr>
              <a:tr h="843576">
                <a:tc>
                  <a:txBody>
                    <a:bodyPr/>
                    <a:lstStyle/>
                    <a:p>
                      <a:pPr marL="139700" lvl="0" indent="0" algn="ctr" rtl="0">
                        <a:spcBef>
                          <a:spcPts val="0"/>
                        </a:spcBef>
                        <a:spcAft>
                          <a:spcPts val="0"/>
                        </a:spcAft>
                        <a:buClr>
                          <a:schemeClr val="lt2"/>
                        </a:buClr>
                        <a:buSzPts val="1400"/>
                        <a:buFont typeface="Anaheim"/>
                        <a:buNone/>
                      </a:pPr>
                      <a:r>
                        <a:rPr lang="en-US" sz="1200" b="1">
                          <a:latin typeface="Anaheim"/>
                          <a:ea typeface="Anaheim"/>
                          <a:cs typeface="Anaheim"/>
                          <a:sym typeface="Anaheim"/>
                        </a:rPr>
                        <a:t>Structure</a:t>
                      </a:r>
                    </a:p>
                  </a:txBody>
                  <a:tcPr marL="91425" marR="91425" marT="91425" marB="91425" anchor="ctr">
                    <a:lnL w="9525" cap="flat" cmpd="sng">
                      <a:noFill/>
                      <a:prstDash val="solid"/>
                      <a:round/>
                      <a:headEnd type="none" w="sm" len="sm"/>
                      <a:tailEnd type="none" w="sm" len="sm"/>
                    </a:lnL>
                    <a:lnR w="12700" cap="flat" cmpd="sng" algn="ctr">
                      <a:no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425450" lvl="0" indent="-285750" algn="l" rtl="0">
                        <a:spcBef>
                          <a:spcPts val="0"/>
                        </a:spcBef>
                        <a:spcAft>
                          <a:spcPts val="0"/>
                        </a:spcAft>
                        <a:buClr>
                          <a:schemeClr val="lt2"/>
                        </a:buClr>
                        <a:buSzPts val="1400"/>
                        <a:buFont typeface="Arial" panose="020B0604020202020204" pitchFamily="34" charset="0"/>
                        <a:buChar char="•"/>
                      </a:pPr>
                      <a:r>
                        <a:rPr lang="en-US" sz="1200">
                          <a:latin typeface="Anaheim"/>
                          <a:ea typeface="Anaheim"/>
                          <a:cs typeface="Anaheim"/>
                        </a:rPr>
                        <a:t>10 Models</a:t>
                      </a:r>
                    </a:p>
                    <a:p>
                      <a:pPr marL="425450" lvl="0" indent="-285750" algn="l" rtl="0">
                        <a:spcBef>
                          <a:spcPts val="0"/>
                        </a:spcBef>
                        <a:spcAft>
                          <a:spcPts val="0"/>
                        </a:spcAft>
                        <a:buClr>
                          <a:schemeClr val="lt2"/>
                        </a:buClr>
                        <a:buSzPts val="1400"/>
                        <a:buFont typeface="Arial" panose="020B0604020202020204" pitchFamily="34" charset="0"/>
                        <a:buChar char="•"/>
                      </a:pPr>
                      <a:r>
                        <a:rPr lang="en-US" sz="1200">
                          <a:latin typeface="Anaheim"/>
                          <a:ea typeface="Anaheim"/>
                          <a:cs typeface="Anaheim"/>
                        </a:rPr>
                        <a:t>1-1913d Training</a:t>
                      </a:r>
                    </a:p>
                    <a:p>
                      <a:pPr marL="425450" lvl="0" indent="-285750" algn="l" rtl="0">
                        <a:spcBef>
                          <a:spcPts val="0"/>
                        </a:spcBef>
                        <a:spcAft>
                          <a:spcPts val="0"/>
                        </a:spcAft>
                        <a:buClr>
                          <a:schemeClr val="lt2"/>
                        </a:buClr>
                        <a:buSzPts val="1400"/>
                        <a:buFont typeface="Arial" panose="020B0604020202020204" pitchFamily="34" charset="0"/>
                        <a:buChar char="•"/>
                      </a:pPr>
                      <a:r>
                        <a:rPr lang="en-US" sz="1200">
                          <a:latin typeface="Anaheim"/>
                          <a:ea typeface="Anaheim"/>
                          <a:cs typeface="Anaheim"/>
                        </a:rPr>
                        <a:t>1914-1941d Validation</a:t>
                      </a:r>
                    </a:p>
                    <a:p>
                      <a:pPr marL="425450" lvl="0" indent="-285750" algn="l" rtl="0">
                        <a:spcBef>
                          <a:spcPts val="0"/>
                        </a:spcBef>
                        <a:spcAft>
                          <a:spcPts val="0"/>
                        </a:spcAft>
                        <a:buClr>
                          <a:schemeClr val="lt2"/>
                        </a:buClr>
                        <a:buSzPts val="1400"/>
                        <a:buFont typeface="Arial" panose="020B0604020202020204" pitchFamily="34" charset="0"/>
                        <a:buChar char="•"/>
                      </a:pPr>
                      <a:r>
                        <a:rPr lang="en-US" sz="1200">
                          <a:latin typeface="Anaheim"/>
                          <a:ea typeface="Anaheim"/>
                          <a:cs typeface="Anaheim"/>
                        </a:rPr>
                        <a:t>Iterations=150 </a:t>
                      </a:r>
                    </a:p>
                    <a:p>
                      <a:pPr marL="425450" lvl="0" indent="-285750" algn="l" rtl="0">
                        <a:spcBef>
                          <a:spcPts val="0"/>
                        </a:spcBef>
                        <a:spcAft>
                          <a:spcPts val="0"/>
                        </a:spcAft>
                        <a:buClr>
                          <a:schemeClr val="lt2"/>
                        </a:buClr>
                        <a:buSzPts val="1400"/>
                        <a:buFont typeface="Arial" panose="020B0604020202020204" pitchFamily="34" charset="0"/>
                        <a:buChar char="•"/>
                      </a:pPr>
                      <a:r>
                        <a:rPr lang="en-US" sz="1200">
                          <a:latin typeface="Anaheim"/>
                          <a:ea typeface="Anaheim"/>
                          <a:cs typeface="Anaheim"/>
                        </a:rPr>
                        <a:t>Learning rate</a:t>
                      </a:r>
                      <a:r>
                        <a:rPr lang="en-US" altLang="zh-TW" sz="1200">
                          <a:latin typeface="Anaheim"/>
                          <a:ea typeface="Anaheim"/>
                          <a:cs typeface="Anaheim"/>
                        </a:rPr>
                        <a:t>=</a:t>
                      </a:r>
                      <a:r>
                        <a:rPr lang="en-US" sz="1200">
                          <a:latin typeface="Anaheim"/>
                          <a:ea typeface="Anaheim"/>
                          <a:cs typeface="Anaheim"/>
                        </a:rPr>
                        <a:t>0.01</a:t>
                      </a:r>
                    </a:p>
                  </a:txBody>
                  <a:tcPr marL="0" marR="91425"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425450" lvl="0" indent="-285750" algn="l" rtl="0">
                        <a:spcBef>
                          <a:spcPts val="0"/>
                        </a:spcBef>
                        <a:spcAft>
                          <a:spcPts val="0"/>
                        </a:spcAft>
                        <a:buClr>
                          <a:schemeClr val="lt2"/>
                        </a:buClr>
                        <a:buSzPts val="1400"/>
                        <a:buFont typeface="Arial" panose="020B0604020202020204" pitchFamily="34" charset="0"/>
                        <a:buChar char="•"/>
                      </a:pPr>
                      <a:r>
                        <a:rPr lang="en-US" sz="1200" dirty="0">
                          <a:latin typeface="Anaheim"/>
                          <a:ea typeface="Anaheim"/>
                          <a:cs typeface="Anaheim"/>
                        </a:rPr>
                        <a:t>10 Models</a:t>
                      </a:r>
                    </a:p>
                    <a:p>
                      <a:pPr marL="425450" marR="0" lvl="0" indent="-285750" algn="l" defTabSz="914400" rtl="0" eaLnBrk="1" fontAlgn="auto" latinLnBrk="0" hangingPunct="1">
                        <a:lnSpc>
                          <a:spcPct val="100000"/>
                        </a:lnSpc>
                        <a:spcBef>
                          <a:spcPts val="0"/>
                        </a:spcBef>
                        <a:spcAft>
                          <a:spcPts val="0"/>
                        </a:spcAft>
                        <a:buClr>
                          <a:schemeClr val="lt2"/>
                        </a:buClr>
                        <a:buSzPts val="1400"/>
                        <a:buFont typeface="Arial" panose="020B0604020202020204" pitchFamily="34" charset="0"/>
                        <a:buChar char="•"/>
                        <a:tabLst/>
                        <a:defRPr/>
                      </a:pPr>
                      <a:r>
                        <a:rPr lang="en-US" sz="1200" dirty="0">
                          <a:latin typeface="Anaheim"/>
                          <a:ea typeface="Anaheim"/>
                          <a:cs typeface="Anaheim"/>
                        </a:rPr>
                        <a:t>1885-1913d Training</a:t>
                      </a:r>
                    </a:p>
                    <a:p>
                      <a:pPr marL="425450" marR="0" lvl="0" indent="-285750" algn="l" defTabSz="914400" rtl="0" eaLnBrk="1" fontAlgn="auto" latinLnBrk="0" hangingPunct="1">
                        <a:lnSpc>
                          <a:spcPct val="100000"/>
                        </a:lnSpc>
                        <a:spcBef>
                          <a:spcPts val="0"/>
                        </a:spcBef>
                        <a:spcAft>
                          <a:spcPts val="0"/>
                        </a:spcAft>
                        <a:buClr>
                          <a:schemeClr val="lt2"/>
                        </a:buClr>
                        <a:buSzPts val="1400"/>
                        <a:buFont typeface="Arial" panose="020B0604020202020204" pitchFamily="34" charset="0"/>
                        <a:buChar char="•"/>
                        <a:tabLst/>
                        <a:defRPr/>
                      </a:pPr>
                      <a:r>
                        <a:rPr lang="en-US" sz="1200" dirty="0">
                          <a:latin typeface="Anaheim"/>
                          <a:ea typeface="Anaheim"/>
                          <a:cs typeface="Anaheim"/>
                        </a:rPr>
                        <a:t>1914-1941d Validation</a:t>
                      </a:r>
                    </a:p>
                    <a:p>
                      <a:pPr marL="425450" marR="0" lvl="0" indent="-285750" algn="l" defTabSz="914400" rtl="0" eaLnBrk="1" fontAlgn="auto" latinLnBrk="0" hangingPunct="1">
                        <a:lnSpc>
                          <a:spcPct val="100000"/>
                        </a:lnSpc>
                        <a:spcBef>
                          <a:spcPts val="0"/>
                        </a:spcBef>
                        <a:spcAft>
                          <a:spcPts val="0"/>
                        </a:spcAft>
                        <a:buClr>
                          <a:schemeClr val="lt2"/>
                        </a:buClr>
                        <a:buSzPts val="1400"/>
                        <a:buFont typeface="Arial" panose="020B0604020202020204" pitchFamily="34" charset="0"/>
                        <a:buChar char="•"/>
                        <a:tabLst/>
                        <a:defRPr/>
                      </a:pPr>
                      <a:r>
                        <a:rPr lang="en-US" sz="1200" dirty="0">
                          <a:latin typeface="Anaheim"/>
                          <a:ea typeface="Anaheim"/>
                          <a:cs typeface="Anaheim"/>
                        </a:rPr>
                        <a:t>Attention heads=12</a:t>
                      </a:r>
                    </a:p>
                    <a:p>
                      <a:pPr marL="425450" marR="0" lvl="0" indent="-285750" algn="l" defTabSz="914400" rtl="0" eaLnBrk="1" fontAlgn="auto" latinLnBrk="0" hangingPunct="1">
                        <a:lnSpc>
                          <a:spcPct val="100000"/>
                        </a:lnSpc>
                        <a:spcBef>
                          <a:spcPts val="0"/>
                        </a:spcBef>
                        <a:spcAft>
                          <a:spcPts val="0"/>
                        </a:spcAft>
                        <a:buClr>
                          <a:schemeClr val="lt2"/>
                        </a:buClr>
                        <a:buSzPts val="1400"/>
                        <a:buFont typeface="Arial" panose="020B0604020202020204" pitchFamily="34" charset="0"/>
                        <a:buChar char="•"/>
                        <a:tabLst/>
                        <a:defRPr/>
                      </a:pPr>
                      <a:r>
                        <a:rPr lang="en-US" sz="1200" dirty="0">
                          <a:latin typeface="Anaheim"/>
                          <a:ea typeface="Anaheim"/>
                          <a:cs typeface="Anaheim"/>
                        </a:rPr>
                        <a:t>Dropout=0.2</a:t>
                      </a:r>
                    </a:p>
                  </a:txBody>
                  <a:tcPr marL="0" marR="91425"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139700" lvl="0" indent="0" algn="ctr" rtl="0">
                        <a:spcBef>
                          <a:spcPts val="0"/>
                        </a:spcBef>
                        <a:spcAft>
                          <a:spcPts val="0"/>
                        </a:spcAft>
                        <a:buClr>
                          <a:schemeClr val="lt2"/>
                        </a:buClr>
                        <a:buSzPts val="1400"/>
                        <a:buFont typeface="Anaheim"/>
                        <a:buNone/>
                      </a:pPr>
                      <a:r>
                        <a:rPr lang="en-US" sz="1200">
                          <a:latin typeface="Anaheim"/>
                          <a:ea typeface="Anaheim"/>
                          <a:cs typeface="Anaheim"/>
                          <a:sym typeface="Anaheim"/>
                        </a:rPr>
                        <a:t>Two models combined</a:t>
                      </a:r>
                    </a:p>
                  </a:txBody>
                  <a:tcPr marL="91425" marR="91425" marT="91425" marB="91425" anchor="ctr">
                    <a:lnL w="12700" cap="flat" cmpd="sng" algn="ctr">
                      <a:no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139700" lvl="0" indent="0" algn="ctr" rtl="0">
                        <a:spcBef>
                          <a:spcPts val="0"/>
                        </a:spcBef>
                        <a:spcAft>
                          <a:spcPts val="0"/>
                        </a:spcAft>
                        <a:buClr>
                          <a:schemeClr val="lt2"/>
                        </a:buClr>
                        <a:buSzPts val="1400"/>
                        <a:buFont typeface="Anaheim"/>
                        <a:buNone/>
                      </a:pPr>
                      <a:r>
                        <a:rPr lang="en" sz="1200" b="1">
                          <a:latin typeface="Anaheim"/>
                          <a:ea typeface="Anaheim"/>
                          <a:cs typeface="Anaheim"/>
                          <a:sym typeface="Anaheim"/>
                        </a:rPr>
                        <a:t>MSE </a:t>
                      </a:r>
                      <a:r>
                        <a:rPr lang="en-US" altLang="zh-TW" sz="1200" b="1">
                          <a:latin typeface="Anaheim"/>
                          <a:ea typeface="Anaheim"/>
                          <a:cs typeface="Anaheim"/>
                          <a:sym typeface="Anaheim"/>
                        </a:rPr>
                        <a:t>(</a:t>
                      </a:r>
                      <a:r>
                        <a:rPr lang="en" sz="1200" b="1">
                          <a:latin typeface="Anaheim"/>
                          <a:ea typeface="Anaheim"/>
                          <a:cs typeface="Anaheim"/>
                          <a:sym typeface="Anaheim"/>
                        </a:rPr>
                        <a:t>validation</a:t>
                      </a:r>
                      <a:r>
                        <a:rPr lang="en-US" altLang="zh-TW" sz="1200" b="1">
                          <a:latin typeface="Anaheim"/>
                          <a:ea typeface="Anaheim"/>
                          <a:cs typeface="Anaheim"/>
                          <a:sym typeface="Anaheim"/>
                        </a:rPr>
                        <a:t>)</a:t>
                      </a:r>
                      <a:endParaRPr lang="en" sz="1200" b="1">
                        <a:latin typeface="Anaheim"/>
                        <a:ea typeface="Anaheim"/>
                        <a:cs typeface="Anaheim"/>
                        <a:sym typeface="Anaheim"/>
                      </a:endParaRPr>
                    </a:p>
                  </a:txBody>
                  <a:tcPr marL="91425" marR="91425" marT="91425" marB="91425" anchor="ctr">
                    <a:lnL w="9525" cap="flat" cmpd="sng">
                      <a:noFill/>
                      <a:prstDash val="solid"/>
                      <a:round/>
                      <a:headEnd type="none" w="sm" len="sm"/>
                      <a:tailEnd type="none" w="sm" len="sm"/>
                    </a:lnL>
                    <a:lnR w="12700" cap="flat" cmpd="sng" algn="ctr">
                      <a:no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5">
                        <a:lumMod val="20000"/>
                        <a:lumOff val="80000"/>
                      </a:schemeClr>
                    </a:solidFill>
                  </a:tcPr>
                </a:tc>
                <a:tc>
                  <a:txBody>
                    <a:bodyPr/>
                    <a:lstStyle/>
                    <a:p>
                      <a:pPr marL="139700" lvl="0" indent="0" algn="ctr" rtl="0">
                        <a:spcBef>
                          <a:spcPts val="0"/>
                        </a:spcBef>
                        <a:spcAft>
                          <a:spcPts val="0"/>
                        </a:spcAft>
                        <a:buClr>
                          <a:schemeClr val="lt2"/>
                        </a:buClr>
                        <a:buSzPts val="1400"/>
                        <a:buFont typeface="Anaheim"/>
                        <a:buNone/>
                      </a:pPr>
                      <a:r>
                        <a:rPr lang="en" sz="1200">
                          <a:latin typeface="Anaheim"/>
                          <a:ea typeface="Anaheim"/>
                          <a:cs typeface="Anaheim"/>
                        </a:rPr>
                        <a:t>6.23-9.38</a:t>
                      </a:r>
                      <a:endParaRPr lang="en" sz="1200">
                        <a:latin typeface="Anaheim"/>
                        <a:ea typeface="Anaheim"/>
                        <a:cs typeface="Anaheim"/>
                        <a:sym typeface="Anaheim"/>
                      </a:endParaRPr>
                    </a:p>
                  </a:txBody>
                  <a:tcPr marL="91425" marR="91425" marT="91425" marB="91425" anchor="ctr">
                    <a:lnL w="9525" cap="flat" cmpd="sng">
                      <a:noFill/>
                      <a:prstDash val="solid"/>
                      <a:round/>
                      <a:headEnd type="none" w="sm" len="sm"/>
                      <a:tailEnd type="none" w="sm" len="sm"/>
                    </a:lnL>
                    <a:lnR w="12700" cap="flat" cmpd="sng" algn="ctr">
                      <a:no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5">
                        <a:lumMod val="20000"/>
                        <a:lumOff val="80000"/>
                      </a:schemeClr>
                    </a:solidFill>
                  </a:tcPr>
                </a:tc>
                <a:tc>
                  <a:txBody>
                    <a:bodyPr/>
                    <a:lstStyle/>
                    <a:p>
                      <a:pPr marL="139700" lvl="0" indent="0" algn="ctr" rtl="0">
                        <a:spcBef>
                          <a:spcPts val="0"/>
                        </a:spcBef>
                        <a:spcAft>
                          <a:spcPts val="0"/>
                        </a:spcAft>
                        <a:buClr>
                          <a:schemeClr val="lt2"/>
                        </a:buClr>
                        <a:buSzPts val="1400"/>
                        <a:buFont typeface="Anaheim"/>
                        <a:buNone/>
                      </a:pPr>
                      <a:r>
                        <a:rPr lang="en-US" sz="1200">
                          <a:latin typeface="Anaheim"/>
                          <a:ea typeface="Anaheim"/>
                          <a:cs typeface="Anaheim"/>
                          <a:sym typeface="Anaheim"/>
                        </a:rPr>
                        <a:t>0.47-3.92</a:t>
                      </a:r>
                    </a:p>
                  </a:txBody>
                  <a:tcPr marL="91425" marR="91425" marT="91425" marB="91425" anchor="ctr">
                    <a:lnL w="12700" cap="flat" cmpd="sng" algn="ctr">
                      <a:no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5">
                        <a:lumMod val="20000"/>
                        <a:lumOff val="80000"/>
                      </a:schemeClr>
                    </a:solidFill>
                  </a:tcPr>
                </a:tc>
                <a:tc>
                  <a:txBody>
                    <a:bodyPr/>
                    <a:lstStyle/>
                    <a:p>
                      <a:pPr marL="139700" lvl="0" indent="0" algn="ctr" rtl="0">
                        <a:spcBef>
                          <a:spcPts val="0"/>
                        </a:spcBef>
                        <a:spcAft>
                          <a:spcPts val="0"/>
                        </a:spcAft>
                        <a:buClr>
                          <a:schemeClr val="lt2"/>
                        </a:buClr>
                        <a:buSzPts val="1400"/>
                        <a:buFont typeface="Anaheim"/>
                        <a:buNone/>
                      </a:pPr>
                      <a:r>
                        <a:rPr lang="en-US" sz="1200">
                          <a:latin typeface="Anaheim"/>
                          <a:ea typeface="Anaheim"/>
                          <a:cs typeface="Anaheim"/>
                          <a:sym typeface="Anaheim"/>
                        </a:rPr>
                        <a:t>-</a:t>
                      </a:r>
                    </a:p>
                  </a:txBody>
                  <a:tcPr marL="91425" marR="91425" marT="91425" marB="91425" anchor="ctr">
                    <a:lnL w="12700" cap="flat" cmpd="sng" algn="ctr">
                      <a:no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2"/>
                  </a:ext>
                </a:extLst>
              </a:tr>
              <a:tr h="298328">
                <a:tc>
                  <a:txBody>
                    <a:bodyPr/>
                    <a:lstStyle/>
                    <a:p>
                      <a:pPr marL="139700" lvl="0" indent="0" algn="ctr" rtl="0">
                        <a:spcBef>
                          <a:spcPts val="0"/>
                        </a:spcBef>
                        <a:spcAft>
                          <a:spcPts val="0"/>
                        </a:spcAft>
                        <a:buClr>
                          <a:schemeClr val="lt2"/>
                        </a:buClr>
                        <a:buSzPts val="1400"/>
                        <a:buFont typeface="Anaheim"/>
                        <a:buNone/>
                      </a:pPr>
                      <a:r>
                        <a:rPr lang="en" sz="1200" b="1">
                          <a:latin typeface="Anaheim"/>
                          <a:ea typeface="Anaheim"/>
                          <a:cs typeface="Anaheim"/>
                          <a:sym typeface="Anaheim"/>
                        </a:rPr>
                        <a:t>Private Score</a:t>
                      </a:r>
                      <a:r>
                        <a:rPr lang="en" sz="1200" b="1">
                          <a:latin typeface="Anaheim"/>
                          <a:ea typeface="Anaheim"/>
                          <a:cs typeface="Anaheim"/>
                        </a:rPr>
                        <a:t>*</a:t>
                      </a:r>
                      <a:endParaRPr lang="en" sz="1200" b="1">
                        <a:latin typeface="Anaheim"/>
                        <a:ea typeface="Anaheim"/>
                        <a:cs typeface="Anaheim"/>
                        <a:sym typeface="Anaheim"/>
                      </a:endParaRPr>
                    </a:p>
                  </a:txBody>
                  <a:tcPr marL="91425" marR="91425" marT="91425" marB="91425" anchor="ctr">
                    <a:lnL w="9525" cap="flat" cmpd="sng">
                      <a:noFill/>
                      <a:prstDash val="solid"/>
                      <a:round/>
                      <a:headEnd type="none" w="sm" len="sm"/>
                      <a:tailEnd type="none" w="sm" len="sm"/>
                    </a:lnL>
                    <a:lnR w="12700" cap="flat" cmpd="sng" algn="ctr">
                      <a:no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139700" lvl="0" indent="0" algn="ctr" rtl="0">
                        <a:spcBef>
                          <a:spcPts val="0"/>
                        </a:spcBef>
                        <a:spcAft>
                          <a:spcPts val="0"/>
                        </a:spcAft>
                        <a:buClr>
                          <a:schemeClr val="lt2"/>
                        </a:buClr>
                        <a:buSzPts val="1400"/>
                        <a:buFont typeface="Anaheim"/>
                        <a:buNone/>
                      </a:pPr>
                      <a:r>
                        <a:rPr lang="en" sz="1200">
                          <a:latin typeface="Anaheim"/>
                          <a:ea typeface="Anaheim"/>
                          <a:cs typeface="Anaheim"/>
                        </a:rPr>
                        <a:t>2.5986</a:t>
                      </a:r>
                      <a:endParaRPr lang="en" sz="1200">
                        <a:latin typeface="Anaheim"/>
                        <a:ea typeface="Anaheim"/>
                        <a:cs typeface="Anaheim"/>
                        <a:sym typeface="Anaheim"/>
                      </a:endParaRPr>
                    </a:p>
                  </a:txBody>
                  <a:tcPr marL="91425" marR="91425" marT="91425" marB="91425" anchor="ctr">
                    <a:lnL w="9525" cap="flat" cmpd="sng">
                      <a:noFill/>
                      <a:prstDash val="solid"/>
                      <a:round/>
                      <a:headEnd type="none" w="sm" len="sm"/>
                      <a:tailEnd type="none" w="sm" len="sm"/>
                    </a:lnL>
                    <a:lnR w="12700" cap="flat" cmpd="sng" algn="ctr">
                      <a:no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139700" lvl="0" indent="0" algn="ctr" rtl="0">
                        <a:spcBef>
                          <a:spcPts val="0"/>
                        </a:spcBef>
                        <a:spcAft>
                          <a:spcPts val="0"/>
                        </a:spcAft>
                        <a:buClr>
                          <a:schemeClr val="lt2"/>
                        </a:buClr>
                        <a:buSzPts val="1400"/>
                        <a:buFont typeface="Anaheim"/>
                        <a:buNone/>
                      </a:pPr>
                      <a:r>
                        <a:rPr lang="en" sz="1200">
                          <a:latin typeface="Anaheim"/>
                          <a:ea typeface="Anaheim"/>
                          <a:cs typeface="Anaheim"/>
                          <a:sym typeface="Anaheim"/>
                        </a:rPr>
                        <a:t>0.90539</a:t>
                      </a:r>
                    </a:p>
                  </a:txBody>
                  <a:tcPr marL="91425" marR="91425" marT="91425" marB="91425" anchor="ctr">
                    <a:lnL w="12700" cap="flat" cmpd="sng" algn="ctr">
                      <a:no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139700" marR="0" lvl="0" indent="0" algn="ctr" defTabSz="914400" rtl="0" eaLnBrk="1" fontAlgn="auto" latinLnBrk="0" hangingPunct="1">
                        <a:lnSpc>
                          <a:spcPct val="100000"/>
                        </a:lnSpc>
                        <a:spcBef>
                          <a:spcPts val="0"/>
                        </a:spcBef>
                        <a:spcAft>
                          <a:spcPts val="0"/>
                        </a:spcAft>
                        <a:buClr>
                          <a:schemeClr val="lt2"/>
                        </a:buClr>
                        <a:buSzPts val="1400"/>
                        <a:buFont typeface="Anaheim"/>
                        <a:buNone/>
                        <a:tabLst/>
                        <a:defRPr/>
                      </a:pPr>
                      <a:r>
                        <a:rPr lang="en" sz="1200" dirty="0">
                          <a:latin typeface="Anaheim"/>
                          <a:ea typeface="Anaheim"/>
                          <a:cs typeface="Anaheim"/>
                          <a:sym typeface="Anaheim"/>
                        </a:rPr>
                        <a:t>MAX: 1.42651</a:t>
                      </a:r>
                    </a:p>
                    <a:p>
                      <a:pPr marL="139700" lvl="0" indent="0" algn="ctr" rtl="0">
                        <a:spcBef>
                          <a:spcPts val="0"/>
                        </a:spcBef>
                        <a:spcAft>
                          <a:spcPts val="0"/>
                        </a:spcAft>
                        <a:buClr>
                          <a:schemeClr val="lt2"/>
                        </a:buClr>
                        <a:buSzPts val="1400"/>
                        <a:buFont typeface="Anaheim"/>
                        <a:buNone/>
                      </a:pPr>
                      <a:r>
                        <a:rPr lang="en" sz="1200" dirty="0">
                          <a:latin typeface="Anaheim"/>
                          <a:ea typeface="Anaheim"/>
                          <a:cs typeface="Anaheim"/>
                          <a:sym typeface="Anaheim"/>
                        </a:rPr>
                        <a:t>AVG: 1.5558</a:t>
                      </a:r>
                    </a:p>
                    <a:p>
                      <a:pPr marL="139700" lvl="0" indent="0" algn="ctr" rtl="0">
                        <a:spcBef>
                          <a:spcPts val="0"/>
                        </a:spcBef>
                        <a:spcAft>
                          <a:spcPts val="0"/>
                        </a:spcAft>
                        <a:buClr>
                          <a:schemeClr val="lt2"/>
                        </a:buClr>
                        <a:buSzPts val="1400"/>
                        <a:buFont typeface="Anaheim"/>
                        <a:buNone/>
                      </a:pPr>
                      <a:r>
                        <a:rPr lang="en" sz="1200" dirty="0">
                          <a:latin typeface="Anaheim"/>
                          <a:ea typeface="Anaheim"/>
                          <a:cs typeface="Anaheim"/>
                          <a:sym typeface="Anaheim"/>
                        </a:rPr>
                        <a:t>MIN: 3.11345</a:t>
                      </a:r>
                    </a:p>
                  </a:txBody>
                  <a:tcPr marL="91425" marR="91425" marT="91425" marB="91425" anchor="ctr">
                    <a:lnL w="12700" cap="flat" cmpd="sng" algn="ctr">
                      <a:no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585" name="Google Shape;1585;p63">
            <a:extLst>
              <a:ext uri="{FF2B5EF4-FFF2-40B4-BE49-F238E27FC236}">
                <a16:creationId xmlns:a16="http://schemas.microsoft.com/office/drawing/2014/main" id="{4CB12908-0BDA-BEFC-F945-6F66FAF81410}"/>
              </a:ext>
            </a:extLst>
          </p:cNvPr>
          <p:cNvSpPr txBox="1">
            <a:spLocks noGrp="1"/>
          </p:cNvSpPr>
          <p:nvPr>
            <p:ph type="title"/>
          </p:nvPr>
        </p:nvSpPr>
        <p:spPr>
          <a:xfrm>
            <a:off x="948654"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 Comparison</a:t>
            </a:r>
            <a:endParaRPr/>
          </a:p>
        </p:txBody>
      </p:sp>
      <p:sp>
        <p:nvSpPr>
          <p:cNvPr id="1586" name="Google Shape;1586;p63">
            <a:extLst>
              <a:ext uri="{FF2B5EF4-FFF2-40B4-BE49-F238E27FC236}">
                <a16:creationId xmlns:a16="http://schemas.microsoft.com/office/drawing/2014/main" id="{5975BD3D-EDCC-C819-0D2B-6E7BF8070A0B}"/>
              </a:ext>
            </a:extLst>
          </p:cNvPr>
          <p:cNvSpPr/>
          <p:nvPr/>
        </p:nvSpPr>
        <p:spPr>
          <a:xfrm>
            <a:off x="7517825" y="2988175"/>
            <a:ext cx="1626210" cy="1848217"/>
          </a:xfrm>
          <a:custGeom>
            <a:avLst/>
            <a:gdLst/>
            <a:ahLst/>
            <a:cxnLst/>
            <a:rect l="l" t="t" r="r" b="b"/>
            <a:pathLst>
              <a:path w="35314" h="40135" extrusionOk="0">
                <a:moveTo>
                  <a:pt x="20080" y="0"/>
                </a:moveTo>
                <a:cubicBezTo>
                  <a:pt x="14734" y="0"/>
                  <a:pt x="9464" y="3985"/>
                  <a:pt x="9379" y="9686"/>
                </a:cubicBezTo>
                <a:cubicBezTo>
                  <a:pt x="9039" y="13554"/>
                  <a:pt x="10083" y="17809"/>
                  <a:pt x="7729" y="21223"/>
                </a:cubicBezTo>
                <a:cubicBezTo>
                  <a:pt x="5163" y="24788"/>
                  <a:pt x="8" y="27089"/>
                  <a:pt x="0" y="32048"/>
                </a:cubicBezTo>
                <a:cubicBezTo>
                  <a:pt x="1208" y="37776"/>
                  <a:pt x="6714" y="40135"/>
                  <a:pt x="12588" y="40135"/>
                </a:cubicBezTo>
                <a:cubicBezTo>
                  <a:pt x="17829" y="40135"/>
                  <a:pt x="23362" y="38257"/>
                  <a:pt x="26397" y="35219"/>
                </a:cubicBezTo>
                <a:cubicBezTo>
                  <a:pt x="32528" y="29875"/>
                  <a:pt x="35314" y="21132"/>
                  <a:pt x="33762" y="13183"/>
                </a:cubicBezTo>
                <a:cubicBezTo>
                  <a:pt x="32786" y="7771"/>
                  <a:pt x="29258" y="2616"/>
                  <a:pt x="23936" y="746"/>
                </a:cubicBezTo>
                <a:cubicBezTo>
                  <a:pt x="22696" y="238"/>
                  <a:pt x="21386" y="0"/>
                  <a:pt x="20080" y="0"/>
                </a:cubicBezTo>
                <a:close/>
              </a:path>
            </a:pathLst>
          </a:custGeom>
          <a:gradFill>
            <a:gsLst>
              <a:gs pos="0">
                <a:schemeClr val="dk2"/>
              </a:gs>
              <a:gs pos="76000">
                <a:srgbClr val="F8B684"/>
              </a:gs>
              <a:gs pos="100000">
                <a:schemeClr val="accent6"/>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7" name="Google Shape;1587;p63">
            <a:extLst>
              <a:ext uri="{FF2B5EF4-FFF2-40B4-BE49-F238E27FC236}">
                <a16:creationId xmlns:a16="http://schemas.microsoft.com/office/drawing/2014/main" id="{C3CF98D3-4E4D-C2E0-FBCF-C26024B2E18F}"/>
              </a:ext>
            </a:extLst>
          </p:cNvPr>
          <p:cNvGrpSpPr/>
          <p:nvPr/>
        </p:nvGrpSpPr>
        <p:grpSpPr>
          <a:xfrm>
            <a:off x="6863045" y="2540771"/>
            <a:ext cx="2108815" cy="2541862"/>
            <a:chOff x="4303550" y="1239075"/>
            <a:chExt cx="1176400" cy="1417975"/>
          </a:xfrm>
        </p:grpSpPr>
        <p:sp>
          <p:nvSpPr>
            <p:cNvPr id="1588" name="Google Shape;1588;p63">
              <a:extLst>
                <a:ext uri="{FF2B5EF4-FFF2-40B4-BE49-F238E27FC236}">
                  <a16:creationId xmlns:a16="http://schemas.microsoft.com/office/drawing/2014/main" id="{D0845DC5-8E07-D0AC-0919-4FD8886D3739}"/>
                </a:ext>
              </a:extLst>
            </p:cNvPr>
            <p:cNvSpPr/>
            <p:nvPr/>
          </p:nvSpPr>
          <p:spPr>
            <a:xfrm>
              <a:off x="4944350" y="1550800"/>
              <a:ext cx="232025" cy="504225"/>
            </a:xfrm>
            <a:custGeom>
              <a:avLst/>
              <a:gdLst/>
              <a:ahLst/>
              <a:cxnLst/>
              <a:rect l="l" t="t" r="r" b="b"/>
              <a:pathLst>
                <a:path w="9281" h="20169" extrusionOk="0">
                  <a:moveTo>
                    <a:pt x="7965" y="0"/>
                  </a:moveTo>
                  <a:cubicBezTo>
                    <a:pt x="7946" y="0"/>
                    <a:pt x="7927" y="5"/>
                    <a:pt x="7911" y="16"/>
                  </a:cubicBezTo>
                  <a:cubicBezTo>
                    <a:pt x="7858" y="46"/>
                    <a:pt x="7843" y="115"/>
                    <a:pt x="7873" y="160"/>
                  </a:cubicBezTo>
                  <a:cubicBezTo>
                    <a:pt x="8933" y="1825"/>
                    <a:pt x="9061" y="4036"/>
                    <a:pt x="8198" y="5807"/>
                  </a:cubicBezTo>
                  <a:cubicBezTo>
                    <a:pt x="7835" y="6549"/>
                    <a:pt x="7313" y="7230"/>
                    <a:pt x="6798" y="7881"/>
                  </a:cubicBezTo>
                  <a:cubicBezTo>
                    <a:pt x="6094" y="8790"/>
                    <a:pt x="5360" y="9728"/>
                    <a:pt x="5057" y="10864"/>
                  </a:cubicBezTo>
                  <a:cubicBezTo>
                    <a:pt x="4815" y="11795"/>
                    <a:pt x="4890" y="12771"/>
                    <a:pt x="4959" y="13718"/>
                  </a:cubicBezTo>
                  <a:cubicBezTo>
                    <a:pt x="5027" y="14558"/>
                    <a:pt x="5087" y="15421"/>
                    <a:pt x="4928" y="16246"/>
                  </a:cubicBezTo>
                  <a:cubicBezTo>
                    <a:pt x="4527" y="18275"/>
                    <a:pt x="2635" y="19849"/>
                    <a:pt x="583" y="19955"/>
                  </a:cubicBezTo>
                  <a:cubicBezTo>
                    <a:pt x="2180" y="19100"/>
                    <a:pt x="3217" y="17245"/>
                    <a:pt x="3051" y="15444"/>
                  </a:cubicBezTo>
                  <a:cubicBezTo>
                    <a:pt x="2998" y="14846"/>
                    <a:pt x="2824" y="14270"/>
                    <a:pt x="2657" y="13710"/>
                  </a:cubicBezTo>
                  <a:cubicBezTo>
                    <a:pt x="2589" y="13483"/>
                    <a:pt x="2521" y="13248"/>
                    <a:pt x="2460" y="13021"/>
                  </a:cubicBezTo>
                  <a:cubicBezTo>
                    <a:pt x="2301" y="12401"/>
                    <a:pt x="2120" y="11469"/>
                    <a:pt x="2423" y="10644"/>
                  </a:cubicBezTo>
                  <a:cubicBezTo>
                    <a:pt x="2665" y="9993"/>
                    <a:pt x="3157" y="9501"/>
                    <a:pt x="3672" y="8986"/>
                  </a:cubicBezTo>
                  <a:cubicBezTo>
                    <a:pt x="3990" y="8669"/>
                    <a:pt x="4323" y="8343"/>
                    <a:pt x="4588" y="7972"/>
                  </a:cubicBezTo>
                  <a:cubicBezTo>
                    <a:pt x="5254" y="7049"/>
                    <a:pt x="5519" y="5822"/>
                    <a:pt x="5284" y="4709"/>
                  </a:cubicBezTo>
                  <a:cubicBezTo>
                    <a:pt x="5057" y="3589"/>
                    <a:pt x="4338" y="2567"/>
                    <a:pt x="3354" y="1977"/>
                  </a:cubicBezTo>
                  <a:cubicBezTo>
                    <a:pt x="3338" y="1966"/>
                    <a:pt x="3320" y="1961"/>
                    <a:pt x="3301" y="1961"/>
                  </a:cubicBezTo>
                  <a:cubicBezTo>
                    <a:pt x="3266" y="1961"/>
                    <a:pt x="3230" y="1980"/>
                    <a:pt x="3210" y="2015"/>
                  </a:cubicBezTo>
                  <a:cubicBezTo>
                    <a:pt x="3180" y="2068"/>
                    <a:pt x="3195" y="2128"/>
                    <a:pt x="3248" y="2158"/>
                  </a:cubicBezTo>
                  <a:cubicBezTo>
                    <a:pt x="4179" y="2719"/>
                    <a:pt x="4860" y="3688"/>
                    <a:pt x="5080" y="4747"/>
                  </a:cubicBezTo>
                  <a:cubicBezTo>
                    <a:pt x="5299" y="5815"/>
                    <a:pt x="5049" y="6973"/>
                    <a:pt x="4413" y="7851"/>
                  </a:cubicBezTo>
                  <a:cubicBezTo>
                    <a:pt x="4156" y="8207"/>
                    <a:pt x="3838" y="8525"/>
                    <a:pt x="3528" y="8835"/>
                  </a:cubicBezTo>
                  <a:cubicBezTo>
                    <a:pt x="3013" y="9350"/>
                    <a:pt x="2483" y="9880"/>
                    <a:pt x="2226" y="10576"/>
                  </a:cubicBezTo>
                  <a:cubicBezTo>
                    <a:pt x="1900" y="11454"/>
                    <a:pt x="2090" y="12423"/>
                    <a:pt x="2256" y="13074"/>
                  </a:cubicBezTo>
                  <a:cubicBezTo>
                    <a:pt x="2317" y="13309"/>
                    <a:pt x="2385" y="13536"/>
                    <a:pt x="2453" y="13771"/>
                  </a:cubicBezTo>
                  <a:cubicBezTo>
                    <a:pt x="2619" y="14316"/>
                    <a:pt x="2786" y="14891"/>
                    <a:pt x="2839" y="15466"/>
                  </a:cubicBezTo>
                  <a:cubicBezTo>
                    <a:pt x="3013" y="17336"/>
                    <a:pt x="1825" y="19266"/>
                    <a:pt x="76" y="19955"/>
                  </a:cubicBezTo>
                  <a:cubicBezTo>
                    <a:pt x="30" y="19978"/>
                    <a:pt x="0" y="20023"/>
                    <a:pt x="8" y="20069"/>
                  </a:cubicBezTo>
                  <a:cubicBezTo>
                    <a:pt x="15" y="20114"/>
                    <a:pt x="53" y="20152"/>
                    <a:pt x="99" y="20160"/>
                  </a:cubicBezTo>
                  <a:lnTo>
                    <a:pt x="106" y="20160"/>
                  </a:lnTo>
                  <a:cubicBezTo>
                    <a:pt x="196" y="20165"/>
                    <a:pt x="287" y="20168"/>
                    <a:pt x="377" y="20168"/>
                  </a:cubicBezTo>
                  <a:cubicBezTo>
                    <a:pt x="2602" y="20168"/>
                    <a:pt x="4696" y="18481"/>
                    <a:pt x="5133" y="16291"/>
                  </a:cubicBezTo>
                  <a:cubicBezTo>
                    <a:pt x="5299" y="15436"/>
                    <a:pt x="5239" y="14550"/>
                    <a:pt x="5170" y="13695"/>
                  </a:cubicBezTo>
                  <a:cubicBezTo>
                    <a:pt x="5102" y="12771"/>
                    <a:pt x="5027" y="11818"/>
                    <a:pt x="5261" y="10924"/>
                  </a:cubicBezTo>
                  <a:cubicBezTo>
                    <a:pt x="5549" y="9827"/>
                    <a:pt x="6238" y="8949"/>
                    <a:pt x="6965" y="8010"/>
                  </a:cubicBezTo>
                  <a:cubicBezTo>
                    <a:pt x="7487" y="7351"/>
                    <a:pt x="8017" y="6663"/>
                    <a:pt x="8388" y="5898"/>
                  </a:cubicBezTo>
                  <a:cubicBezTo>
                    <a:pt x="9281" y="4066"/>
                    <a:pt x="9152" y="1772"/>
                    <a:pt x="8055" y="46"/>
                  </a:cubicBezTo>
                  <a:cubicBezTo>
                    <a:pt x="8035" y="17"/>
                    <a:pt x="8000" y="0"/>
                    <a:pt x="7965" y="0"/>
                  </a:cubicBezTo>
                  <a:close/>
                </a:path>
              </a:pathLst>
            </a:custGeom>
            <a:solidFill>
              <a:srgbClr val="501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3">
              <a:extLst>
                <a:ext uri="{FF2B5EF4-FFF2-40B4-BE49-F238E27FC236}">
                  <a16:creationId xmlns:a16="http://schemas.microsoft.com/office/drawing/2014/main" id="{A5BF6E8A-A61E-628C-9650-8FB19AF005BB}"/>
                </a:ext>
              </a:extLst>
            </p:cNvPr>
            <p:cNvSpPr/>
            <p:nvPr/>
          </p:nvSpPr>
          <p:spPr>
            <a:xfrm>
              <a:off x="4940175" y="1645900"/>
              <a:ext cx="286350" cy="417475"/>
            </a:xfrm>
            <a:custGeom>
              <a:avLst/>
              <a:gdLst/>
              <a:ahLst/>
              <a:cxnLst/>
              <a:rect l="l" t="t" r="r" b="b"/>
              <a:pathLst>
                <a:path w="11454" h="16699" extrusionOk="0">
                  <a:moveTo>
                    <a:pt x="11338" y="1"/>
                  </a:moveTo>
                  <a:cubicBezTo>
                    <a:pt x="11310" y="1"/>
                    <a:pt x="11284" y="12"/>
                    <a:pt x="11265" y="35"/>
                  </a:cubicBezTo>
                  <a:cubicBezTo>
                    <a:pt x="9486" y="1852"/>
                    <a:pt x="9077" y="4615"/>
                    <a:pt x="8835" y="7060"/>
                  </a:cubicBezTo>
                  <a:lnTo>
                    <a:pt x="8827" y="7189"/>
                  </a:lnTo>
                  <a:cubicBezTo>
                    <a:pt x="8585" y="9656"/>
                    <a:pt x="8328" y="12215"/>
                    <a:pt x="6829" y="14130"/>
                  </a:cubicBezTo>
                  <a:cubicBezTo>
                    <a:pt x="5650" y="15630"/>
                    <a:pt x="3769" y="16491"/>
                    <a:pt x="1880" y="16491"/>
                  </a:cubicBezTo>
                  <a:cubicBezTo>
                    <a:pt x="1319" y="16491"/>
                    <a:pt x="757" y="16415"/>
                    <a:pt x="213" y="16257"/>
                  </a:cubicBezTo>
                  <a:lnTo>
                    <a:pt x="213" y="16015"/>
                  </a:lnTo>
                  <a:cubicBezTo>
                    <a:pt x="213" y="15954"/>
                    <a:pt x="160" y="15909"/>
                    <a:pt x="107" y="15909"/>
                  </a:cubicBezTo>
                  <a:cubicBezTo>
                    <a:pt x="46" y="15909"/>
                    <a:pt x="1" y="15962"/>
                    <a:pt x="1" y="16015"/>
                  </a:cubicBezTo>
                  <a:lnTo>
                    <a:pt x="8" y="16341"/>
                  </a:lnTo>
                  <a:cubicBezTo>
                    <a:pt x="8" y="16386"/>
                    <a:pt x="39" y="16424"/>
                    <a:pt x="84" y="16439"/>
                  </a:cubicBezTo>
                  <a:cubicBezTo>
                    <a:pt x="364" y="16522"/>
                    <a:pt x="644" y="16583"/>
                    <a:pt x="932" y="16628"/>
                  </a:cubicBezTo>
                  <a:cubicBezTo>
                    <a:pt x="1245" y="16676"/>
                    <a:pt x="1560" y="16699"/>
                    <a:pt x="1876" y="16699"/>
                  </a:cubicBezTo>
                  <a:cubicBezTo>
                    <a:pt x="3829" y="16699"/>
                    <a:pt x="5777" y="15810"/>
                    <a:pt x="6995" y="14259"/>
                  </a:cubicBezTo>
                  <a:cubicBezTo>
                    <a:pt x="8532" y="12298"/>
                    <a:pt x="8789" y="9709"/>
                    <a:pt x="9039" y="7211"/>
                  </a:cubicBezTo>
                  <a:lnTo>
                    <a:pt x="9047" y="7083"/>
                  </a:lnTo>
                  <a:cubicBezTo>
                    <a:pt x="9281" y="4675"/>
                    <a:pt x="9683" y="1958"/>
                    <a:pt x="11416" y="179"/>
                  </a:cubicBezTo>
                  <a:cubicBezTo>
                    <a:pt x="11454" y="141"/>
                    <a:pt x="11454" y="73"/>
                    <a:pt x="11416" y="35"/>
                  </a:cubicBezTo>
                  <a:cubicBezTo>
                    <a:pt x="11393" y="12"/>
                    <a:pt x="11365" y="1"/>
                    <a:pt x="11338" y="1"/>
                  </a:cubicBezTo>
                  <a:close/>
                </a:path>
              </a:pathLst>
            </a:custGeom>
            <a:solidFill>
              <a:srgbClr val="501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3">
              <a:extLst>
                <a:ext uri="{FF2B5EF4-FFF2-40B4-BE49-F238E27FC236}">
                  <a16:creationId xmlns:a16="http://schemas.microsoft.com/office/drawing/2014/main" id="{3B3B1F05-1BF7-EEF5-46D3-256470923BBD}"/>
                </a:ext>
              </a:extLst>
            </p:cNvPr>
            <p:cNvSpPr/>
            <p:nvPr/>
          </p:nvSpPr>
          <p:spPr>
            <a:xfrm>
              <a:off x="5196800" y="1660375"/>
              <a:ext cx="22550" cy="22925"/>
            </a:xfrm>
            <a:custGeom>
              <a:avLst/>
              <a:gdLst/>
              <a:ahLst/>
              <a:cxnLst/>
              <a:rect l="l" t="t" r="r" b="b"/>
              <a:pathLst>
                <a:path w="902" h="917" extrusionOk="0">
                  <a:moveTo>
                    <a:pt x="599" y="1"/>
                  </a:moveTo>
                  <a:lnTo>
                    <a:pt x="1" y="342"/>
                  </a:lnTo>
                  <a:cubicBezTo>
                    <a:pt x="1" y="342"/>
                    <a:pt x="220" y="743"/>
                    <a:pt x="712" y="917"/>
                  </a:cubicBezTo>
                  <a:lnTo>
                    <a:pt x="901" y="251"/>
                  </a:lnTo>
                  <a:lnTo>
                    <a:pt x="599" y="1"/>
                  </a:ln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3">
              <a:extLst>
                <a:ext uri="{FF2B5EF4-FFF2-40B4-BE49-F238E27FC236}">
                  <a16:creationId xmlns:a16="http://schemas.microsoft.com/office/drawing/2014/main" id="{F5D913F1-F7A9-CECC-B334-1AFB2C21EE85}"/>
                </a:ext>
              </a:extLst>
            </p:cNvPr>
            <p:cNvSpPr/>
            <p:nvPr/>
          </p:nvSpPr>
          <p:spPr>
            <a:xfrm>
              <a:off x="5201900" y="1653675"/>
              <a:ext cx="24450" cy="21325"/>
            </a:xfrm>
            <a:custGeom>
              <a:avLst/>
              <a:gdLst/>
              <a:ahLst/>
              <a:cxnLst/>
              <a:rect l="l" t="t" r="r" b="b"/>
              <a:pathLst>
                <a:path w="978" h="853" extrusionOk="0">
                  <a:moveTo>
                    <a:pt x="395" y="1"/>
                  </a:moveTo>
                  <a:cubicBezTo>
                    <a:pt x="317" y="1"/>
                    <a:pt x="234" y="27"/>
                    <a:pt x="175" y="80"/>
                  </a:cubicBezTo>
                  <a:cubicBezTo>
                    <a:pt x="24" y="208"/>
                    <a:pt x="1" y="390"/>
                    <a:pt x="84" y="541"/>
                  </a:cubicBezTo>
                  <a:cubicBezTo>
                    <a:pt x="183" y="723"/>
                    <a:pt x="364" y="822"/>
                    <a:pt x="569" y="852"/>
                  </a:cubicBezTo>
                  <a:cubicBezTo>
                    <a:pt x="576" y="853"/>
                    <a:pt x="584" y="853"/>
                    <a:pt x="592" y="853"/>
                  </a:cubicBezTo>
                  <a:cubicBezTo>
                    <a:pt x="746" y="853"/>
                    <a:pt x="918" y="715"/>
                    <a:pt x="947" y="549"/>
                  </a:cubicBezTo>
                  <a:cubicBezTo>
                    <a:pt x="977" y="367"/>
                    <a:pt x="879" y="216"/>
                    <a:pt x="705" y="193"/>
                  </a:cubicBezTo>
                  <a:lnTo>
                    <a:pt x="690" y="193"/>
                  </a:lnTo>
                  <a:cubicBezTo>
                    <a:pt x="682" y="186"/>
                    <a:pt x="675" y="186"/>
                    <a:pt x="667" y="178"/>
                  </a:cubicBezTo>
                  <a:cubicBezTo>
                    <a:pt x="667" y="178"/>
                    <a:pt x="659" y="171"/>
                    <a:pt x="652" y="171"/>
                  </a:cubicBezTo>
                  <a:cubicBezTo>
                    <a:pt x="637" y="148"/>
                    <a:pt x="629" y="133"/>
                    <a:pt x="614" y="110"/>
                  </a:cubicBezTo>
                  <a:cubicBezTo>
                    <a:pt x="573" y="37"/>
                    <a:pt x="487" y="1"/>
                    <a:pt x="3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3">
              <a:extLst>
                <a:ext uri="{FF2B5EF4-FFF2-40B4-BE49-F238E27FC236}">
                  <a16:creationId xmlns:a16="http://schemas.microsoft.com/office/drawing/2014/main" id="{4BDB34B8-3FC4-4CC8-13A1-C55FFD22E1D2}"/>
                </a:ext>
              </a:extLst>
            </p:cNvPr>
            <p:cNvSpPr/>
            <p:nvPr/>
          </p:nvSpPr>
          <p:spPr>
            <a:xfrm>
              <a:off x="5191175" y="1666125"/>
              <a:ext cx="28475" cy="21300"/>
            </a:xfrm>
            <a:custGeom>
              <a:avLst/>
              <a:gdLst/>
              <a:ahLst/>
              <a:cxnLst/>
              <a:rect l="l" t="t" r="r" b="b"/>
              <a:pathLst>
                <a:path w="1139" h="852" extrusionOk="0">
                  <a:moveTo>
                    <a:pt x="146" y="1"/>
                  </a:moveTo>
                  <a:cubicBezTo>
                    <a:pt x="76" y="1"/>
                    <a:pt x="1" y="91"/>
                    <a:pt x="51" y="165"/>
                  </a:cubicBezTo>
                  <a:cubicBezTo>
                    <a:pt x="263" y="490"/>
                    <a:pt x="581" y="725"/>
                    <a:pt x="952" y="846"/>
                  </a:cubicBezTo>
                  <a:cubicBezTo>
                    <a:pt x="963" y="849"/>
                    <a:pt x="973" y="851"/>
                    <a:pt x="983" y="851"/>
                  </a:cubicBezTo>
                  <a:cubicBezTo>
                    <a:pt x="1080" y="851"/>
                    <a:pt x="1138" y="699"/>
                    <a:pt x="1035" y="664"/>
                  </a:cubicBezTo>
                  <a:cubicBezTo>
                    <a:pt x="695" y="551"/>
                    <a:pt x="407" y="331"/>
                    <a:pt x="210" y="36"/>
                  </a:cubicBezTo>
                  <a:cubicBezTo>
                    <a:pt x="193" y="11"/>
                    <a:pt x="170" y="1"/>
                    <a:pt x="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3">
              <a:extLst>
                <a:ext uri="{FF2B5EF4-FFF2-40B4-BE49-F238E27FC236}">
                  <a16:creationId xmlns:a16="http://schemas.microsoft.com/office/drawing/2014/main" id="{18152B1A-CBF8-A483-90B9-6F33DE9A4396}"/>
                </a:ext>
              </a:extLst>
            </p:cNvPr>
            <p:cNvSpPr/>
            <p:nvPr/>
          </p:nvSpPr>
          <p:spPr>
            <a:xfrm>
              <a:off x="5178625" y="1373950"/>
              <a:ext cx="301325" cy="304450"/>
            </a:xfrm>
            <a:custGeom>
              <a:avLst/>
              <a:gdLst/>
              <a:ahLst/>
              <a:cxnLst/>
              <a:rect l="l" t="t" r="r" b="b"/>
              <a:pathLst>
                <a:path w="12053" h="12178" extrusionOk="0">
                  <a:moveTo>
                    <a:pt x="6232" y="0"/>
                  </a:moveTo>
                  <a:cubicBezTo>
                    <a:pt x="4492" y="0"/>
                    <a:pt x="2761" y="767"/>
                    <a:pt x="1598" y="2223"/>
                  </a:cubicBezTo>
                  <a:cubicBezTo>
                    <a:pt x="992" y="2980"/>
                    <a:pt x="622" y="4047"/>
                    <a:pt x="432" y="5190"/>
                  </a:cubicBezTo>
                  <a:cubicBezTo>
                    <a:pt x="1" y="7862"/>
                    <a:pt x="553" y="10981"/>
                    <a:pt x="1469" y="11715"/>
                  </a:cubicBezTo>
                  <a:cubicBezTo>
                    <a:pt x="1855" y="12023"/>
                    <a:pt x="2640" y="12177"/>
                    <a:pt x="3607" y="12177"/>
                  </a:cubicBezTo>
                  <a:cubicBezTo>
                    <a:pt x="5924" y="12177"/>
                    <a:pt x="9286" y="11293"/>
                    <a:pt x="10712" y="9520"/>
                  </a:cubicBezTo>
                  <a:cubicBezTo>
                    <a:pt x="11280" y="8801"/>
                    <a:pt x="11666" y="7991"/>
                    <a:pt x="11855" y="7143"/>
                  </a:cubicBezTo>
                  <a:cubicBezTo>
                    <a:pt x="12037" y="6363"/>
                    <a:pt x="12052" y="5561"/>
                    <a:pt x="11916" y="4781"/>
                  </a:cubicBezTo>
                  <a:cubicBezTo>
                    <a:pt x="11681" y="3434"/>
                    <a:pt x="10985" y="2170"/>
                    <a:pt x="9849" y="1261"/>
                  </a:cubicBezTo>
                  <a:cubicBezTo>
                    <a:pt x="8784" y="411"/>
                    <a:pt x="7506" y="0"/>
                    <a:pt x="62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3">
              <a:extLst>
                <a:ext uri="{FF2B5EF4-FFF2-40B4-BE49-F238E27FC236}">
                  <a16:creationId xmlns:a16="http://schemas.microsoft.com/office/drawing/2014/main" id="{56D63722-E03D-ABB2-E2AD-FBC85AEC6116}"/>
                </a:ext>
              </a:extLst>
            </p:cNvPr>
            <p:cNvSpPr/>
            <p:nvPr/>
          </p:nvSpPr>
          <p:spPr>
            <a:xfrm>
              <a:off x="5244875" y="1392550"/>
              <a:ext cx="129075" cy="98675"/>
            </a:xfrm>
            <a:custGeom>
              <a:avLst/>
              <a:gdLst/>
              <a:ahLst/>
              <a:cxnLst/>
              <a:rect l="l" t="t" r="r" b="b"/>
              <a:pathLst>
                <a:path w="5163" h="3947" extrusionOk="0">
                  <a:moveTo>
                    <a:pt x="2942" y="1"/>
                  </a:moveTo>
                  <a:cubicBezTo>
                    <a:pt x="2584" y="1"/>
                    <a:pt x="2207" y="75"/>
                    <a:pt x="1840" y="230"/>
                  </a:cubicBezTo>
                  <a:cubicBezTo>
                    <a:pt x="644" y="737"/>
                    <a:pt x="0" y="1933"/>
                    <a:pt x="417" y="2894"/>
                  </a:cubicBezTo>
                  <a:cubicBezTo>
                    <a:pt x="701" y="3563"/>
                    <a:pt x="1419" y="3947"/>
                    <a:pt x="2232" y="3947"/>
                  </a:cubicBezTo>
                  <a:cubicBezTo>
                    <a:pt x="2587" y="3947"/>
                    <a:pt x="2960" y="3874"/>
                    <a:pt x="3323" y="3719"/>
                  </a:cubicBezTo>
                  <a:cubicBezTo>
                    <a:pt x="4527" y="3212"/>
                    <a:pt x="5163" y="2016"/>
                    <a:pt x="4754" y="1055"/>
                  </a:cubicBezTo>
                  <a:cubicBezTo>
                    <a:pt x="4470" y="382"/>
                    <a:pt x="3756" y="1"/>
                    <a:pt x="2942" y="1"/>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3">
              <a:extLst>
                <a:ext uri="{FF2B5EF4-FFF2-40B4-BE49-F238E27FC236}">
                  <a16:creationId xmlns:a16="http://schemas.microsoft.com/office/drawing/2014/main" id="{7BCE8E2C-403E-FE7E-4721-A16477938DF9}"/>
                </a:ext>
              </a:extLst>
            </p:cNvPr>
            <p:cNvSpPr/>
            <p:nvPr/>
          </p:nvSpPr>
          <p:spPr>
            <a:xfrm>
              <a:off x="5048250" y="1629925"/>
              <a:ext cx="22150" cy="21775"/>
            </a:xfrm>
            <a:custGeom>
              <a:avLst/>
              <a:gdLst/>
              <a:ahLst/>
              <a:cxnLst/>
              <a:rect l="l" t="t" r="r" b="b"/>
              <a:pathLst>
                <a:path w="886" h="871" extrusionOk="0">
                  <a:moveTo>
                    <a:pt x="348" y="0"/>
                  </a:moveTo>
                  <a:lnTo>
                    <a:pt x="0" y="189"/>
                  </a:lnTo>
                  <a:lnTo>
                    <a:pt x="83" y="871"/>
                  </a:lnTo>
                  <a:cubicBezTo>
                    <a:pt x="83" y="871"/>
                    <a:pt x="545" y="825"/>
                    <a:pt x="886" y="432"/>
                  </a:cubicBezTo>
                  <a:lnTo>
                    <a:pt x="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3">
              <a:extLst>
                <a:ext uri="{FF2B5EF4-FFF2-40B4-BE49-F238E27FC236}">
                  <a16:creationId xmlns:a16="http://schemas.microsoft.com/office/drawing/2014/main" id="{4A4E601D-8F36-8153-828F-BD7F855B679B}"/>
                </a:ext>
              </a:extLst>
            </p:cNvPr>
            <p:cNvSpPr/>
            <p:nvPr/>
          </p:nvSpPr>
          <p:spPr>
            <a:xfrm>
              <a:off x="5040300" y="1623075"/>
              <a:ext cx="25000" cy="21325"/>
            </a:xfrm>
            <a:custGeom>
              <a:avLst/>
              <a:gdLst/>
              <a:ahLst/>
              <a:cxnLst/>
              <a:rect l="l" t="t" r="r" b="b"/>
              <a:pathLst>
                <a:path w="1000" h="853" extrusionOk="0">
                  <a:moveTo>
                    <a:pt x="609" y="0"/>
                  </a:moveTo>
                  <a:cubicBezTo>
                    <a:pt x="511" y="0"/>
                    <a:pt x="423" y="51"/>
                    <a:pt x="371" y="146"/>
                  </a:cubicBezTo>
                  <a:cubicBezTo>
                    <a:pt x="364" y="146"/>
                    <a:pt x="364" y="153"/>
                    <a:pt x="364" y="153"/>
                  </a:cubicBezTo>
                  <a:cubicBezTo>
                    <a:pt x="356" y="161"/>
                    <a:pt x="348" y="168"/>
                    <a:pt x="341" y="168"/>
                  </a:cubicBezTo>
                  <a:cubicBezTo>
                    <a:pt x="341" y="176"/>
                    <a:pt x="333" y="176"/>
                    <a:pt x="326" y="183"/>
                  </a:cubicBezTo>
                  <a:cubicBezTo>
                    <a:pt x="303" y="191"/>
                    <a:pt x="280" y="191"/>
                    <a:pt x="258" y="199"/>
                  </a:cubicBezTo>
                  <a:cubicBezTo>
                    <a:pt x="99" y="214"/>
                    <a:pt x="0" y="426"/>
                    <a:pt x="61" y="592"/>
                  </a:cubicBezTo>
                  <a:cubicBezTo>
                    <a:pt x="115" y="762"/>
                    <a:pt x="249" y="853"/>
                    <a:pt x="402" y="853"/>
                  </a:cubicBezTo>
                  <a:cubicBezTo>
                    <a:pt x="419" y="853"/>
                    <a:pt x="437" y="852"/>
                    <a:pt x="454" y="850"/>
                  </a:cubicBezTo>
                  <a:cubicBezTo>
                    <a:pt x="659" y="827"/>
                    <a:pt x="818" y="698"/>
                    <a:pt x="924" y="516"/>
                  </a:cubicBezTo>
                  <a:cubicBezTo>
                    <a:pt x="999" y="380"/>
                    <a:pt x="939" y="146"/>
                    <a:pt x="787" y="55"/>
                  </a:cubicBezTo>
                  <a:cubicBezTo>
                    <a:pt x="728" y="18"/>
                    <a:pt x="667" y="0"/>
                    <a:pt x="6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3">
              <a:extLst>
                <a:ext uri="{FF2B5EF4-FFF2-40B4-BE49-F238E27FC236}">
                  <a16:creationId xmlns:a16="http://schemas.microsoft.com/office/drawing/2014/main" id="{D676F432-57D0-FA95-ADD4-E6617730A0EF}"/>
                </a:ext>
              </a:extLst>
            </p:cNvPr>
            <p:cNvSpPr/>
            <p:nvPr/>
          </p:nvSpPr>
          <p:spPr>
            <a:xfrm>
              <a:off x="5045750" y="1637350"/>
              <a:ext cx="30125" cy="18950"/>
            </a:xfrm>
            <a:custGeom>
              <a:avLst/>
              <a:gdLst/>
              <a:ahLst/>
              <a:cxnLst/>
              <a:rect l="l" t="t" r="r" b="b"/>
              <a:pathLst>
                <a:path w="1205" h="758" extrusionOk="0">
                  <a:moveTo>
                    <a:pt x="1064" y="1"/>
                  </a:moveTo>
                  <a:cubicBezTo>
                    <a:pt x="1044" y="1"/>
                    <a:pt x="1025" y="9"/>
                    <a:pt x="1009" y="29"/>
                  </a:cubicBezTo>
                  <a:cubicBezTo>
                    <a:pt x="774" y="301"/>
                    <a:pt x="463" y="490"/>
                    <a:pt x="115" y="559"/>
                  </a:cubicBezTo>
                  <a:cubicBezTo>
                    <a:pt x="1" y="580"/>
                    <a:pt x="49" y="757"/>
                    <a:pt x="150" y="757"/>
                  </a:cubicBezTo>
                  <a:cubicBezTo>
                    <a:pt x="156" y="757"/>
                    <a:pt x="162" y="757"/>
                    <a:pt x="168" y="755"/>
                  </a:cubicBezTo>
                  <a:cubicBezTo>
                    <a:pt x="547" y="680"/>
                    <a:pt x="895" y="475"/>
                    <a:pt x="1145" y="180"/>
                  </a:cubicBezTo>
                  <a:cubicBezTo>
                    <a:pt x="1204" y="109"/>
                    <a:pt x="1133" y="1"/>
                    <a:pt x="10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3">
              <a:extLst>
                <a:ext uri="{FF2B5EF4-FFF2-40B4-BE49-F238E27FC236}">
                  <a16:creationId xmlns:a16="http://schemas.microsoft.com/office/drawing/2014/main" id="{890BC458-E0AD-C85A-BDF9-B5A49242531C}"/>
                </a:ext>
              </a:extLst>
            </p:cNvPr>
            <p:cNvSpPr/>
            <p:nvPr/>
          </p:nvSpPr>
          <p:spPr>
            <a:xfrm>
              <a:off x="4798425" y="1322650"/>
              <a:ext cx="333300" cy="316025"/>
            </a:xfrm>
            <a:custGeom>
              <a:avLst/>
              <a:gdLst/>
              <a:ahLst/>
              <a:cxnLst/>
              <a:rect l="l" t="t" r="r" b="b"/>
              <a:pathLst>
                <a:path w="13332" h="12641" extrusionOk="0">
                  <a:moveTo>
                    <a:pt x="6573" y="1"/>
                  </a:moveTo>
                  <a:cubicBezTo>
                    <a:pt x="5634" y="1"/>
                    <a:pt x="4686" y="229"/>
                    <a:pt x="3808" y="717"/>
                  </a:cubicBezTo>
                  <a:cubicBezTo>
                    <a:pt x="985" y="2276"/>
                    <a:pt x="1" y="5887"/>
                    <a:pt x="1560" y="8703"/>
                  </a:cubicBezTo>
                  <a:cubicBezTo>
                    <a:pt x="2030" y="9551"/>
                    <a:pt x="2870" y="10308"/>
                    <a:pt x="3861" y="10913"/>
                  </a:cubicBezTo>
                  <a:cubicBezTo>
                    <a:pt x="5612" y="11996"/>
                    <a:pt x="7822" y="12641"/>
                    <a:pt x="9233" y="12641"/>
                  </a:cubicBezTo>
                  <a:cubicBezTo>
                    <a:pt x="9677" y="12641"/>
                    <a:pt x="10042" y="12577"/>
                    <a:pt x="10288" y="12443"/>
                  </a:cubicBezTo>
                  <a:cubicBezTo>
                    <a:pt x="11749" y="11633"/>
                    <a:pt x="13331" y="5879"/>
                    <a:pt x="11772" y="3063"/>
                  </a:cubicBezTo>
                  <a:cubicBezTo>
                    <a:pt x="11325" y="2261"/>
                    <a:pt x="10720" y="1595"/>
                    <a:pt x="10016" y="1095"/>
                  </a:cubicBezTo>
                  <a:cubicBezTo>
                    <a:pt x="9365" y="634"/>
                    <a:pt x="8623" y="308"/>
                    <a:pt x="7851" y="141"/>
                  </a:cubicBezTo>
                  <a:cubicBezTo>
                    <a:pt x="7432" y="49"/>
                    <a:pt x="7004" y="1"/>
                    <a:pt x="6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3">
              <a:extLst>
                <a:ext uri="{FF2B5EF4-FFF2-40B4-BE49-F238E27FC236}">
                  <a16:creationId xmlns:a16="http://schemas.microsoft.com/office/drawing/2014/main" id="{C7F100C4-FB97-726E-F3E0-DCFA194B4C9A}"/>
                </a:ext>
              </a:extLst>
            </p:cNvPr>
            <p:cNvSpPr/>
            <p:nvPr/>
          </p:nvSpPr>
          <p:spPr>
            <a:xfrm>
              <a:off x="4835725" y="1402050"/>
              <a:ext cx="95400" cy="117950"/>
            </a:xfrm>
            <a:custGeom>
              <a:avLst/>
              <a:gdLst/>
              <a:ahLst/>
              <a:cxnLst/>
              <a:rect l="l" t="t" r="r" b="b"/>
              <a:pathLst>
                <a:path w="3816" h="4718" extrusionOk="0">
                  <a:moveTo>
                    <a:pt x="1907" y="1"/>
                  </a:moveTo>
                  <a:cubicBezTo>
                    <a:pt x="1900" y="1"/>
                    <a:pt x="1892" y="1"/>
                    <a:pt x="1885" y="1"/>
                  </a:cubicBezTo>
                  <a:cubicBezTo>
                    <a:pt x="833" y="9"/>
                    <a:pt x="0" y="1076"/>
                    <a:pt x="15" y="2378"/>
                  </a:cubicBezTo>
                  <a:cubicBezTo>
                    <a:pt x="30" y="3675"/>
                    <a:pt x="880" y="4717"/>
                    <a:pt x="1919" y="4717"/>
                  </a:cubicBezTo>
                  <a:cubicBezTo>
                    <a:pt x="1923" y="4717"/>
                    <a:pt x="1927" y="4717"/>
                    <a:pt x="1930" y="4717"/>
                  </a:cubicBezTo>
                  <a:cubicBezTo>
                    <a:pt x="2983" y="4702"/>
                    <a:pt x="3815" y="3642"/>
                    <a:pt x="3808" y="2340"/>
                  </a:cubicBezTo>
                  <a:cubicBezTo>
                    <a:pt x="3793" y="1047"/>
                    <a:pt x="2942" y="1"/>
                    <a:pt x="1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3">
              <a:extLst>
                <a:ext uri="{FF2B5EF4-FFF2-40B4-BE49-F238E27FC236}">
                  <a16:creationId xmlns:a16="http://schemas.microsoft.com/office/drawing/2014/main" id="{42C27A78-AAC5-490B-6BB4-BABDE7B683EF}"/>
                </a:ext>
              </a:extLst>
            </p:cNvPr>
            <p:cNvSpPr/>
            <p:nvPr/>
          </p:nvSpPr>
          <p:spPr>
            <a:xfrm>
              <a:off x="5141925" y="1567475"/>
              <a:ext cx="22550" cy="19175"/>
            </a:xfrm>
            <a:custGeom>
              <a:avLst/>
              <a:gdLst/>
              <a:ahLst/>
              <a:cxnLst/>
              <a:rect l="l" t="t" r="r" b="b"/>
              <a:pathLst>
                <a:path w="902" h="767" extrusionOk="0">
                  <a:moveTo>
                    <a:pt x="515" y="0"/>
                  </a:moveTo>
                  <a:lnTo>
                    <a:pt x="136" y="76"/>
                  </a:lnTo>
                  <a:lnTo>
                    <a:pt x="0" y="750"/>
                  </a:lnTo>
                  <a:cubicBezTo>
                    <a:pt x="0" y="750"/>
                    <a:pt x="79" y="767"/>
                    <a:pt x="203" y="767"/>
                  </a:cubicBezTo>
                  <a:cubicBezTo>
                    <a:pt x="376" y="767"/>
                    <a:pt x="637" y="734"/>
                    <a:pt x="901" y="575"/>
                  </a:cubicBezTo>
                  <a:lnTo>
                    <a:pt x="5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3">
              <a:extLst>
                <a:ext uri="{FF2B5EF4-FFF2-40B4-BE49-F238E27FC236}">
                  <a16:creationId xmlns:a16="http://schemas.microsoft.com/office/drawing/2014/main" id="{D044EC78-CB07-5C3F-E41B-B18900D37B6C}"/>
                </a:ext>
              </a:extLst>
            </p:cNvPr>
            <p:cNvSpPr/>
            <p:nvPr/>
          </p:nvSpPr>
          <p:spPr>
            <a:xfrm>
              <a:off x="5137950" y="1560300"/>
              <a:ext cx="24425" cy="19550"/>
            </a:xfrm>
            <a:custGeom>
              <a:avLst/>
              <a:gdLst/>
              <a:ahLst/>
              <a:cxnLst/>
              <a:rect l="l" t="t" r="r" b="b"/>
              <a:pathLst>
                <a:path w="977" h="782" extrusionOk="0">
                  <a:moveTo>
                    <a:pt x="626" y="0"/>
                  </a:moveTo>
                  <a:cubicBezTo>
                    <a:pt x="559" y="0"/>
                    <a:pt x="492" y="25"/>
                    <a:pt x="432" y="75"/>
                  </a:cubicBezTo>
                  <a:cubicBezTo>
                    <a:pt x="432" y="75"/>
                    <a:pt x="432" y="75"/>
                    <a:pt x="432" y="83"/>
                  </a:cubicBezTo>
                  <a:lnTo>
                    <a:pt x="424" y="83"/>
                  </a:lnTo>
                  <a:cubicBezTo>
                    <a:pt x="417" y="83"/>
                    <a:pt x="409" y="90"/>
                    <a:pt x="401" y="90"/>
                  </a:cubicBezTo>
                  <a:cubicBezTo>
                    <a:pt x="394" y="90"/>
                    <a:pt x="386" y="90"/>
                    <a:pt x="379" y="98"/>
                  </a:cubicBezTo>
                  <a:cubicBezTo>
                    <a:pt x="364" y="90"/>
                    <a:pt x="341" y="90"/>
                    <a:pt x="318" y="90"/>
                  </a:cubicBezTo>
                  <a:cubicBezTo>
                    <a:pt x="303" y="87"/>
                    <a:pt x="288" y="85"/>
                    <a:pt x="274" y="85"/>
                  </a:cubicBezTo>
                  <a:cubicBezTo>
                    <a:pt x="131" y="85"/>
                    <a:pt x="0" y="243"/>
                    <a:pt x="0" y="401"/>
                  </a:cubicBezTo>
                  <a:cubicBezTo>
                    <a:pt x="8" y="605"/>
                    <a:pt x="129" y="734"/>
                    <a:pt x="295" y="772"/>
                  </a:cubicBezTo>
                  <a:cubicBezTo>
                    <a:pt x="330" y="778"/>
                    <a:pt x="365" y="781"/>
                    <a:pt x="399" y="781"/>
                  </a:cubicBezTo>
                  <a:cubicBezTo>
                    <a:pt x="562" y="781"/>
                    <a:pt x="722" y="711"/>
                    <a:pt x="841" y="605"/>
                  </a:cubicBezTo>
                  <a:cubicBezTo>
                    <a:pt x="969" y="492"/>
                    <a:pt x="977" y="249"/>
                    <a:pt x="863" y="121"/>
                  </a:cubicBezTo>
                  <a:cubicBezTo>
                    <a:pt x="796" y="40"/>
                    <a:pt x="711" y="0"/>
                    <a:pt x="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3">
              <a:extLst>
                <a:ext uri="{FF2B5EF4-FFF2-40B4-BE49-F238E27FC236}">
                  <a16:creationId xmlns:a16="http://schemas.microsoft.com/office/drawing/2014/main" id="{605B418E-A281-615C-ADF6-ABE60E1E2311}"/>
                </a:ext>
              </a:extLst>
            </p:cNvPr>
            <p:cNvSpPr/>
            <p:nvPr/>
          </p:nvSpPr>
          <p:spPr>
            <a:xfrm>
              <a:off x="5137300" y="1579275"/>
              <a:ext cx="32700" cy="11425"/>
            </a:xfrm>
            <a:custGeom>
              <a:avLst/>
              <a:gdLst/>
              <a:ahLst/>
              <a:cxnLst/>
              <a:rect l="l" t="t" r="r" b="b"/>
              <a:pathLst>
                <a:path w="1308" h="457" extrusionOk="0">
                  <a:moveTo>
                    <a:pt x="1173" y="1"/>
                  </a:moveTo>
                  <a:cubicBezTo>
                    <a:pt x="1160" y="1"/>
                    <a:pt x="1146" y="4"/>
                    <a:pt x="1131" y="13"/>
                  </a:cubicBezTo>
                  <a:cubicBezTo>
                    <a:pt x="879" y="170"/>
                    <a:pt x="590" y="249"/>
                    <a:pt x="295" y="249"/>
                  </a:cubicBezTo>
                  <a:cubicBezTo>
                    <a:pt x="236" y="249"/>
                    <a:pt x="176" y="246"/>
                    <a:pt x="117" y="240"/>
                  </a:cubicBezTo>
                  <a:cubicBezTo>
                    <a:pt x="113" y="239"/>
                    <a:pt x="109" y="239"/>
                    <a:pt x="105" y="239"/>
                  </a:cubicBezTo>
                  <a:cubicBezTo>
                    <a:pt x="3" y="239"/>
                    <a:pt x="0" y="429"/>
                    <a:pt x="110" y="444"/>
                  </a:cubicBezTo>
                  <a:cubicBezTo>
                    <a:pt x="178" y="452"/>
                    <a:pt x="247" y="456"/>
                    <a:pt x="315" y="456"/>
                  </a:cubicBezTo>
                  <a:cubicBezTo>
                    <a:pt x="631" y="456"/>
                    <a:pt x="942" y="370"/>
                    <a:pt x="1222" y="202"/>
                  </a:cubicBezTo>
                  <a:cubicBezTo>
                    <a:pt x="1307" y="149"/>
                    <a:pt x="1257" y="1"/>
                    <a:pt x="1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3">
              <a:extLst>
                <a:ext uri="{FF2B5EF4-FFF2-40B4-BE49-F238E27FC236}">
                  <a16:creationId xmlns:a16="http://schemas.microsoft.com/office/drawing/2014/main" id="{CE4038FA-D025-6FB6-66EE-3C6C2A5D4532}"/>
                </a:ext>
              </a:extLst>
            </p:cNvPr>
            <p:cNvSpPr/>
            <p:nvPr/>
          </p:nvSpPr>
          <p:spPr>
            <a:xfrm>
              <a:off x="4959300" y="1239075"/>
              <a:ext cx="316625" cy="332100"/>
            </a:xfrm>
            <a:custGeom>
              <a:avLst/>
              <a:gdLst/>
              <a:ahLst/>
              <a:cxnLst/>
              <a:rect l="l" t="t" r="r" b="b"/>
              <a:pathLst>
                <a:path w="12665" h="13284" extrusionOk="0">
                  <a:moveTo>
                    <a:pt x="6298" y="0"/>
                  </a:moveTo>
                  <a:cubicBezTo>
                    <a:pt x="5946" y="0"/>
                    <a:pt x="5589" y="33"/>
                    <a:pt x="5231" y="101"/>
                  </a:cubicBezTo>
                  <a:cubicBezTo>
                    <a:pt x="2067" y="699"/>
                    <a:pt x="0" y="3825"/>
                    <a:pt x="598" y="6989"/>
                  </a:cubicBezTo>
                  <a:cubicBezTo>
                    <a:pt x="780" y="7943"/>
                    <a:pt x="1348" y="8920"/>
                    <a:pt x="2097" y="9805"/>
                  </a:cubicBezTo>
                  <a:cubicBezTo>
                    <a:pt x="3741" y="11749"/>
                    <a:pt x="6256" y="13284"/>
                    <a:pt x="7507" y="13284"/>
                  </a:cubicBezTo>
                  <a:cubicBezTo>
                    <a:pt x="7586" y="13284"/>
                    <a:pt x="7660" y="13277"/>
                    <a:pt x="7729" y="13265"/>
                  </a:cubicBezTo>
                  <a:cubicBezTo>
                    <a:pt x="9372" y="12947"/>
                    <a:pt x="12665" y="7981"/>
                    <a:pt x="12067" y="4817"/>
                  </a:cubicBezTo>
                  <a:cubicBezTo>
                    <a:pt x="11900" y="3916"/>
                    <a:pt x="11529" y="3098"/>
                    <a:pt x="11007" y="2402"/>
                  </a:cubicBezTo>
                  <a:cubicBezTo>
                    <a:pt x="10538" y="1759"/>
                    <a:pt x="9940" y="1221"/>
                    <a:pt x="9258" y="820"/>
                  </a:cubicBezTo>
                  <a:cubicBezTo>
                    <a:pt x="8377" y="297"/>
                    <a:pt x="7360" y="0"/>
                    <a:pt x="62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3">
              <a:extLst>
                <a:ext uri="{FF2B5EF4-FFF2-40B4-BE49-F238E27FC236}">
                  <a16:creationId xmlns:a16="http://schemas.microsoft.com/office/drawing/2014/main" id="{8394C167-85CC-E57C-C5D0-1E097E880152}"/>
                </a:ext>
              </a:extLst>
            </p:cNvPr>
            <p:cNvSpPr/>
            <p:nvPr/>
          </p:nvSpPr>
          <p:spPr>
            <a:xfrm>
              <a:off x="4987875" y="1294825"/>
              <a:ext cx="109975" cy="116100"/>
            </a:xfrm>
            <a:custGeom>
              <a:avLst/>
              <a:gdLst/>
              <a:ahLst/>
              <a:cxnLst/>
              <a:rect l="l" t="t" r="r" b="b"/>
              <a:pathLst>
                <a:path w="4399" h="4644" extrusionOk="0">
                  <a:moveTo>
                    <a:pt x="2438" y="1"/>
                  </a:moveTo>
                  <a:cubicBezTo>
                    <a:pt x="1583" y="1"/>
                    <a:pt x="726" y="698"/>
                    <a:pt x="394" y="1747"/>
                  </a:cubicBezTo>
                  <a:cubicBezTo>
                    <a:pt x="0" y="2988"/>
                    <a:pt x="485" y="4252"/>
                    <a:pt x="1484" y="4570"/>
                  </a:cubicBezTo>
                  <a:cubicBezTo>
                    <a:pt x="1639" y="4620"/>
                    <a:pt x="1798" y="4643"/>
                    <a:pt x="1956" y="4643"/>
                  </a:cubicBezTo>
                  <a:cubicBezTo>
                    <a:pt x="2816" y="4643"/>
                    <a:pt x="3672" y="3946"/>
                    <a:pt x="4005" y="2897"/>
                  </a:cubicBezTo>
                  <a:cubicBezTo>
                    <a:pt x="4398" y="1656"/>
                    <a:pt x="3906" y="392"/>
                    <a:pt x="2907" y="74"/>
                  </a:cubicBezTo>
                  <a:cubicBezTo>
                    <a:pt x="2753" y="24"/>
                    <a:pt x="2596" y="1"/>
                    <a:pt x="24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3">
              <a:extLst>
                <a:ext uri="{FF2B5EF4-FFF2-40B4-BE49-F238E27FC236}">
                  <a16:creationId xmlns:a16="http://schemas.microsoft.com/office/drawing/2014/main" id="{C2AF2BFA-BF40-2612-B06A-8C4D9DD5E054}"/>
                </a:ext>
              </a:extLst>
            </p:cNvPr>
            <p:cNvSpPr/>
            <p:nvPr/>
          </p:nvSpPr>
          <p:spPr>
            <a:xfrm>
              <a:off x="4958150" y="1733625"/>
              <a:ext cx="4775" cy="600"/>
            </a:xfrm>
            <a:custGeom>
              <a:avLst/>
              <a:gdLst/>
              <a:ahLst/>
              <a:cxnLst/>
              <a:rect l="l" t="t" r="r" b="b"/>
              <a:pathLst>
                <a:path w="191" h="24" extrusionOk="0">
                  <a:moveTo>
                    <a:pt x="190" y="1"/>
                  </a:moveTo>
                  <a:lnTo>
                    <a:pt x="1" y="16"/>
                  </a:lnTo>
                  <a:lnTo>
                    <a:pt x="1" y="23"/>
                  </a:lnTo>
                  <a:lnTo>
                    <a:pt x="190" y="8"/>
                  </a:lnTo>
                  <a:cubicBezTo>
                    <a:pt x="190" y="8"/>
                    <a:pt x="190" y="1"/>
                    <a:pt x="190" y="1"/>
                  </a:cubicBezTo>
                  <a:close/>
                </a:path>
              </a:pathLst>
            </a:custGeom>
            <a:solidFill>
              <a:srgbClr val="3242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3">
              <a:extLst>
                <a:ext uri="{FF2B5EF4-FFF2-40B4-BE49-F238E27FC236}">
                  <a16:creationId xmlns:a16="http://schemas.microsoft.com/office/drawing/2014/main" id="{53D92D4D-2226-D112-FFFC-844EDF3A7355}"/>
                </a:ext>
              </a:extLst>
            </p:cNvPr>
            <p:cNvSpPr/>
            <p:nvPr/>
          </p:nvSpPr>
          <p:spPr>
            <a:xfrm>
              <a:off x="4676000" y="1724725"/>
              <a:ext cx="469350" cy="475600"/>
            </a:xfrm>
            <a:custGeom>
              <a:avLst/>
              <a:gdLst/>
              <a:ahLst/>
              <a:cxnLst/>
              <a:rect l="l" t="t" r="r" b="b"/>
              <a:pathLst>
                <a:path w="18774" h="19024" extrusionOk="0">
                  <a:moveTo>
                    <a:pt x="14777" y="1"/>
                  </a:moveTo>
                  <a:lnTo>
                    <a:pt x="11476" y="357"/>
                  </a:lnTo>
                  <a:lnTo>
                    <a:pt x="11287" y="372"/>
                  </a:lnTo>
                  <a:lnTo>
                    <a:pt x="3618" y="1204"/>
                  </a:lnTo>
                  <a:lnTo>
                    <a:pt x="409" y="1553"/>
                  </a:lnTo>
                  <a:lnTo>
                    <a:pt x="833" y="16382"/>
                  </a:lnTo>
                  <a:cubicBezTo>
                    <a:pt x="833" y="16867"/>
                    <a:pt x="802" y="17336"/>
                    <a:pt x="568" y="17760"/>
                  </a:cubicBezTo>
                  <a:cubicBezTo>
                    <a:pt x="273" y="18275"/>
                    <a:pt x="0" y="18971"/>
                    <a:pt x="598" y="19024"/>
                  </a:cubicBezTo>
                  <a:lnTo>
                    <a:pt x="1703" y="18903"/>
                  </a:lnTo>
                  <a:lnTo>
                    <a:pt x="1893" y="18888"/>
                  </a:lnTo>
                  <a:lnTo>
                    <a:pt x="17161" y="17237"/>
                  </a:lnTo>
                  <a:lnTo>
                    <a:pt x="17282" y="17222"/>
                  </a:lnTo>
                  <a:lnTo>
                    <a:pt x="18228" y="17124"/>
                  </a:lnTo>
                  <a:cubicBezTo>
                    <a:pt x="18244" y="17116"/>
                    <a:pt x="18259" y="17109"/>
                    <a:pt x="18281" y="17101"/>
                  </a:cubicBezTo>
                  <a:cubicBezTo>
                    <a:pt x="18773" y="16904"/>
                    <a:pt x="18372" y="16306"/>
                    <a:pt x="17986" y="15875"/>
                  </a:cubicBezTo>
                  <a:cubicBezTo>
                    <a:pt x="17668" y="15512"/>
                    <a:pt x="17540" y="15065"/>
                    <a:pt x="17434" y="14588"/>
                  </a:cubicBezTo>
                  <a:lnTo>
                    <a:pt x="147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3">
              <a:extLst>
                <a:ext uri="{FF2B5EF4-FFF2-40B4-BE49-F238E27FC236}">
                  <a16:creationId xmlns:a16="http://schemas.microsoft.com/office/drawing/2014/main" id="{EC91F791-462B-3831-490E-EC15989C8796}"/>
                </a:ext>
              </a:extLst>
            </p:cNvPr>
            <p:cNvSpPr/>
            <p:nvPr/>
          </p:nvSpPr>
          <p:spPr>
            <a:xfrm>
              <a:off x="4752625" y="1604100"/>
              <a:ext cx="215975" cy="178200"/>
            </a:xfrm>
            <a:custGeom>
              <a:avLst/>
              <a:gdLst/>
              <a:ahLst/>
              <a:cxnLst/>
              <a:rect l="l" t="t" r="r" b="b"/>
              <a:pathLst>
                <a:path w="8639" h="7128" extrusionOk="0">
                  <a:moveTo>
                    <a:pt x="4305" y="0"/>
                  </a:moveTo>
                  <a:cubicBezTo>
                    <a:pt x="4150" y="0"/>
                    <a:pt x="3992" y="9"/>
                    <a:pt x="3831" y="26"/>
                  </a:cubicBezTo>
                  <a:cubicBezTo>
                    <a:pt x="2764" y="148"/>
                    <a:pt x="1924" y="594"/>
                    <a:pt x="1333" y="1366"/>
                  </a:cubicBezTo>
                  <a:cubicBezTo>
                    <a:pt x="1" y="3100"/>
                    <a:pt x="395" y="5931"/>
                    <a:pt x="410" y="6037"/>
                  </a:cubicBezTo>
                  <a:lnTo>
                    <a:pt x="500" y="6998"/>
                  </a:lnTo>
                  <a:cubicBezTo>
                    <a:pt x="508" y="7076"/>
                    <a:pt x="568" y="7128"/>
                    <a:pt x="638" y="7128"/>
                  </a:cubicBezTo>
                  <a:cubicBezTo>
                    <a:pt x="642" y="7128"/>
                    <a:pt x="647" y="7127"/>
                    <a:pt x="652" y="7127"/>
                  </a:cubicBezTo>
                  <a:cubicBezTo>
                    <a:pt x="728" y="7119"/>
                    <a:pt x="788" y="7051"/>
                    <a:pt x="781" y="6976"/>
                  </a:cubicBezTo>
                  <a:lnTo>
                    <a:pt x="690" y="6007"/>
                  </a:lnTo>
                  <a:cubicBezTo>
                    <a:pt x="690" y="5976"/>
                    <a:pt x="296" y="3176"/>
                    <a:pt x="1560" y="1533"/>
                  </a:cubicBezTo>
                  <a:cubicBezTo>
                    <a:pt x="2098" y="829"/>
                    <a:pt x="2877" y="420"/>
                    <a:pt x="3862" y="306"/>
                  </a:cubicBezTo>
                  <a:cubicBezTo>
                    <a:pt x="4006" y="292"/>
                    <a:pt x="4147" y="285"/>
                    <a:pt x="4286" y="285"/>
                  </a:cubicBezTo>
                  <a:cubicBezTo>
                    <a:pt x="5085" y="285"/>
                    <a:pt x="5789" y="527"/>
                    <a:pt x="6382" y="1011"/>
                  </a:cubicBezTo>
                  <a:cubicBezTo>
                    <a:pt x="7964" y="2320"/>
                    <a:pt x="8245" y="4901"/>
                    <a:pt x="8275" y="5189"/>
                  </a:cubicBezTo>
                  <a:lnTo>
                    <a:pt x="8351" y="6082"/>
                  </a:lnTo>
                  <a:cubicBezTo>
                    <a:pt x="8358" y="6158"/>
                    <a:pt x="8426" y="6211"/>
                    <a:pt x="8502" y="6211"/>
                  </a:cubicBezTo>
                  <a:cubicBezTo>
                    <a:pt x="8517" y="6203"/>
                    <a:pt x="8532" y="6203"/>
                    <a:pt x="8540" y="6196"/>
                  </a:cubicBezTo>
                  <a:cubicBezTo>
                    <a:pt x="8600" y="6173"/>
                    <a:pt x="8638" y="6120"/>
                    <a:pt x="8631" y="6052"/>
                  </a:cubicBezTo>
                  <a:lnTo>
                    <a:pt x="8555" y="5166"/>
                  </a:lnTo>
                  <a:cubicBezTo>
                    <a:pt x="8525" y="4864"/>
                    <a:pt x="8237" y="2176"/>
                    <a:pt x="6556" y="799"/>
                  </a:cubicBezTo>
                  <a:cubicBezTo>
                    <a:pt x="5922" y="266"/>
                    <a:pt x="5162" y="0"/>
                    <a:pt x="4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3">
              <a:extLst>
                <a:ext uri="{FF2B5EF4-FFF2-40B4-BE49-F238E27FC236}">
                  <a16:creationId xmlns:a16="http://schemas.microsoft.com/office/drawing/2014/main" id="{B2D9B77E-EE0F-E06A-2833-D426DB969E5A}"/>
                </a:ext>
              </a:extLst>
            </p:cNvPr>
            <p:cNvSpPr/>
            <p:nvPr/>
          </p:nvSpPr>
          <p:spPr>
            <a:xfrm>
              <a:off x="4676000" y="1763525"/>
              <a:ext cx="47325" cy="436800"/>
            </a:xfrm>
            <a:custGeom>
              <a:avLst/>
              <a:gdLst/>
              <a:ahLst/>
              <a:cxnLst/>
              <a:rect l="l" t="t" r="r" b="b"/>
              <a:pathLst>
                <a:path w="1893" h="17472" extrusionOk="0">
                  <a:moveTo>
                    <a:pt x="409" y="1"/>
                  </a:moveTo>
                  <a:lnTo>
                    <a:pt x="833" y="14830"/>
                  </a:lnTo>
                  <a:cubicBezTo>
                    <a:pt x="833" y="15315"/>
                    <a:pt x="802" y="15784"/>
                    <a:pt x="568" y="16208"/>
                  </a:cubicBezTo>
                  <a:cubicBezTo>
                    <a:pt x="273" y="16723"/>
                    <a:pt x="0" y="17419"/>
                    <a:pt x="598" y="17472"/>
                  </a:cubicBezTo>
                  <a:lnTo>
                    <a:pt x="1703" y="17351"/>
                  </a:lnTo>
                  <a:lnTo>
                    <a:pt x="1893" y="17336"/>
                  </a:lnTo>
                  <a:lnTo>
                    <a:pt x="4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3">
              <a:extLst>
                <a:ext uri="{FF2B5EF4-FFF2-40B4-BE49-F238E27FC236}">
                  <a16:creationId xmlns:a16="http://schemas.microsoft.com/office/drawing/2014/main" id="{5CFCC7CF-5BC5-69B6-1141-8A78BB47158C}"/>
                </a:ext>
              </a:extLst>
            </p:cNvPr>
            <p:cNvSpPr/>
            <p:nvPr/>
          </p:nvSpPr>
          <p:spPr>
            <a:xfrm>
              <a:off x="5045400" y="1724725"/>
              <a:ext cx="99950" cy="430950"/>
            </a:xfrm>
            <a:custGeom>
              <a:avLst/>
              <a:gdLst/>
              <a:ahLst/>
              <a:cxnLst/>
              <a:rect l="l" t="t" r="r" b="b"/>
              <a:pathLst>
                <a:path w="3998" h="17238" extrusionOk="0">
                  <a:moveTo>
                    <a:pt x="1" y="1"/>
                  </a:moveTo>
                  <a:lnTo>
                    <a:pt x="2385" y="17237"/>
                  </a:lnTo>
                  <a:lnTo>
                    <a:pt x="2506" y="17222"/>
                  </a:lnTo>
                  <a:lnTo>
                    <a:pt x="3505" y="17101"/>
                  </a:lnTo>
                  <a:cubicBezTo>
                    <a:pt x="3997" y="16904"/>
                    <a:pt x="3596" y="16306"/>
                    <a:pt x="3210" y="15875"/>
                  </a:cubicBezTo>
                  <a:cubicBezTo>
                    <a:pt x="2892" y="15512"/>
                    <a:pt x="2764" y="15065"/>
                    <a:pt x="2658" y="14588"/>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3">
              <a:extLst>
                <a:ext uri="{FF2B5EF4-FFF2-40B4-BE49-F238E27FC236}">
                  <a16:creationId xmlns:a16="http://schemas.microsoft.com/office/drawing/2014/main" id="{621E6164-B832-A1A9-E928-F5E88A2541B6}"/>
                </a:ext>
              </a:extLst>
            </p:cNvPr>
            <p:cNvSpPr/>
            <p:nvPr/>
          </p:nvSpPr>
          <p:spPr>
            <a:xfrm>
              <a:off x="4734475" y="2107175"/>
              <a:ext cx="344825" cy="55550"/>
            </a:xfrm>
            <a:custGeom>
              <a:avLst/>
              <a:gdLst/>
              <a:ahLst/>
              <a:cxnLst/>
              <a:rect l="l" t="t" r="r" b="b"/>
              <a:pathLst>
                <a:path w="13793" h="2222" extrusionOk="0">
                  <a:moveTo>
                    <a:pt x="13634" y="1"/>
                  </a:moveTo>
                  <a:cubicBezTo>
                    <a:pt x="13629" y="1"/>
                    <a:pt x="13624" y="1"/>
                    <a:pt x="13618" y="2"/>
                  </a:cubicBezTo>
                  <a:lnTo>
                    <a:pt x="129" y="1939"/>
                  </a:lnTo>
                  <a:cubicBezTo>
                    <a:pt x="53" y="1947"/>
                    <a:pt x="0" y="2023"/>
                    <a:pt x="8" y="2098"/>
                  </a:cubicBezTo>
                  <a:cubicBezTo>
                    <a:pt x="21" y="2166"/>
                    <a:pt x="77" y="2222"/>
                    <a:pt x="149" y="2222"/>
                  </a:cubicBezTo>
                  <a:cubicBezTo>
                    <a:pt x="157" y="2222"/>
                    <a:pt x="166" y="2221"/>
                    <a:pt x="174" y="2220"/>
                  </a:cubicBezTo>
                  <a:lnTo>
                    <a:pt x="13664" y="282"/>
                  </a:lnTo>
                  <a:cubicBezTo>
                    <a:pt x="13671" y="282"/>
                    <a:pt x="13687" y="274"/>
                    <a:pt x="13694" y="274"/>
                  </a:cubicBezTo>
                  <a:cubicBezTo>
                    <a:pt x="13755" y="251"/>
                    <a:pt x="13793" y="191"/>
                    <a:pt x="13777" y="123"/>
                  </a:cubicBezTo>
                  <a:cubicBezTo>
                    <a:pt x="13770" y="52"/>
                    <a:pt x="13710" y="1"/>
                    <a:pt x="13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3">
              <a:extLst>
                <a:ext uri="{FF2B5EF4-FFF2-40B4-BE49-F238E27FC236}">
                  <a16:creationId xmlns:a16="http://schemas.microsoft.com/office/drawing/2014/main" id="{166CED5C-6A79-E31B-DE7E-6DC085D1A40D}"/>
                </a:ext>
              </a:extLst>
            </p:cNvPr>
            <p:cNvSpPr/>
            <p:nvPr/>
          </p:nvSpPr>
          <p:spPr>
            <a:xfrm>
              <a:off x="4605200" y="2260575"/>
              <a:ext cx="685300" cy="264200"/>
            </a:xfrm>
            <a:custGeom>
              <a:avLst/>
              <a:gdLst/>
              <a:ahLst/>
              <a:cxnLst/>
              <a:rect l="l" t="t" r="r" b="b"/>
              <a:pathLst>
                <a:path w="27412" h="10568" extrusionOk="0">
                  <a:moveTo>
                    <a:pt x="22422" y="0"/>
                  </a:moveTo>
                  <a:cubicBezTo>
                    <a:pt x="22338" y="0"/>
                    <a:pt x="22255" y="24"/>
                    <a:pt x="22181" y="73"/>
                  </a:cubicBezTo>
                  <a:cubicBezTo>
                    <a:pt x="21969" y="209"/>
                    <a:pt x="21908" y="489"/>
                    <a:pt x="22045" y="694"/>
                  </a:cubicBezTo>
                  <a:lnTo>
                    <a:pt x="26231" y="7166"/>
                  </a:lnTo>
                  <a:cubicBezTo>
                    <a:pt x="26412" y="7446"/>
                    <a:pt x="26503" y="7779"/>
                    <a:pt x="26488" y="8120"/>
                  </a:cubicBezTo>
                  <a:cubicBezTo>
                    <a:pt x="26451" y="8989"/>
                    <a:pt x="25725" y="9665"/>
                    <a:pt x="24891" y="9665"/>
                  </a:cubicBezTo>
                  <a:cubicBezTo>
                    <a:pt x="24868" y="9665"/>
                    <a:pt x="24845" y="9665"/>
                    <a:pt x="24823" y="9664"/>
                  </a:cubicBezTo>
                  <a:lnTo>
                    <a:pt x="516" y="8566"/>
                  </a:lnTo>
                  <a:cubicBezTo>
                    <a:pt x="506" y="8566"/>
                    <a:pt x="495" y="8566"/>
                    <a:pt x="485" y="8566"/>
                  </a:cubicBezTo>
                  <a:cubicBezTo>
                    <a:pt x="220" y="8566"/>
                    <a:pt x="23" y="8757"/>
                    <a:pt x="16" y="8998"/>
                  </a:cubicBezTo>
                  <a:cubicBezTo>
                    <a:pt x="1" y="9248"/>
                    <a:pt x="198" y="9460"/>
                    <a:pt x="448" y="9467"/>
                  </a:cubicBezTo>
                  <a:lnTo>
                    <a:pt x="24755" y="10565"/>
                  </a:lnTo>
                  <a:cubicBezTo>
                    <a:pt x="24792" y="10566"/>
                    <a:pt x="24829" y="10567"/>
                    <a:pt x="24867" y="10567"/>
                  </a:cubicBezTo>
                  <a:cubicBezTo>
                    <a:pt x="26210" y="10567"/>
                    <a:pt x="27330" y="9513"/>
                    <a:pt x="27389" y="8158"/>
                  </a:cubicBezTo>
                  <a:cubicBezTo>
                    <a:pt x="27412" y="7628"/>
                    <a:pt x="27275" y="7113"/>
                    <a:pt x="26988" y="6674"/>
                  </a:cubicBezTo>
                  <a:lnTo>
                    <a:pt x="22802" y="209"/>
                  </a:lnTo>
                  <a:cubicBezTo>
                    <a:pt x="22714" y="74"/>
                    <a:pt x="22569" y="0"/>
                    <a:pt x="22422" y="0"/>
                  </a:cubicBezTo>
                  <a:close/>
                </a:path>
              </a:pathLst>
            </a:custGeom>
            <a:solidFill>
              <a:srgbClr val="858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3">
              <a:extLst>
                <a:ext uri="{FF2B5EF4-FFF2-40B4-BE49-F238E27FC236}">
                  <a16:creationId xmlns:a16="http://schemas.microsoft.com/office/drawing/2014/main" id="{786AA130-871C-CB8D-5800-D881C9838E3D}"/>
                </a:ext>
              </a:extLst>
            </p:cNvPr>
            <p:cNvSpPr/>
            <p:nvPr/>
          </p:nvSpPr>
          <p:spPr>
            <a:xfrm>
              <a:off x="4901000" y="2248700"/>
              <a:ext cx="188700" cy="262000"/>
            </a:xfrm>
            <a:custGeom>
              <a:avLst/>
              <a:gdLst/>
              <a:ahLst/>
              <a:cxnLst/>
              <a:rect l="l" t="t" r="r" b="b"/>
              <a:pathLst>
                <a:path w="7548" h="10480" extrusionOk="0">
                  <a:moveTo>
                    <a:pt x="7039" y="1"/>
                  </a:moveTo>
                  <a:cubicBezTo>
                    <a:pt x="6973" y="1"/>
                    <a:pt x="6906" y="16"/>
                    <a:pt x="6844" y="48"/>
                  </a:cubicBezTo>
                  <a:lnTo>
                    <a:pt x="4475" y="1169"/>
                  </a:lnTo>
                  <a:cubicBezTo>
                    <a:pt x="3914" y="1434"/>
                    <a:pt x="3468" y="1895"/>
                    <a:pt x="3225" y="2463"/>
                  </a:cubicBezTo>
                  <a:lnTo>
                    <a:pt x="99" y="9851"/>
                  </a:lnTo>
                  <a:cubicBezTo>
                    <a:pt x="1" y="10078"/>
                    <a:pt x="107" y="10343"/>
                    <a:pt x="334" y="10442"/>
                  </a:cubicBezTo>
                  <a:cubicBezTo>
                    <a:pt x="387" y="10464"/>
                    <a:pt x="440" y="10480"/>
                    <a:pt x="493" y="10480"/>
                  </a:cubicBezTo>
                  <a:cubicBezTo>
                    <a:pt x="499" y="10480"/>
                    <a:pt x="505" y="10480"/>
                    <a:pt x="511" y="10480"/>
                  </a:cubicBezTo>
                  <a:cubicBezTo>
                    <a:pt x="686" y="10480"/>
                    <a:pt x="859" y="10375"/>
                    <a:pt x="932" y="10207"/>
                  </a:cubicBezTo>
                  <a:lnTo>
                    <a:pt x="4058" y="2819"/>
                  </a:lnTo>
                  <a:cubicBezTo>
                    <a:pt x="4217" y="2448"/>
                    <a:pt x="4497" y="2153"/>
                    <a:pt x="4861" y="1986"/>
                  </a:cubicBezTo>
                  <a:lnTo>
                    <a:pt x="7230" y="858"/>
                  </a:lnTo>
                  <a:cubicBezTo>
                    <a:pt x="7457" y="752"/>
                    <a:pt x="7548" y="487"/>
                    <a:pt x="7442" y="260"/>
                  </a:cubicBezTo>
                  <a:cubicBezTo>
                    <a:pt x="7366" y="98"/>
                    <a:pt x="7205" y="1"/>
                    <a:pt x="7039" y="1"/>
                  </a:cubicBezTo>
                  <a:close/>
                </a:path>
              </a:pathLst>
            </a:custGeom>
            <a:solidFill>
              <a:srgbClr val="858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3">
              <a:extLst>
                <a:ext uri="{FF2B5EF4-FFF2-40B4-BE49-F238E27FC236}">
                  <a16:creationId xmlns:a16="http://schemas.microsoft.com/office/drawing/2014/main" id="{B0C1E580-CB4D-4E6E-9EE6-FE9B2C70FD45}"/>
                </a:ext>
              </a:extLst>
            </p:cNvPr>
            <p:cNvSpPr/>
            <p:nvPr/>
          </p:nvSpPr>
          <p:spPr>
            <a:xfrm>
              <a:off x="4831350" y="1769450"/>
              <a:ext cx="609050" cy="513775"/>
            </a:xfrm>
            <a:custGeom>
              <a:avLst/>
              <a:gdLst/>
              <a:ahLst/>
              <a:cxnLst/>
              <a:rect l="l" t="t" r="r" b="b"/>
              <a:pathLst>
                <a:path w="24362" h="20551" extrusionOk="0">
                  <a:moveTo>
                    <a:pt x="23874" y="0"/>
                  </a:moveTo>
                  <a:cubicBezTo>
                    <a:pt x="23850" y="0"/>
                    <a:pt x="23826" y="2"/>
                    <a:pt x="23801" y="6"/>
                  </a:cubicBezTo>
                  <a:lnTo>
                    <a:pt x="19107" y="793"/>
                  </a:lnTo>
                  <a:cubicBezTo>
                    <a:pt x="18139" y="960"/>
                    <a:pt x="17366" y="1679"/>
                    <a:pt x="17139" y="2633"/>
                  </a:cubicBezTo>
                  <a:lnTo>
                    <a:pt x="13036" y="19597"/>
                  </a:lnTo>
                  <a:lnTo>
                    <a:pt x="538" y="17931"/>
                  </a:lnTo>
                  <a:cubicBezTo>
                    <a:pt x="517" y="17928"/>
                    <a:pt x="495" y="17926"/>
                    <a:pt x="474" y="17926"/>
                  </a:cubicBezTo>
                  <a:cubicBezTo>
                    <a:pt x="257" y="17926"/>
                    <a:pt x="66" y="18097"/>
                    <a:pt x="31" y="18317"/>
                  </a:cubicBezTo>
                  <a:cubicBezTo>
                    <a:pt x="1" y="18567"/>
                    <a:pt x="175" y="18794"/>
                    <a:pt x="425" y="18825"/>
                  </a:cubicBezTo>
                  <a:lnTo>
                    <a:pt x="13316" y="20543"/>
                  </a:lnTo>
                  <a:cubicBezTo>
                    <a:pt x="13332" y="20543"/>
                    <a:pt x="13347" y="20551"/>
                    <a:pt x="13354" y="20551"/>
                  </a:cubicBezTo>
                  <a:cubicBezTo>
                    <a:pt x="13360" y="20551"/>
                    <a:pt x="13365" y="20551"/>
                    <a:pt x="13371" y="20551"/>
                  </a:cubicBezTo>
                  <a:cubicBezTo>
                    <a:pt x="13583" y="20551"/>
                    <a:pt x="13764" y="20409"/>
                    <a:pt x="13816" y="20202"/>
                  </a:cubicBezTo>
                  <a:lnTo>
                    <a:pt x="18017" y="2845"/>
                  </a:lnTo>
                  <a:cubicBezTo>
                    <a:pt x="18161" y="2239"/>
                    <a:pt x="18646" y="1785"/>
                    <a:pt x="19259" y="1686"/>
                  </a:cubicBezTo>
                  <a:lnTo>
                    <a:pt x="23952" y="899"/>
                  </a:lnTo>
                  <a:cubicBezTo>
                    <a:pt x="24194" y="854"/>
                    <a:pt x="24361" y="619"/>
                    <a:pt x="24323" y="377"/>
                  </a:cubicBezTo>
                  <a:cubicBezTo>
                    <a:pt x="24282" y="152"/>
                    <a:pt x="24094" y="0"/>
                    <a:pt x="23874" y="0"/>
                  </a:cubicBezTo>
                  <a:close/>
                </a:path>
              </a:pathLst>
            </a:custGeom>
            <a:solidFill>
              <a:srgbClr val="858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3">
              <a:extLst>
                <a:ext uri="{FF2B5EF4-FFF2-40B4-BE49-F238E27FC236}">
                  <a16:creationId xmlns:a16="http://schemas.microsoft.com/office/drawing/2014/main" id="{EE686E9C-2395-B047-8506-20A7917F20F1}"/>
                </a:ext>
              </a:extLst>
            </p:cNvPr>
            <p:cNvSpPr/>
            <p:nvPr/>
          </p:nvSpPr>
          <p:spPr>
            <a:xfrm>
              <a:off x="5326250" y="1761525"/>
              <a:ext cx="115075" cy="56150"/>
            </a:xfrm>
            <a:custGeom>
              <a:avLst/>
              <a:gdLst/>
              <a:ahLst/>
              <a:cxnLst/>
              <a:rect l="l" t="t" r="r" b="b"/>
              <a:pathLst>
                <a:path w="4603" h="2246" extrusionOk="0">
                  <a:moveTo>
                    <a:pt x="3713" y="1"/>
                  </a:moveTo>
                  <a:cubicBezTo>
                    <a:pt x="3667" y="1"/>
                    <a:pt x="3620" y="5"/>
                    <a:pt x="3573" y="12"/>
                  </a:cubicBezTo>
                  <a:lnTo>
                    <a:pt x="0" y="610"/>
                  </a:lnTo>
                  <a:lnTo>
                    <a:pt x="137" y="1428"/>
                  </a:lnTo>
                  <a:lnTo>
                    <a:pt x="273" y="2246"/>
                  </a:lnTo>
                  <a:lnTo>
                    <a:pt x="3846" y="1648"/>
                  </a:lnTo>
                  <a:cubicBezTo>
                    <a:pt x="4300" y="1572"/>
                    <a:pt x="4603" y="1148"/>
                    <a:pt x="4527" y="694"/>
                  </a:cubicBezTo>
                  <a:cubicBezTo>
                    <a:pt x="4459" y="286"/>
                    <a:pt x="4111" y="1"/>
                    <a:pt x="3713" y="1"/>
                  </a:cubicBezTo>
                  <a:close/>
                </a:path>
              </a:pathLst>
            </a:custGeom>
            <a:solidFill>
              <a:srgbClr val="FD7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3">
              <a:extLst>
                <a:ext uri="{FF2B5EF4-FFF2-40B4-BE49-F238E27FC236}">
                  <a16:creationId xmlns:a16="http://schemas.microsoft.com/office/drawing/2014/main" id="{D4AF02F1-9837-165B-0640-0DB83FA5AFB5}"/>
                </a:ext>
              </a:extLst>
            </p:cNvPr>
            <p:cNvSpPr/>
            <p:nvPr/>
          </p:nvSpPr>
          <p:spPr>
            <a:xfrm>
              <a:off x="4635675" y="2514400"/>
              <a:ext cx="122475" cy="119575"/>
            </a:xfrm>
            <a:custGeom>
              <a:avLst/>
              <a:gdLst/>
              <a:ahLst/>
              <a:cxnLst/>
              <a:rect l="l" t="t" r="r" b="b"/>
              <a:pathLst>
                <a:path w="4899" h="4783" extrusionOk="0">
                  <a:moveTo>
                    <a:pt x="2448" y="0"/>
                  </a:moveTo>
                  <a:cubicBezTo>
                    <a:pt x="1180" y="0"/>
                    <a:pt x="120" y="1002"/>
                    <a:pt x="61" y="2289"/>
                  </a:cubicBezTo>
                  <a:cubicBezTo>
                    <a:pt x="1" y="3606"/>
                    <a:pt x="1023" y="4719"/>
                    <a:pt x="2340" y="4780"/>
                  </a:cubicBezTo>
                  <a:cubicBezTo>
                    <a:pt x="2377" y="4781"/>
                    <a:pt x="2414" y="4782"/>
                    <a:pt x="2452" y="4782"/>
                  </a:cubicBezTo>
                  <a:cubicBezTo>
                    <a:pt x="3727" y="4782"/>
                    <a:pt x="4779" y="3781"/>
                    <a:pt x="4838" y="2501"/>
                  </a:cubicBezTo>
                  <a:cubicBezTo>
                    <a:pt x="4898" y="1184"/>
                    <a:pt x="3876" y="64"/>
                    <a:pt x="2559" y="3"/>
                  </a:cubicBezTo>
                  <a:cubicBezTo>
                    <a:pt x="2522" y="1"/>
                    <a:pt x="2485" y="0"/>
                    <a:pt x="2448" y="0"/>
                  </a:cubicBezTo>
                  <a:close/>
                </a:path>
              </a:pathLst>
            </a:custGeom>
            <a:solidFill>
              <a:srgbClr val="130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3">
              <a:extLst>
                <a:ext uri="{FF2B5EF4-FFF2-40B4-BE49-F238E27FC236}">
                  <a16:creationId xmlns:a16="http://schemas.microsoft.com/office/drawing/2014/main" id="{29583508-D94D-7479-504B-C1954B769F80}"/>
                </a:ext>
              </a:extLst>
            </p:cNvPr>
            <p:cNvSpPr/>
            <p:nvPr/>
          </p:nvSpPr>
          <p:spPr>
            <a:xfrm>
              <a:off x="4650825" y="2498750"/>
              <a:ext cx="93700" cy="13275"/>
            </a:xfrm>
            <a:custGeom>
              <a:avLst/>
              <a:gdLst/>
              <a:ahLst/>
              <a:cxnLst/>
              <a:rect l="l" t="t" r="r" b="b"/>
              <a:pathLst>
                <a:path w="3748" h="531" extrusionOk="0">
                  <a:moveTo>
                    <a:pt x="15" y="1"/>
                  </a:moveTo>
                  <a:lnTo>
                    <a:pt x="0" y="364"/>
                  </a:lnTo>
                  <a:lnTo>
                    <a:pt x="3732" y="531"/>
                  </a:lnTo>
                  <a:lnTo>
                    <a:pt x="3747" y="175"/>
                  </a:lnTo>
                  <a:lnTo>
                    <a:pt x="15" y="1"/>
                  </a:lnTo>
                  <a:close/>
                </a:path>
              </a:pathLst>
            </a:custGeom>
            <a:solidFill>
              <a:srgbClr val="858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3">
              <a:extLst>
                <a:ext uri="{FF2B5EF4-FFF2-40B4-BE49-F238E27FC236}">
                  <a16:creationId xmlns:a16="http://schemas.microsoft.com/office/drawing/2014/main" id="{E9236A47-D8F1-0C4D-40AD-30F272B328CD}"/>
                </a:ext>
              </a:extLst>
            </p:cNvPr>
            <p:cNvSpPr/>
            <p:nvPr/>
          </p:nvSpPr>
          <p:spPr>
            <a:xfrm>
              <a:off x="4670300" y="2508600"/>
              <a:ext cx="54350" cy="64750"/>
            </a:xfrm>
            <a:custGeom>
              <a:avLst/>
              <a:gdLst/>
              <a:ahLst/>
              <a:cxnLst/>
              <a:rect l="l" t="t" r="r" b="b"/>
              <a:pathLst>
                <a:path w="2174" h="2590" extrusionOk="0">
                  <a:moveTo>
                    <a:pt x="1" y="0"/>
                  </a:moveTo>
                  <a:cubicBezTo>
                    <a:pt x="1" y="0"/>
                    <a:pt x="236" y="2559"/>
                    <a:pt x="970" y="2589"/>
                  </a:cubicBezTo>
                  <a:cubicBezTo>
                    <a:pt x="974" y="2589"/>
                    <a:pt x="979" y="2590"/>
                    <a:pt x="983" y="2590"/>
                  </a:cubicBezTo>
                  <a:cubicBezTo>
                    <a:pt x="1717" y="2590"/>
                    <a:pt x="2174" y="99"/>
                    <a:pt x="2174" y="99"/>
                  </a:cubicBezTo>
                  <a:lnTo>
                    <a:pt x="1" y="0"/>
                  </a:lnTo>
                  <a:close/>
                </a:path>
              </a:pathLst>
            </a:custGeom>
            <a:solidFill>
              <a:srgbClr val="858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3">
              <a:extLst>
                <a:ext uri="{FF2B5EF4-FFF2-40B4-BE49-F238E27FC236}">
                  <a16:creationId xmlns:a16="http://schemas.microsoft.com/office/drawing/2014/main" id="{86BA6591-C483-1DD6-D2A8-768FE268F480}"/>
                </a:ext>
              </a:extLst>
            </p:cNvPr>
            <p:cNvSpPr/>
            <p:nvPr/>
          </p:nvSpPr>
          <p:spPr>
            <a:xfrm>
              <a:off x="5117325" y="2536175"/>
              <a:ext cx="122450" cy="119550"/>
            </a:xfrm>
            <a:custGeom>
              <a:avLst/>
              <a:gdLst/>
              <a:ahLst/>
              <a:cxnLst/>
              <a:rect l="l" t="t" r="r" b="b"/>
              <a:pathLst>
                <a:path w="4898" h="4782" extrusionOk="0">
                  <a:moveTo>
                    <a:pt x="2447" y="0"/>
                  </a:moveTo>
                  <a:cubicBezTo>
                    <a:pt x="1172" y="0"/>
                    <a:pt x="120" y="1001"/>
                    <a:pt x="61" y="2281"/>
                  </a:cubicBezTo>
                  <a:cubicBezTo>
                    <a:pt x="0" y="3606"/>
                    <a:pt x="1022" y="4719"/>
                    <a:pt x="2339" y="4779"/>
                  </a:cubicBezTo>
                  <a:cubicBezTo>
                    <a:pt x="2376" y="4781"/>
                    <a:pt x="2414" y="4782"/>
                    <a:pt x="2450" y="4782"/>
                  </a:cubicBezTo>
                  <a:cubicBezTo>
                    <a:pt x="3719" y="4782"/>
                    <a:pt x="4778" y="3781"/>
                    <a:pt x="4837" y="2501"/>
                  </a:cubicBezTo>
                  <a:cubicBezTo>
                    <a:pt x="4898" y="1183"/>
                    <a:pt x="3876" y="63"/>
                    <a:pt x="2559" y="3"/>
                  </a:cubicBezTo>
                  <a:cubicBezTo>
                    <a:pt x="2521" y="1"/>
                    <a:pt x="2484" y="0"/>
                    <a:pt x="2447" y="0"/>
                  </a:cubicBezTo>
                  <a:close/>
                </a:path>
              </a:pathLst>
            </a:custGeom>
            <a:solidFill>
              <a:srgbClr val="130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3">
              <a:extLst>
                <a:ext uri="{FF2B5EF4-FFF2-40B4-BE49-F238E27FC236}">
                  <a16:creationId xmlns:a16="http://schemas.microsoft.com/office/drawing/2014/main" id="{FF4E5A9F-1D34-F0D3-D86E-C9FCE93AC558}"/>
                </a:ext>
              </a:extLst>
            </p:cNvPr>
            <p:cNvSpPr/>
            <p:nvPr/>
          </p:nvSpPr>
          <p:spPr>
            <a:xfrm>
              <a:off x="5132275" y="2520525"/>
              <a:ext cx="93875" cy="13275"/>
            </a:xfrm>
            <a:custGeom>
              <a:avLst/>
              <a:gdLst/>
              <a:ahLst/>
              <a:cxnLst/>
              <a:rect l="l" t="t" r="r" b="b"/>
              <a:pathLst>
                <a:path w="3755" h="531" extrusionOk="0">
                  <a:moveTo>
                    <a:pt x="23" y="0"/>
                  </a:moveTo>
                  <a:lnTo>
                    <a:pt x="0" y="364"/>
                  </a:lnTo>
                  <a:lnTo>
                    <a:pt x="3740" y="530"/>
                  </a:lnTo>
                  <a:lnTo>
                    <a:pt x="3755" y="174"/>
                  </a:lnTo>
                  <a:lnTo>
                    <a:pt x="23" y="0"/>
                  </a:lnTo>
                  <a:close/>
                </a:path>
              </a:pathLst>
            </a:custGeom>
            <a:solidFill>
              <a:srgbClr val="858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3">
              <a:extLst>
                <a:ext uri="{FF2B5EF4-FFF2-40B4-BE49-F238E27FC236}">
                  <a16:creationId xmlns:a16="http://schemas.microsoft.com/office/drawing/2014/main" id="{EDE77A18-B047-E899-F894-2A0B2E60B740}"/>
                </a:ext>
              </a:extLst>
            </p:cNvPr>
            <p:cNvSpPr/>
            <p:nvPr/>
          </p:nvSpPr>
          <p:spPr>
            <a:xfrm>
              <a:off x="5151750" y="2530350"/>
              <a:ext cx="54525" cy="64775"/>
            </a:xfrm>
            <a:custGeom>
              <a:avLst/>
              <a:gdLst/>
              <a:ahLst/>
              <a:cxnLst/>
              <a:rect l="l" t="t" r="r" b="b"/>
              <a:pathLst>
                <a:path w="2181" h="2591" extrusionOk="0">
                  <a:moveTo>
                    <a:pt x="1" y="1"/>
                  </a:moveTo>
                  <a:cubicBezTo>
                    <a:pt x="1" y="1"/>
                    <a:pt x="236" y="2552"/>
                    <a:pt x="977" y="2590"/>
                  </a:cubicBezTo>
                  <a:cubicBezTo>
                    <a:pt x="982" y="2590"/>
                    <a:pt x="986" y="2590"/>
                    <a:pt x="991" y="2590"/>
                  </a:cubicBezTo>
                  <a:cubicBezTo>
                    <a:pt x="1725" y="2590"/>
                    <a:pt x="2181" y="99"/>
                    <a:pt x="2181" y="99"/>
                  </a:cubicBezTo>
                  <a:lnTo>
                    <a:pt x="1" y="1"/>
                  </a:lnTo>
                  <a:close/>
                </a:path>
              </a:pathLst>
            </a:custGeom>
            <a:solidFill>
              <a:srgbClr val="858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3">
              <a:extLst>
                <a:ext uri="{FF2B5EF4-FFF2-40B4-BE49-F238E27FC236}">
                  <a16:creationId xmlns:a16="http://schemas.microsoft.com/office/drawing/2014/main" id="{D4FE1098-D8EF-BAB6-489E-3F2ED0C4E1E2}"/>
                </a:ext>
              </a:extLst>
            </p:cNvPr>
            <p:cNvSpPr/>
            <p:nvPr/>
          </p:nvSpPr>
          <p:spPr>
            <a:xfrm>
              <a:off x="4555825" y="1860775"/>
              <a:ext cx="745850" cy="420000"/>
            </a:xfrm>
            <a:custGeom>
              <a:avLst/>
              <a:gdLst/>
              <a:ahLst/>
              <a:cxnLst/>
              <a:rect l="l" t="t" r="r" b="b"/>
              <a:pathLst>
                <a:path w="29834" h="16800" extrusionOk="0">
                  <a:moveTo>
                    <a:pt x="29129" y="630"/>
                  </a:moveTo>
                  <a:lnTo>
                    <a:pt x="25375" y="16163"/>
                  </a:lnTo>
                  <a:lnTo>
                    <a:pt x="1764" y="13022"/>
                  </a:lnTo>
                  <a:lnTo>
                    <a:pt x="644" y="2613"/>
                  </a:lnTo>
                  <a:lnTo>
                    <a:pt x="29129" y="630"/>
                  </a:lnTo>
                  <a:close/>
                  <a:moveTo>
                    <a:pt x="29525" y="1"/>
                  </a:moveTo>
                  <a:cubicBezTo>
                    <a:pt x="29517" y="1"/>
                    <a:pt x="29508" y="1"/>
                    <a:pt x="29500" y="2"/>
                  </a:cubicBezTo>
                  <a:lnTo>
                    <a:pt x="288" y="2038"/>
                  </a:lnTo>
                  <a:cubicBezTo>
                    <a:pt x="205" y="2038"/>
                    <a:pt x="129" y="2076"/>
                    <a:pt x="76" y="2144"/>
                  </a:cubicBezTo>
                  <a:cubicBezTo>
                    <a:pt x="30" y="2204"/>
                    <a:pt x="0" y="2288"/>
                    <a:pt x="8" y="2371"/>
                  </a:cubicBezTo>
                  <a:lnTo>
                    <a:pt x="1196" y="13317"/>
                  </a:lnTo>
                  <a:cubicBezTo>
                    <a:pt x="1211" y="13453"/>
                    <a:pt x="1317" y="13567"/>
                    <a:pt x="1454" y="13582"/>
                  </a:cubicBezTo>
                  <a:lnTo>
                    <a:pt x="25564" y="16799"/>
                  </a:lnTo>
                  <a:lnTo>
                    <a:pt x="25587" y="16799"/>
                  </a:lnTo>
                  <a:cubicBezTo>
                    <a:pt x="25592" y="16799"/>
                    <a:pt x="25597" y="16800"/>
                    <a:pt x="25602" y="16800"/>
                  </a:cubicBezTo>
                  <a:cubicBezTo>
                    <a:pt x="25740" y="16800"/>
                    <a:pt x="25860" y="16703"/>
                    <a:pt x="25897" y="16572"/>
                  </a:cubicBezTo>
                  <a:lnTo>
                    <a:pt x="29811" y="372"/>
                  </a:lnTo>
                  <a:cubicBezTo>
                    <a:pt x="29833" y="274"/>
                    <a:pt x="29811" y="176"/>
                    <a:pt x="29750" y="107"/>
                  </a:cubicBezTo>
                  <a:cubicBezTo>
                    <a:pt x="29695" y="38"/>
                    <a:pt x="29614" y="1"/>
                    <a:pt x="29525" y="1"/>
                  </a:cubicBezTo>
                  <a:close/>
                </a:path>
              </a:pathLst>
            </a:custGeom>
            <a:solidFill>
              <a:srgbClr val="ABA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3">
              <a:extLst>
                <a:ext uri="{FF2B5EF4-FFF2-40B4-BE49-F238E27FC236}">
                  <a16:creationId xmlns:a16="http://schemas.microsoft.com/office/drawing/2014/main" id="{E58C2982-6C81-28AB-96B7-8C6CF21A16D5}"/>
                </a:ext>
              </a:extLst>
            </p:cNvPr>
            <p:cNvSpPr/>
            <p:nvPr/>
          </p:nvSpPr>
          <p:spPr>
            <a:xfrm>
              <a:off x="4571525" y="2057225"/>
              <a:ext cx="673375" cy="52650"/>
            </a:xfrm>
            <a:custGeom>
              <a:avLst/>
              <a:gdLst/>
              <a:ahLst/>
              <a:cxnLst/>
              <a:rect l="l" t="t" r="r" b="b"/>
              <a:pathLst>
                <a:path w="26935" h="2106" extrusionOk="0">
                  <a:moveTo>
                    <a:pt x="312" y="1"/>
                  </a:moveTo>
                  <a:cubicBezTo>
                    <a:pt x="152" y="1"/>
                    <a:pt x="23" y="127"/>
                    <a:pt x="8" y="281"/>
                  </a:cubicBezTo>
                  <a:cubicBezTo>
                    <a:pt x="0" y="448"/>
                    <a:pt x="129" y="592"/>
                    <a:pt x="296" y="599"/>
                  </a:cubicBezTo>
                  <a:lnTo>
                    <a:pt x="26609" y="2106"/>
                  </a:lnTo>
                  <a:lnTo>
                    <a:pt x="26616" y="2106"/>
                  </a:lnTo>
                  <a:cubicBezTo>
                    <a:pt x="26621" y="2106"/>
                    <a:pt x="26626" y="2106"/>
                    <a:pt x="26630" y="2106"/>
                  </a:cubicBezTo>
                  <a:cubicBezTo>
                    <a:pt x="26784" y="2106"/>
                    <a:pt x="26919" y="1987"/>
                    <a:pt x="26927" y="1825"/>
                  </a:cubicBezTo>
                  <a:cubicBezTo>
                    <a:pt x="26934" y="1659"/>
                    <a:pt x="26813" y="1515"/>
                    <a:pt x="26647" y="1508"/>
                  </a:cubicBezTo>
                  <a:lnTo>
                    <a:pt x="326" y="1"/>
                  </a:lnTo>
                  <a:cubicBezTo>
                    <a:pt x="321" y="1"/>
                    <a:pt x="317" y="1"/>
                    <a:pt x="312" y="1"/>
                  </a:cubicBezTo>
                  <a:close/>
                </a:path>
              </a:pathLst>
            </a:custGeom>
            <a:solidFill>
              <a:srgbClr val="ABA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3">
              <a:extLst>
                <a:ext uri="{FF2B5EF4-FFF2-40B4-BE49-F238E27FC236}">
                  <a16:creationId xmlns:a16="http://schemas.microsoft.com/office/drawing/2014/main" id="{C1EFFB16-F817-0274-3845-1C7DA7836E43}"/>
                </a:ext>
              </a:extLst>
            </p:cNvPr>
            <p:cNvSpPr/>
            <p:nvPr/>
          </p:nvSpPr>
          <p:spPr>
            <a:xfrm>
              <a:off x="4562825" y="1960525"/>
              <a:ext cx="714425" cy="29550"/>
            </a:xfrm>
            <a:custGeom>
              <a:avLst/>
              <a:gdLst/>
              <a:ahLst/>
              <a:cxnLst/>
              <a:rect l="l" t="t" r="r" b="b"/>
              <a:pathLst>
                <a:path w="28577" h="1182" extrusionOk="0">
                  <a:moveTo>
                    <a:pt x="28280" y="1"/>
                  </a:moveTo>
                  <a:cubicBezTo>
                    <a:pt x="28275" y="1"/>
                    <a:pt x="28271" y="1"/>
                    <a:pt x="28266" y="1"/>
                  </a:cubicBezTo>
                  <a:lnTo>
                    <a:pt x="295" y="584"/>
                  </a:lnTo>
                  <a:cubicBezTo>
                    <a:pt x="129" y="584"/>
                    <a:pt x="0" y="720"/>
                    <a:pt x="0" y="887"/>
                  </a:cubicBezTo>
                  <a:cubicBezTo>
                    <a:pt x="8" y="1046"/>
                    <a:pt x="136" y="1174"/>
                    <a:pt x="288" y="1182"/>
                  </a:cubicBezTo>
                  <a:lnTo>
                    <a:pt x="311" y="1182"/>
                  </a:lnTo>
                  <a:lnTo>
                    <a:pt x="28282" y="599"/>
                  </a:lnTo>
                  <a:cubicBezTo>
                    <a:pt x="28448" y="599"/>
                    <a:pt x="28577" y="463"/>
                    <a:pt x="28577" y="296"/>
                  </a:cubicBezTo>
                  <a:cubicBezTo>
                    <a:pt x="28569" y="134"/>
                    <a:pt x="28440" y="1"/>
                    <a:pt x="28280" y="1"/>
                  </a:cubicBezTo>
                  <a:close/>
                </a:path>
              </a:pathLst>
            </a:custGeom>
            <a:solidFill>
              <a:srgbClr val="ABA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3">
              <a:extLst>
                <a:ext uri="{FF2B5EF4-FFF2-40B4-BE49-F238E27FC236}">
                  <a16:creationId xmlns:a16="http://schemas.microsoft.com/office/drawing/2014/main" id="{E4CDC087-A086-B129-311A-0DE53CF6003C}"/>
                </a:ext>
              </a:extLst>
            </p:cNvPr>
            <p:cNvSpPr/>
            <p:nvPr/>
          </p:nvSpPr>
          <p:spPr>
            <a:xfrm>
              <a:off x="4579650" y="2134200"/>
              <a:ext cx="637425" cy="92075"/>
            </a:xfrm>
            <a:custGeom>
              <a:avLst/>
              <a:gdLst/>
              <a:ahLst/>
              <a:cxnLst/>
              <a:rect l="l" t="t" r="r" b="b"/>
              <a:pathLst>
                <a:path w="25497" h="3683" extrusionOk="0">
                  <a:moveTo>
                    <a:pt x="317" y="0"/>
                  </a:moveTo>
                  <a:cubicBezTo>
                    <a:pt x="166" y="0"/>
                    <a:pt x="37" y="115"/>
                    <a:pt x="16" y="268"/>
                  </a:cubicBezTo>
                  <a:cubicBezTo>
                    <a:pt x="1" y="427"/>
                    <a:pt x="114" y="578"/>
                    <a:pt x="281" y="601"/>
                  </a:cubicBezTo>
                  <a:lnTo>
                    <a:pt x="25141" y="3682"/>
                  </a:lnTo>
                  <a:lnTo>
                    <a:pt x="25163" y="3682"/>
                  </a:lnTo>
                  <a:cubicBezTo>
                    <a:pt x="25168" y="3682"/>
                    <a:pt x="25173" y="3682"/>
                    <a:pt x="25178" y="3682"/>
                  </a:cubicBezTo>
                  <a:cubicBezTo>
                    <a:pt x="25331" y="3682"/>
                    <a:pt x="25459" y="3571"/>
                    <a:pt x="25474" y="3417"/>
                  </a:cubicBezTo>
                  <a:cubicBezTo>
                    <a:pt x="25496" y="3251"/>
                    <a:pt x="25375" y="3099"/>
                    <a:pt x="25216" y="3084"/>
                  </a:cubicBezTo>
                  <a:lnTo>
                    <a:pt x="357" y="3"/>
                  </a:lnTo>
                  <a:cubicBezTo>
                    <a:pt x="343" y="1"/>
                    <a:pt x="330" y="0"/>
                    <a:pt x="317" y="0"/>
                  </a:cubicBezTo>
                  <a:close/>
                </a:path>
              </a:pathLst>
            </a:custGeom>
            <a:solidFill>
              <a:srgbClr val="ABA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3">
              <a:extLst>
                <a:ext uri="{FF2B5EF4-FFF2-40B4-BE49-F238E27FC236}">
                  <a16:creationId xmlns:a16="http://schemas.microsoft.com/office/drawing/2014/main" id="{67F58CA1-89B6-7CBC-2137-CE98EFE1BF39}"/>
                </a:ext>
              </a:extLst>
            </p:cNvPr>
            <p:cNvSpPr/>
            <p:nvPr/>
          </p:nvSpPr>
          <p:spPr>
            <a:xfrm>
              <a:off x="5192075" y="1868750"/>
              <a:ext cx="25750" cy="408250"/>
            </a:xfrm>
            <a:custGeom>
              <a:avLst/>
              <a:gdLst/>
              <a:ahLst/>
              <a:cxnLst/>
              <a:rect l="l" t="t" r="r" b="b"/>
              <a:pathLst>
                <a:path w="1030" h="16330" extrusionOk="0">
                  <a:moveTo>
                    <a:pt x="886" y="0"/>
                  </a:moveTo>
                  <a:cubicBezTo>
                    <a:pt x="803" y="0"/>
                    <a:pt x="727" y="61"/>
                    <a:pt x="727" y="144"/>
                  </a:cubicBezTo>
                  <a:lnTo>
                    <a:pt x="0" y="16170"/>
                  </a:lnTo>
                  <a:cubicBezTo>
                    <a:pt x="0" y="16253"/>
                    <a:pt x="61" y="16329"/>
                    <a:pt x="144" y="16329"/>
                  </a:cubicBezTo>
                  <a:cubicBezTo>
                    <a:pt x="148" y="16329"/>
                    <a:pt x="153" y="16329"/>
                    <a:pt x="157" y="16329"/>
                  </a:cubicBezTo>
                  <a:cubicBezTo>
                    <a:pt x="235" y="16329"/>
                    <a:pt x="303" y="16264"/>
                    <a:pt x="303" y="16185"/>
                  </a:cubicBezTo>
                  <a:lnTo>
                    <a:pt x="1030" y="159"/>
                  </a:lnTo>
                  <a:cubicBezTo>
                    <a:pt x="1030" y="76"/>
                    <a:pt x="969" y="8"/>
                    <a:pt x="886" y="0"/>
                  </a:cubicBezTo>
                  <a:close/>
                </a:path>
              </a:pathLst>
            </a:custGeom>
            <a:solidFill>
              <a:srgbClr val="ABA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3">
              <a:extLst>
                <a:ext uri="{FF2B5EF4-FFF2-40B4-BE49-F238E27FC236}">
                  <a16:creationId xmlns:a16="http://schemas.microsoft.com/office/drawing/2014/main" id="{704543BC-CA2C-407C-334D-CD9210550759}"/>
                </a:ext>
              </a:extLst>
            </p:cNvPr>
            <p:cNvSpPr/>
            <p:nvPr/>
          </p:nvSpPr>
          <p:spPr>
            <a:xfrm>
              <a:off x="5116750" y="1874400"/>
              <a:ext cx="25000" cy="392575"/>
            </a:xfrm>
            <a:custGeom>
              <a:avLst/>
              <a:gdLst/>
              <a:ahLst/>
              <a:cxnLst/>
              <a:rect l="l" t="t" r="r" b="b"/>
              <a:pathLst>
                <a:path w="1000" h="15703" extrusionOk="0">
                  <a:moveTo>
                    <a:pt x="843" y="1"/>
                  </a:moveTo>
                  <a:cubicBezTo>
                    <a:pt x="765" y="1"/>
                    <a:pt x="697" y="66"/>
                    <a:pt x="697" y="145"/>
                  </a:cubicBezTo>
                  <a:lnTo>
                    <a:pt x="0" y="15543"/>
                  </a:lnTo>
                  <a:cubicBezTo>
                    <a:pt x="0" y="15626"/>
                    <a:pt x="61" y="15702"/>
                    <a:pt x="144" y="15702"/>
                  </a:cubicBezTo>
                  <a:cubicBezTo>
                    <a:pt x="149" y="15702"/>
                    <a:pt x="153" y="15702"/>
                    <a:pt x="157" y="15702"/>
                  </a:cubicBezTo>
                  <a:cubicBezTo>
                    <a:pt x="234" y="15702"/>
                    <a:pt x="296" y="15637"/>
                    <a:pt x="303" y="15558"/>
                  </a:cubicBezTo>
                  <a:lnTo>
                    <a:pt x="1000" y="161"/>
                  </a:lnTo>
                  <a:cubicBezTo>
                    <a:pt x="1000" y="77"/>
                    <a:pt x="939" y="2"/>
                    <a:pt x="856" y="2"/>
                  </a:cubicBezTo>
                  <a:cubicBezTo>
                    <a:pt x="852" y="1"/>
                    <a:pt x="847" y="1"/>
                    <a:pt x="843" y="1"/>
                  </a:cubicBezTo>
                  <a:close/>
                </a:path>
              </a:pathLst>
            </a:custGeom>
            <a:solidFill>
              <a:srgbClr val="ABA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3">
              <a:extLst>
                <a:ext uri="{FF2B5EF4-FFF2-40B4-BE49-F238E27FC236}">
                  <a16:creationId xmlns:a16="http://schemas.microsoft.com/office/drawing/2014/main" id="{9A50D7F3-0545-7AD9-C2CC-E8931F49C1A5}"/>
                </a:ext>
              </a:extLst>
            </p:cNvPr>
            <p:cNvSpPr/>
            <p:nvPr/>
          </p:nvSpPr>
          <p:spPr>
            <a:xfrm>
              <a:off x="5041425" y="1879925"/>
              <a:ext cx="24250" cy="377000"/>
            </a:xfrm>
            <a:custGeom>
              <a:avLst/>
              <a:gdLst/>
              <a:ahLst/>
              <a:cxnLst/>
              <a:rect l="l" t="t" r="r" b="b"/>
              <a:pathLst>
                <a:path w="970" h="15080" extrusionOk="0">
                  <a:moveTo>
                    <a:pt x="826" y="0"/>
                  </a:moveTo>
                  <a:cubicBezTo>
                    <a:pt x="742" y="0"/>
                    <a:pt x="674" y="61"/>
                    <a:pt x="667" y="144"/>
                  </a:cubicBezTo>
                  <a:lnTo>
                    <a:pt x="1" y="14920"/>
                  </a:lnTo>
                  <a:cubicBezTo>
                    <a:pt x="1" y="15004"/>
                    <a:pt x="61" y="15079"/>
                    <a:pt x="144" y="15079"/>
                  </a:cubicBezTo>
                  <a:cubicBezTo>
                    <a:pt x="149" y="15080"/>
                    <a:pt x="153" y="15080"/>
                    <a:pt x="157" y="15080"/>
                  </a:cubicBezTo>
                  <a:cubicBezTo>
                    <a:pt x="234" y="15080"/>
                    <a:pt x="296" y="15015"/>
                    <a:pt x="303" y="14936"/>
                  </a:cubicBezTo>
                  <a:lnTo>
                    <a:pt x="970" y="159"/>
                  </a:lnTo>
                  <a:cubicBezTo>
                    <a:pt x="970" y="76"/>
                    <a:pt x="909" y="8"/>
                    <a:pt x="826" y="0"/>
                  </a:cubicBezTo>
                  <a:close/>
                </a:path>
              </a:pathLst>
            </a:custGeom>
            <a:solidFill>
              <a:srgbClr val="ABA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3">
              <a:extLst>
                <a:ext uri="{FF2B5EF4-FFF2-40B4-BE49-F238E27FC236}">
                  <a16:creationId xmlns:a16="http://schemas.microsoft.com/office/drawing/2014/main" id="{862910D5-4F24-EBD8-B013-520132D0FCA8}"/>
                </a:ext>
              </a:extLst>
            </p:cNvPr>
            <p:cNvSpPr/>
            <p:nvPr/>
          </p:nvSpPr>
          <p:spPr>
            <a:xfrm>
              <a:off x="4965925" y="1885575"/>
              <a:ext cx="23850" cy="361325"/>
            </a:xfrm>
            <a:custGeom>
              <a:avLst/>
              <a:gdLst/>
              <a:ahLst/>
              <a:cxnLst/>
              <a:rect l="l" t="t" r="r" b="b"/>
              <a:pathLst>
                <a:path w="954" h="14453" extrusionOk="0">
                  <a:moveTo>
                    <a:pt x="790" y="1"/>
                  </a:moveTo>
                  <a:cubicBezTo>
                    <a:pt x="713" y="1"/>
                    <a:pt x="651" y="66"/>
                    <a:pt x="644" y="145"/>
                  </a:cubicBezTo>
                  <a:lnTo>
                    <a:pt x="8" y="14293"/>
                  </a:lnTo>
                  <a:cubicBezTo>
                    <a:pt x="0" y="14376"/>
                    <a:pt x="68" y="14445"/>
                    <a:pt x="152" y="14452"/>
                  </a:cubicBezTo>
                  <a:cubicBezTo>
                    <a:pt x="235" y="14452"/>
                    <a:pt x="303" y="14392"/>
                    <a:pt x="311" y="14308"/>
                  </a:cubicBezTo>
                  <a:lnTo>
                    <a:pt x="946" y="153"/>
                  </a:lnTo>
                  <a:cubicBezTo>
                    <a:pt x="954" y="69"/>
                    <a:pt x="886" y="1"/>
                    <a:pt x="803" y="1"/>
                  </a:cubicBezTo>
                  <a:cubicBezTo>
                    <a:pt x="798" y="1"/>
                    <a:pt x="794" y="1"/>
                    <a:pt x="790" y="1"/>
                  </a:cubicBezTo>
                  <a:close/>
                </a:path>
              </a:pathLst>
            </a:custGeom>
            <a:solidFill>
              <a:srgbClr val="ABA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3">
              <a:extLst>
                <a:ext uri="{FF2B5EF4-FFF2-40B4-BE49-F238E27FC236}">
                  <a16:creationId xmlns:a16="http://schemas.microsoft.com/office/drawing/2014/main" id="{D838D145-D5D5-A0FD-AA2B-26E9E0C947A2}"/>
                </a:ext>
              </a:extLst>
            </p:cNvPr>
            <p:cNvSpPr/>
            <p:nvPr/>
          </p:nvSpPr>
          <p:spPr>
            <a:xfrm>
              <a:off x="4890600" y="1891075"/>
              <a:ext cx="23100" cy="345775"/>
            </a:xfrm>
            <a:custGeom>
              <a:avLst/>
              <a:gdLst/>
              <a:ahLst/>
              <a:cxnLst/>
              <a:rect l="l" t="t" r="r" b="b"/>
              <a:pathLst>
                <a:path w="924" h="13831" extrusionOk="0">
                  <a:moveTo>
                    <a:pt x="772" y="1"/>
                  </a:moveTo>
                  <a:cubicBezTo>
                    <a:pt x="689" y="1"/>
                    <a:pt x="621" y="61"/>
                    <a:pt x="614" y="145"/>
                  </a:cubicBezTo>
                  <a:lnTo>
                    <a:pt x="8" y="13672"/>
                  </a:lnTo>
                  <a:cubicBezTo>
                    <a:pt x="0" y="13755"/>
                    <a:pt x="68" y="13823"/>
                    <a:pt x="152" y="13831"/>
                  </a:cubicBezTo>
                  <a:cubicBezTo>
                    <a:pt x="235" y="13831"/>
                    <a:pt x="303" y="13770"/>
                    <a:pt x="311" y="13687"/>
                  </a:cubicBezTo>
                  <a:lnTo>
                    <a:pt x="916" y="160"/>
                  </a:lnTo>
                  <a:cubicBezTo>
                    <a:pt x="924" y="76"/>
                    <a:pt x="856" y="8"/>
                    <a:pt x="772" y="1"/>
                  </a:cubicBezTo>
                  <a:close/>
                </a:path>
              </a:pathLst>
            </a:custGeom>
            <a:solidFill>
              <a:srgbClr val="ABA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3">
              <a:extLst>
                <a:ext uri="{FF2B5EF4-FFF2-40B4-BE49-F238E27FC236}">
                  <a16:creationId xmlns:a16="http://schemas.microsoft.com/office/drawing/2014/main" id="{73094167-40F7-F0BE-44A7-900D973B258B}"/>
                </a:ext>
              </a:extLst>
            </p:cNvPr>
            <p:cNvSpPr/>
            <p:nvPr/>
          </p:nvSpPr>
          <p:spPr>
            <a:xfrm>
              <a:off x="4815275" y="1896750"/>
              <a:ext cx="22350" cy="330075"/>
            </a:xfrm>
            <a:custGeom>
              <a:avLst/>
              <a:gdLst/>
              <a:ahLst/>
              <a:cxnLst/>
              <a:rect l="l" t="t" r="r" b="b"/>
              <a:pathLst>
                <a:path w="894" h="13203" extrusionOk="0">
                  <a:moveTo>
                    <a:pt x="730" y="0"/>
                  </a:moveTo>
                  <a:cubicBezTo>
                    <a:pt x="652" y="0"/>
                    <a:pt x="591" y="66"/>
                    <a:pt x="591" y="145"/>
                  </a:cubicBezTo>
                  <a:lnTo>
                    <a:pt x="8" y="13044"/>
                  </a:lnTo>
                  <a:cubicBezTo>
                    <a:pt x="1" y="13127"/>
                    <a:pt x="69" y="13195"/>
                    <a:pt x="152" y="13203"/>
                  </a:cubicBezTo>
                  <a:cubicBezTo>
                    <a:pt x="235" y="13203"/>
                    <a:pt x="303" y="13142"/>
                    <a:pt x="303" y="13059"/>
                  </a:cubicBezTo>
                  <a:lnTo>
                    <a:pt x="886" y="152"/>
                  </a:lnTo>
                  <a:cubicBezTo>
                    <a:pt x="894" y="69"/>
                    <a:pt x="826" y="1"/>
                    <a:pt x="742" y="1"/>
                  </a:cubicBezTo>
                  <a:cubicBezTo>
                    <a:pt x="738" y="0"/>
                    <a:pt x="734" y="0"/>
                    <a:pt x="730" y="0"/>
                  </a:cubicBezTo>
                  <a:close/>
                </a:path>
              </a:pathLst>
            </a:custGeom>
            <a:solidFill>
              <a:srgbClr val="ABA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3">
              <a:extLst>
                <a:ext uri="{FF2B5EF4-FFF2-40B4-BE49-F238E27FC236}">
                  <a16:creationId xmlns:a16="http://schemas.microsoft.com/office/drawing/2014/main" id="{6673DF37-EFD4-07FE-2049-395520CC9B5D}"/>
                </a:ext>
              </a:extLst>
            </p:cNvPr>
            <p:cNvSpPr/>
            <p:nvPr/>
          </p:nvSpPr>
          <p:spPr>
            <a:xfrm>
              <a:off x="4739950" y="1902225"/>
              <a:ext cx="21600" cy="314575"/>
            </a:xfrm>
            <a:custGeom>
              <a:avLst/>
              <a:gdLst/>
              <a:ahLst/>
              <a:cxnLst/>
              <a:rect l="l" t="t" r="r" b="b"/>
              <a:pathLst>
                <a:path w="864" h="12583" extrusionOk="0">
                  <a:moveTo>
                    <a:pt x="707" y="1"/>
                  </a:moveTo>
                  <a:cubicBezTo>
                    <a:pt x="629" y="1"/>
                    <a:pt x="561" y="66"/>
                    <a:pt x="561" y="145"/>
                  </a:cubicBezTo>
                  <a:lnTo>
                    <a:pt x="8" y="12424"/>
                  </a:lnTo>
                  <a:cubicBezTo>
                    <a:pt x="1" y="12507"/>
                    <a:pt x="69" y="12575"/>
                    <a:pt x="152" y="12583"/>
                  </a:cubicBezTo>
                  <a:cubicBezTo>
                    <a:pt x="228" y="12583"/>
                    <a:pt x="303" y="12522"/>
                    <a:pt x="303" y="12439"/>
                  </a:cubicBezTo>
                  <a:lnTo>
                    <a:pt x="856" y="160"/>
                  </a:lnTo>
                  <a:cubicBezTo>
                    <a:pt x="864" y="77"/>
                    <a:pt x="796" y="1"/>
                    <a:pt x="720" y="1"/>
                  </a:cubicBezTo>
                  <a:cubicBezTo>
                    <a:pt x="716" y="1"/>
                    <a:pt x="711" y="1"/>
                    <a:pt x="707" y="1"/>
                  </a:cubicBezTo>
                  <a:close/>
                </a:path>
              </a:pathLst>
            </a:custGeom>
            <a:solidFill>
              <a:srgbClr val="ABA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3">
              <a:extLst>
                <a:ext uri="{FF2B5EF4-FFF2-40B4-BE49-F238E27FC236}">
                  <a16:creationId xmlns:a16="http://schemas.microsoft.com/office/drawing/2014/main" id="{3555A9C6-9358-3DB8-C0C1-CA70910EF8EB}"/>
                </a:ext>
              </a:extLst>
            </p:cNvPr>
            <p:cNvSpPr/>
            <p:nvPr/>
          </p:nvSpPr>
          <p:spPr>
            <a:xfrm>
              <a:off x="4664625" y="1907725"/>
              <a:ext cx="20850" cy="299050"/>
            </a:xfrm>
            <a:custGeom>
              <a:avLst/>
              <a:gdLst/>
              <a:ahLst/>
              <a:cxnLst/>
              <a:rect l="l" t="t" r="r" b="b"/>
              <a:pathLst>
                <a:path w="834" h="11962" extrusionOk="0">
                  <a:moveTo>
                    <a:pt x="690" y="1"/>
                  </a:moveTo>
                  <a:cubicBezTo>
                    <a:pt x="606" y="1"/>
                    <a:pt x="531" y="61"/>
                    <a:pt x="531" y="145"/>
                  </a:cubicBezTo>
                  <a:lnTo>
                    <a:pt x="1" y="11802"/>
                  </a:lnTo>
                  <a:cubicBezTo>
                    <a:pt x="1" y="11886"/>
                    <a:pt x="61" y="11954"/>
                    <a:pt x="145" y="11961"/>
                  </a:cubicBezTo>
                  <a:cubicBezTo>
                    <a:pt x="228" y="11961"/>
                    <a:pt x="304" y="11901"/>
                    <a:pt x="304" y="11818"/>
                  </a:cubicBezTo>
                  <a:lnTo>
                    <a:pt x="834" y="160"/>
                  </a:lnTo>
                  <a:cubicBezTo>
                    <a:pt x="834" y="77"/>
                    <a:pt x="773" y="8"/>
                    <a:pt x="690" y="1"/>
                  </a:cubicBezTo>
                  <a:close/>
                </a:path>
              </a:pathLst>
            </a:custGeom>
            <a:solidFill>
              <a:srgbClr val="ABA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3">
              <a:extLst>
                <a:ext uri="{FF2B5EF4-FFF2-40B4-BE49-F238E27FC236}">
                  <a16:creationId xmlns:a16="http://schemas.microsoft.com/office/drawing/2014/main" id="{9C9F4ED7-D214-30B9-58A8-5DCED6083839}"/>
                </a:ext>
              </a:extLst>
            </p:cNvPr>
            <p:cNvSpPr/>
            <p:nvPr/>
          </p:nvSpPr>
          <p:spPr>
            <a:xfrm>
              <a:off x="4589325" y="1913400"/>
              <a:ext cx="20075" cy="283350"/>
            </a:xfrm>
            <a:custGeom>
              <a:avLst/>
              <a:gdLst/>
              <a:ahLst/>
              <a:cxnLst/>
              <a:rect l="l" t="t" r="r" b="b"/>
              <a:pathLst>
                <a:path w="803" h="11334" extrusionOk="0">
                  <a:moveTo>
                    <a:pt x="646" y="0"/>
                  </a:moveTo>
                  <a:cubicBezTo>
                    <a:pt x="569" y="0"/>
                    <a:pt x="507" y="66"/>
                    <a:pt x="500" y="145"/>
                  </a:cubicBezTo>
                  <a:lnTo>
                    <a:pt x="0" y="11174"/>
                  </a:lnTo>
                  <a:cubicBezTo>
                    <a:pt x="0" y="11257"/>
                    <a:pt x="61" y="11326"/>
                    <a:pt x="144" y="11333"/>
                  </a:cubicBezTo>
                  <a:cubicBezTo>
                    <a:pt x="227" y="11333"/>
                    <a:pt x="303" y="11273"/>
                    <a:pt x="303" y="11189"/>
                  </a:cubicBezTo>
                  <a:lnTo>
                    <a:pt x="802" y="160"/>
                  </a:lnTo>
                  <a:cubicBezTo>
                    <a:pt x="802" y="77"/>
                    <a:pt x="742" y="1"/>
                    <a:pt x="659" y="1"/>
                  </a:cubicBezTo>
                  <a:cubicBezTo>
                    <a:pt x="654" y="1"/>
                    <a:pt x="650" y="0"/>
                    <a:pt x="646" y="0"/>
                  </a:cubicBezTo>
                  <a:close/>
                </a:path>
              </a:pathLst>
            </a:custGeom>
            <a:solidFill>
              <a:srgbClr val="ABA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3">
              <a:extLst>
                <a:ext uri="{FF2B5EF4-FFF2-40B4-BE49-F238E27FC236}">
                  <a16:creationId xmlns:a16="http://schemas.microsoft.com/office/drawing/2014/main" id="{85B029E4-8CDB-F094-B4C1-0E3AF2889D09}"/>
                </a:ext>
              </a:extLst>
            </p:cNvPr>
            <p:cNvSpPr/>
            <p:nvPr/>
          </p:nvSpPr>
          <p:spPr>
            <a:xfrm>
              <a:off x="4635300" y="2261900"/>
              <a:ext cx="685300" cy="264200"/>
            </a:xfrm>
            <a:custGeom>
              <a:avLst/>
              <a:gdLst/>
              <a:ahLst/>
              <a:cxnLst/>
              <a:rect l="l" t="t" r="r" b="b"/>
              <a:pathLst>
                <a:path w="27412" h="10568" extrusionOk="0">
                  <a:moveTo>
                    <a:pt x="22421" y="0"/>
                  </a:moveTo>
                  <a:cubicBezTo>
                    <a:pt x="22338" y="0"/>
                    <a:pt x="22254" y="24"/>
                    <a:pt x="22180" y="73"/>
                  </a:cubicBezTo>
                  <a:cubicBezTo>
                    <a:pt x="21968" y="209"/>
                    <a:pt x="21908" y="489"/>
                    <a:pt x="22044" y="701"/>
                  </a:cubicBezTo>
                  <a:lnTo>
                    <a:pt x="26230" y="7166"/>
                  </a:lnTo>
                  <a:cubicBezTo>
                    <a:pt x="26412" y="7454"/>
                    <a:pt x="26503" y="7779"/>
                    <a:pt x="26488" y="8120"/>
                  </a:cubicBezTo>
                  <a:cubicBezTo>
                    <a:pt x="26451" y="8989"/>
                    <a:pt x="25725" y="9665"/>
                    <a:pt x="24890" y="9665"/>
                  </a:cubicBezTo>
                  <a:cubicBezTo>
                    <a:pt x="24868" y="9665"/>
                    <a:pt x="24845" y="9665"/>
                    <a:pt x="24822" y="9664"/>
                  </a:cubicBezTo>
                  <a:lnTo>
                    <a:pt x="515" y="8566"/>
                  </a:lnTo>
                  <a:cubicBezTo>
                    <a:pt x="510" y="8566"/>
                    <a:pt x="504" y="8566"/>
                    <a:pt x="499" y="8566"/>
                  </a:cubicBezTo>
                  <a:cubicBezTo>
                    <a:pt x="227" y="8566"/>
                    <a:pt x="23" y="8753"/>
                    <a:pt x="16" y="8998"/>
                  </a:cubicBezTo>
                  <a:cubicBezTo>
                    <a:pt x="1" y="9248"/>
                    <a:pt x="197" y="9460"/>
                    <a:pt x="447" y="9467"/>
                  </a:cubicBezTo>
                  <a:lnTo>
                    <a:pt x="24754" y="10565"/>
                  </a:lnTo>
                  <a:cubicBezTo>
                    <a:pt x="24796" y="10567"/>
                    <a:pt x="24837" y="10568"/>
                    <a:pt x="24879" y="10568"/>
                  </a:cubicBezTo>
                  <a:cubicBezTo>
                    <a:pt x="26217" y="10568"/>
                    <a:pt x="27330" y="9509"/>
                    <a:pt x="27389" y="8158"/>
                  </a:cubicBezTo>
                  <a:cubicBezTo>
                    <a:pt x="27411" y="7628"/>
                    <a:pt x="27275" y="7120"/>
                    <a:pt x="26987" y="6674"/>
                  </a:cubicBezTo>
                  <a:lnTo>
                    <a:pt x="22801" y="209"/>
                  </a:lnTo>
                  <a:cubicBezTo>
                    <a:pt x="22714" y="74"/>
                    <a:pt x="22568" y="0"/>
                    <a:pt x="22421" y="0"/>
                  </a:cubicBezTo>
                  <a:close/>
                </a:path>
              </a:pathLst>
            </a:custGeom>
            <a:solidFill>
              <a:srgbClr val="ABA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3">
              <a:extLst>
                <a:ext uri="{FF2B5EF4-FFF2-40B4-BE49-F238E27FC236}">
                  <a16:creationId xmlns:a16="http://schemas.microsoft.com/office/drawing/2014/main" id="{5BBEE532-4C82-5C61-4EF3-73F913779583}"/>
                </a:ext>
              </a:extLst>
            </p:cNvPr>
            <p:cNvSpPr/>
            <p:nvPr/>
          </p:nvSpPr>
          <p:spPr>
            <a:xfrm>
              <a:off x="4931100" y="2250125"/>
              <a:ext cx="188700" cy="261900"/>
            </a:xfrm>
            <a:custGeom>
              <a:avLst/>
              <a:gdLst/>
              <a:ahLst/>
              <a:cxnLst/>
              <a:rect l="l" t="t" r="r" b="b"/>
              <a:pathLst>
                <a:path w="7548" h="10476" extrusionOk="0">
                  <a:moveTo>
                    <a:pt x="7037" y="0"/>
                  </a:moveTo>
                  <a:cubicBezTo>
                    <a:pt x="6971" y="0"/>
                    <a:pt x="6905" y="14"/>
                    <a:pt x="6844" y="44"/>
                  </a:cubicBezTo>
                  <a:lnTo>
                    <a:pt x="4474" y="1165"/>
                  </a:lnTo>
                  <a:cubicBezTo>
                    <a:pt x="3914" y="1430"/>
                    <a:pt x="3467" y="1891"/>
                    <a:pt x="3225" y="2459"/>
                  </a:cubicBezTo>
                  <a:lnTo>
                    <a:pt x="99" y="9847"/>
                  </a:lnTo>
                  <a:cubicBezTo>
                    <a:pt x="0" y="10082"/>
                    <a:pt x="106" y="10347"/>
                    <a:pt x="333" y="10445"/>
                  </a:cubicBezTo>
                  <a:cubicBezTo>
                    <a:pt x="386" y="10460"/>
                    <a:pt x="439" y="10476"/>
                    <a:pt x="492" y="10476"/>
                  </a:cubicBezTo>
                  <a:cubicBezTo>
                    <a:pt x="498" y="10476"/>
                    <a:pt x="505" y="10476"/>
                    <a:pt x="511" y="10476"/>
                  </a:cubicBezTo>
                  <a:cubicBezTo>
                    <a:pt x="686" y="10476"/>
                    <a:pt x="858" y="10371"/>
                    <a:pt x="931" y="10203"/>
                  </a:cubicBezTo>
                  <a:lnTo>
                    <a:pt x="4058" y="2815"/>
                  </a:lnTo>
                  <a:cubicBezTo>
                    <a:pt x="4217" y="2444"/>
                    <a:pt x="4497" y="2149"/>
                    <a:pt x="4860" y="1982"/>
                  </a:cubicBezTo>
                  <a:lnTo>
                    <a:pt x="7230" y="862"/>
                  </a:lnTo>
                  <a:cubicBezTo>
                    <a:pt x="7457" y="748"/>
                    <a:pt x="7548" y="483"/>
                    <a:pt x="7442" y="256"/>
                  </a:cubicBezTo>
                  <a:cubicBezTo>
                    <a:pt x="7365" y="93"/>
                    <a:pt x="7203" y="0"/>
                    <a:pt x="7037" y="0"/>
                  </a:cubicBezTo>
                  <a:close/>
                </a:path>
              </a:pathLst>
            </a:custGeom>
            <a:solidFill>
              <a:srgbClr val="ABA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3">
              <a:extLst>
                <a:ext uri="{FF2B5EF4-FFF2-40B4-BE49-F238E27FC236}">
                  <a16:creationId xmlns:a16="http://schemas.microsoft.com/office/drawing/2014/main" id="{847C5126-BAF5-44D8-620E-4F9E46FEA698}"/>
                </a:ext>
              </a:extLst>
            </p:cNvPr>
            <p:cNvSpPr/>
            <p:nvPr/>
          </p:nvSpPr>
          <p:spPr>
            <a:xfrm>
              <a:off x="4861450" y="1770775"/>
              <a:ext cx="609025" cy="513775"/>
            </a:xfrm>
            <a:custGeom>
              <a:avLst/>
              <a:gdLst/>
              <a:ahLst/>
              <a:cxnLst/>
              <a:rect l="l" t="t" r="r" b="b"/>
              <a:pathLst>
                <a:path w="24361" h="20551" extrusionOk="0">
                  <a:moveTo>
                    <a:pt x="23871" y="0"/>
                  </a:moveTo>
                  <a:cubicBezTo>
                    <a:pt x="23848" y="0"/>
                    <a:pt x="23824" y="2"/>
                    <a:pt x="23800" y="6"/>
                  </a:cubicBezTo>
                  <a:lnTo>
                    <a:pt x="19107" y="793"/>
                  </a:lnTo>
                  <a:cubicBezTo>
                    <a:pt x="18138" y="960"/>
                    <a:pt x="17366" y="1679"/>
                    <a:pt x="17139" y="2633"/>
                  </a:cubicBezTo>
                  <a:lnTo>
                    <a:pt x="13036" y="19597"/>
                  </a:lnTo>
                  <a:lnTo>
                    <a:pt x="538" y="17931"/>
                  </a:lnTo>
                  <a:cubicBezTo>
                    <a:pt x="520" y="17929"/>
                    <a:pt x="501" y="17928"/>
                    <a:pt x="483" y="17928"/>
                  </a:cubicBezTo>
                  <a:cubicBezTo>
                    <a:pt x="262" y="17928"/>
                    <a:pt x="66" y="18094"/>
                    <a:pt x="31" y="18317"/>
                  </a:cubicBezTo>
                  <a:cubicBezTo>
                    <a:pt x="1" y="18567"/>
                    <a:pt x="175" y="18794"/>
                    <a:pt x="424" y="18825"/>
                  </a:cubicBezTo>
                  <a:lnTo>
                    <a:pt x="13316" y="20543"/>
                  </a:lnTo>
                  <a:cubicBezTo>
                    <a:pt x="13331" y="20551"/>
                    <a:pt x="13346" y="20551"/>
                    <a:pt x="13354" y="20551"/>
                  </a:cubicBezTo>
                  <a:cubicBezTo>
                    <a:pt x="13359" y="20551"/>
                    <a:pt x="13365" y="20551"/>
                    <a:pt x="13370" y="20551"/>
                  </a:cubicBezTo>
                  <a:cubicBezTo>
                    <a:pt x="13583" y="20551"/>
                    <a:pt x="13764" y="20409"/>
                    <a:pt x="13816" y="20202"/>
                  </a:cubicBezTo>
                  <a:lnTo>
                    <a:pt x="18017" y="2845"/>
                  </a:lnTo>
                  <a:cubicBezTo>
                    <a:pt x="18161" y="2247"/>
                    <a:pt x="18645" y="1792"/>
                    <a:pt x="19259" y="1686"/>
                  </a:cubicBezTo>
                  <a:lnTo>
                    <a:pt x="23952" y="899"/>
                  </a:lnTo>
                  <a:cubicBezTo>
                    <a:pt x="24194" y="854"/>
                    <a:pt x="24361" y="627"/>
                    <a:pt x="24323" y="377"/>
                  </a:cubicBezTo>
                  <a:cubicBezTo>
                    <a:pt x="24282" y="158"/>
                    <a:pt x="24092" y="0"/>
                    <a:pt x="23871" y="0"/>
                  </a:cubicBezTo>
                  <a:close/>
                </a:path>
              </a:pathLst>
            </a:custGeom>
            <a:solidFill>
              <a:srgbClr val="ABA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3">
              <a:extLst>
                <a:ext uri="{FF2B5EF4-FFF2-40B4-BE49-F238E27FC236}">
                  <a16:creationId xmlns:a16="http://schemas.microsoft.com/office/drawing/2014/main" id="{073611FA-2A86-48D5-3E2D-AA60DCB28902}"/>
                </a:ext>
              </a:extLst>
            </p:cNvPr>
            <p:cNvSpPr/>
            <p:nvPr/>
          </p:nvSpPr>
          <p:spPr>
            <a:xfrm>
              <a:off x="5356325" y="1762850"/>
              <a:ext cx="115100" cy="56150"/>
            </a:xfrm>
            <a:custGeom>
              <a:avLst/>
              <a:gdLst/>
              <a:ahLst/>
              <a:cxnLst/>
              <a:rect l="l" t="t" r="r" b="b"/>
              <a:pathLst>
                <a:path w="4604" h="2246" extrusionOk="0">
                  <a:moveTo>
                    <a:pt x="3713" y="1"/>
                  </a:moveTo>
                  <a:cubicBezTo>
                    <a:pt x="3667" y="1"/>
                    <a:pt x="3621" y="5"/>
                    <a:pt x="3574" y="12"/>
                  </a:cubicBezTo>
                  <a:lnTo>
                    <a:pt x="1" y="610"/>
                  </a:lnTo>
                  <a:lnTo>
                    <a:pt x="137" y="1428"/>
                  </a:lnTo>
                  <a:lnTo>
                    <a:pt x="273" y="2246"/>
                  </a:lnTo>
                  <a:lnTo>
                    <a:pt x="3846" y="1648"/>
                  </a:lnTo>
                  <a:cubicBezTo>
                    <a:pt x="4301" y="1572"/>
                    <a:pt x="4603" y="1148"/>
                    <a:pt x="4528" y="694"/>
                  </a:cubicBezTo>
                  <a:cubicBezTo>
                    <a:pt x="4460" y="286"/>
                    <a:pt x="4112" y="1"/>
                    <a:pt x="3713" y="1"/>
                  </a:cubicBezTo>
                  <a:close/>
                </a:path>
              </a:pathLst>
            </a:custGeom>
            <a:solidFill>
              <a:srgbClr val="FD7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3">
              <a:extLst>
                <a:ext uri="{FF2B5EF4-FFF2-40B4-BE49-F238E27FC236}">
                  <a16:creationId xmlns:a16="http://schemas.microsoft.com/office/drawing/2014/main" id="{C52B14BA-0542-EC72-7D0E-B65164E44772}"/>
                </a:ext>
              </a:extLst>
            </p:cNvPr>
            <p:cNvSpPr/>
            <p:nvPr/>
          </p:nvSpPr>
          <p:spPr>
            <a:xfrm>
              <a:off x="4665775" y="2515925"/>
              <a:ext cx="122450" cy="119375"/>
            </a:xfrm>
            <a:custGeom>
              <a:avLst/>
              <a:gdLst/>
              <a:ahLst/>
              <a:cxnLst/>
              <a:rect l="l" t="t" r="r" b="b"/>
              <a:pathLst>
                <a:path w="4898" h="4775" extrusionOk="0">
                  <a:moveTo>
                    <a:pt x="2448" y="0"/>
                  </a:moveTo>
                  <a:cubicBezTo>
                    <a:pt x="1179" y="0"/>
                    <a:pt x="120" y="1001"/>
                    <a:pt x="61" y="2281"/>
                  </a:cubicBezTo>
                  <a:cubicBezTo>
                    <a:pt x="0" y="3598"/>
                    <a:pt x="1022" y="4719"/>
                    <a:pt x="2339" y="4772"/>
                  </a:cubicBezTo>
                  <a:cubicBezTo>
                    <a:pt x="2377" y="4773"/>
                    <a:pt x="2414" y="4774"/>
                    <a:pt x="2451" y="4774"/>
                  </a:cubicBezTo>
                  <a:cubicBezTo>
                    <a:pt x="3726" y="4774"/>
                    <a:pt x="4779" y="3773"/>
                    <a:pt x="4837" y="2493"/>
                  </a:cubicBezTo>
                  <a:cubicBezTo>
                    <a:pt x="4898" y="1176"/>
                    <a:pt x="3876" y="56"/>
                    <a:pt x="2559" y="3"/>
                  </a:cubicBezTo>
                  <a:cubicBezTo>
                    <a:pt x="2522" y="1"/>
                    <a:pt x="2485" y="0"/>
                    <a:pt x="2448" y="0"/>
                  </a:cubicBezTo>
                  <a:close/>
                </a:path>
              </a:pathLst>
            </a:custGeom>
            <a:solidFill>
              <a:srgbClr val="501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3">
              <a:extLst>
                <a:ext uri="{FF2B5EF4-FFF2-40B4-BE49-F238E27FC236}">
                  <a16:creationId xmlns:a16="http://schemas.microsoft.com/office/drawing/2014/main" id="{D05143C9-F66B-BEFD-C235-BDE7DFF79DDC}"/>
                </a:ext>
              </a:extLst>
            </p:cNvPr>
            <p:cNvSpPr/>
            <p:nvPr/>
          </p:nvSpPr>
          <p:spPr>
            <a:xfrm>
              <a:off x="4695475" y="2544700"/>
              <a:ext cx="63050" cy="61800"/>
            </a:xfrm>
            <a:custGeom>
              <a:avLst/>
              <a:gdLst/>
              <a:ahLst/>
              <a:cxnLst/>
              <a:rect l="l" t="t" r="r" b="b"/>
              <a:pathLst>
                <a:path w="2522" h="2472" extrusionOk="0">
                  <a:moveTo>
                    <a:pt x="1262" y="1"/>
                  </a:moveTo>
                  <a:cubicBezTo>
                    <a:pt x="606" y="1"/>
                    <a:pt x="60" y="520"/>
                    <a:pt x="31" y="1183"/>
                  </a:cubicBezTo>
                  <a:cubicBezTo>
                    <a:pt x="1" y="1857"/>
                    <a:pt x="531" y="2432"/>
                    <a:pt x="1204" y="2470"/>
                  </a:cubicBezTo>
                  <a:cubicBezTo>
                    <a:pt x="1223" y="2471"/>
                    <a:pt x="1241" y="2471"/>
                    <a:pt x="1260" y="2471"/>
                  </a:cubicBezTo>
                  <a:cubicBezTo>
                    <a:pt x="1917" y="2471"/>
                    <a:pt x="2462" y="1952"/>
                    <a:pt x="2491" y="1289"/>
                  </a:cubicBezTo>
                  <a:cubicBezTo>
                    <a:pt x="2522" y="615"/>
                    <a:pt x="1999" y="32"/>
                    <a:pt x="1318" y="2"/>
                  </a:cubicBezTo>
                  <a:cubicBezTo>
                    <a:pt x="1299" y="1"/>
                    <a:pt x="1281" y="1"/>
                    <a:pt x="1262" y="1"/>
                  </a:cubicBezTo>
                  <a:close/>
                </a:path>
              </a:pathLst>
            </a:custGeom>
            <a:solidFill>
              <a:srgbClr val="FE9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3">
              <a:extLst>
                <a:ext uri="{FF2B5EF4-FFF2-40B4-BE49-F238E27FC236}">
                  <a16:creationId xmlns:a16="http://schemas.microsoft.com/office/drawing/2014/main" id="{525B0846-78D2-8A00-C546-EE344A2EBC70}"/>
                </a:ext>
              </a:extLst>
            </p:cNvPr>
            <p:cNvSpPr/>
            <p:nvPr/>
          </p:nvSpPr>
          <p:spPr>
            <a:xfrm>
              <a:off x="4680900" y="2500275"/>
              <a:ext cx="93700" cy="13075"/>
            </a:xfrm>
            <a:custGeom>
              <a:avLst/>
              <a:gdLst/>
              <a:ahLst/>
              <a:cxnLst/>
              <a:rect l="l" t="t" r="r" b="b"/>
              <a:pathLst>
                <a:path w="3748" h="523" extrusionOk="0">
                  <a:moveTo>
                    <a:pt x="16" y="0"/>
                  </a:moveTo>
                  <a:lnTo>
                    <a:pt x="1" y="356"/>
                  </a:lnTo>
                  <a:lnTo>
                    <a:pt x="3733" y="523"/>
                  </a:lnTo>
                  <a:lnTo>
                    <a:pt x="3748" y="167"/>
                  </a:lnTo>
                  <a:lnTo>
                    <a:pt x="16" y="0"/>
                  </a:lnTo>
                  <a:close/>
                </a:path>
              </a:pathLst>
            </a:custGeom>
            <a:solidFill>
              <a:srgbClr val="888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3">
              <a:extLst>
                <a:ext uri="{FF2B5EF4-FFF2-40B4-BE49-F238E27FC236}">
                  <a16:creationId xmlns:a16="http://schemas.microsoft.com/office/drawing/2014/main" id="{FFB72F01-B04C-4E87-4105-8B3709D8C6C8}"/>
                </a:ext>
              </a:extLst>
            </p:cNvPr>
            <p:cNvSpPr/>
            <p:nvPr/>
          </p:nvSpPr>
          <p:spPr>
            <a:xfrm>
              <a:off x="4700400" y="2510100"/>
              <a:ext cx="54350" cy="64575"/>
            </a:xfrm>
            <a:custGeom>
              <a:avLst/>
              <a:gdLst/>
              <a:ahLst/>
              <a:cxnLst/>
              <a:rect l="l" t="t" r="r" b="b"/>
              <a:pathLst>
                <a:path w="2174" h="2583" extrusionOk="0">
                  <a:moveTo>
                    <a:pt x="1" y="1"/>
                  </a:moveTo>
                  <a:cubicBezTo>
                    <a:pt x="1" y="1"/>
                    <a:pt x="235" y="2552"/>
                    <a:pt x="970" y="2582"/>
                  </a:cubicBezTo>
                  <a:cubicBezTo>
                    <a:pt x="975" y="2583"/>
                    <a:pt x="981" y="2583"/>
                    <a:pt x="986" y="2583"/>
                  </a:cubicBezTo>
                  <a:cubicBezTo>
                    <a:pt x="1718" y="2583"/>
                    <a:pt x="2173" y="99"/>
                    <a:pt x="2173" y="99"/>
                  </a:cubicBezTo>
                  <a:lnTo>
                    <a:pt x="1" y="1"/>
                  </a:lnTo>
                  <a:close/>
                </a:path>
              </a:pathLst>
            </a:custGeom>
            <a:solidFill>
              <a:srgbClr val="ABA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3">
              <a:extLst>
                <a:ext uri="{FF2B5EF4-FFF2-40B4-BE49-F238E27FC236}">
                  <a16:creationId xmlns:a16="http://schemas.microsoft.com/office/drawing/2014/main" id="{2257E59C-2DF4-C24E-65C3-F0616FE681BA}"/>
                </a:ext>
              </a:extLst>
            </p:cNvPr>
            <p:cNvSpPr/>
            <p:nvPr/>
          </p:nvSpPr>
          <p:spPr>
            <a:xfrm>
              <a:off x="5147400" y="2537500"/>
              <a:ext cx="122475" cy="119550"/>
            </a:xfrm>
            <a:custGeom>
              <a:avLst/>
              <a:gdLst/>
              <a:ahLst/>
              <a:cxnLst/>
              <a:rect l="l" t="t" r="r" b="b"/>
              <a:pathLst>
                <a:path w="4899" h="4782" extrusionOk="0">
                  <a:moveTo>
                    <a:pt x="2460" y="1"/>
                  </a:moveTo>
                  <a:cubicBezTo>
                    <a:pt x="1180" y="1"/>
                    <a:pt x="120" y="997"/>
                    <a:pt x="61" y="2289"/>
                  </a:cubicBezTo>
                  <a:cubicBezTo>
                    <a:pt x="1" y="3606"/>
                    <a:pt x="1023" y="4719"/>
                    <a:pt x="2340" y="4779"/>
                  </a:cubicBezTo>
                  <a:cubicBezTo>
                    <a:pt x="2377" y="4781"/>
                    <a:pt x="2414" y="4782"/>
                    <a:pt x="2451" y="4782"/>
                  </a:cubicBezTo>
                  <a:cubicBezTo>
                    <a:pt x="3720" y="4782"/>
                    <a:pt x="4779" y="3781"/>
                    <a:pt x="4838" y="2501"/>
                  </a:cubicBezTo>
                  <a:cubicBezTo>
                    <a:pt x="4899" y="1183"/>
                    <a:pt x="3877" y="63"/>
                    <a:pt x="2559" y="3"/>
                  </a:cubicBezTo>
                  <a:cubicBezTo>
                    <a:pt x="2526" y="1"/>
                    <a:pt x="2493" y="1"/>
                    <a:pt x="2460" y="1"/>
                  </a:cubicBezTo>
                  <a:close/>
                </a:path>
              </a:pathLst>
            </a:custGeom>
            <a:solidFill>
              <a:srgbClr val="501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3">
              <a:extLst>
                <a:ext uri="{FF2B5EF4-FFF2-40B4-BE49-F238E27FC236}">
                  <a16:creationId xmlns:a16="http://schemas.microsoft.com/office/drawing/2014/main" id="{39E7230B-CFF4-A5FE-F26A-890E1E30CD8D}"/>
                </a:ext>
              </a:extLst>
            </p:cNvPr>
            <p:cNvSpPr/>
            <p:nvPr/>
          </p:nvSpPr>
          <p:spPr>
            <a:xfrm>
              <a:off x="5177125" y="2566475"/>
              <a:ext cx="63050" cy="61600"/>
            </a:xfrm>
            <a:custGeom>
              <a:avLst/>
              <a:gdLst/>
              <a:ahLst/>
              <a:cxnLst/>
              <a:rect l="l" t="t" r="r" b="b"/>
              <a:pathLst>
                <a:path w="2522" h="2464" extrusionOk="0">
                  <a:moveTo>
                    <a:pt x="1262" y="1"/>
                  </a:moveTo>
                  <a:cubicBezTo>
                    <a:pt x="605" y="1"/>
                    <a:pt x="60" y="520"/>
                    <a:pt x="31" y="1175"/>
                  </a:cubicBezTo>
                  <a:cubicBezTo>
                    <a:pt x="0" y="1856"/>
                    <a:pt x="523" y="2432"/>
                    <a:pt x="1204" y="2462"/>
                  </a:cubicBezTo>
                  <a:cubicBezTo>
                    <a:pt x="1223" y="2463"/>
                    <a:pt x="1241" y="2463"/>
                    <a:pt x="1260" y="2463"/>
                  </a:cubicBezTo>
                  <a:cubicBezTo>
                    <a:pt x="1917" y="2463"/>
                    <a:pt x="2461" y="1951"/>
                    <a:pt x="2491" y="1289"/>
                  </a:cubicBezTo>
                  <a:cubicBezTo>
                    <a:pt x="2521" y="607"/>
                    <a:pt x="1999" y="32"/>
                    <a:pt x="1317" y="2"/>
                  </a:cubicBezTo>
                  <a:cubicBezTo>
                    <a:pt x="1299" y="1"/>
                    <a:pt x="1280" y="1"/>
                    <a:pt x="1262" y="1"/>
                  </a:cubicBezTo>
                  <a:close/>
                </a:path>
              </a:pathLst>
            </a:custGeom>
            <a:solidFill>
              <a:srgbClr val="FE9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3">
              <a:extLst>
                <a:ext uri="{FF2B5EF4-FFF2-40B4-BE49-F238E27FC236}">
                  <a16:creationId xmlns:a16="http://schemas.microsoft.com/office/drawing/2014/main" id="{EE27259E-D076-E59B-B8B1-6657EEE5F31A}"/>
                </a:ext>
              </a:extLst>
            </p:cNvPr>
            <p:cNvSpPr/>
            <p:nvPr/>
          </p:nvSpPr>
          <p:spPr>
            <a:xfrm>
              <a:off x="5162350" y="2522025"/>
              <a:ext cx="93900" cy="13100"/>
            </a:xfrm>
            <a:custGeom>
              <a:avLst/>
              <a:gdLst/>
              <a:ahLst/>
              <a:cxnLst/>
              <a:rect l="l" t="t" r="r" b="b"/>
              <a:pathLst>
                <a:path w="3756" h="524" extrusionOk="0">
                  <a:moveTo>
                    <a:pt x="23" y="1"/>
                  </a:moveTo>
                  <a:lnTo>
                    <a:pt x="1" y="357"/>
                  </a:lnTo>
                  <a:lnTo>
                    <a:pt x="3740" y="523"/>
                  </a:lnTo>
                  <a:lnTo>
                    <a:pt x="3755" y="167"/>
                  </a:lnTo>
                  <a:lnTo>
                    <a:pt x="23" y="1"/>
                  </a:lnTo>
                  <a:close/>
                </a:path>
              </a:pathLst>
            </a:custGeom>
            <a:solidFill>
              <a:srgbClr val="888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3">
              <a:extLst>
                <a:ext uri="{FF2B5EF4-FFF2-40B4-BE49-F238E27FC236}">
                  <a16:creationId xmlns:a16="http://schemas.microsoft.com/office/drawing/2014/main" id="{7319CC6D-F57A-2D09-4272-DD02FA3221B3}"/>
                </a:ext>
              </a:extLst>
            </p:cNvPr>
            <p:cNvSpPr/>
            <p:nvPr/>
          </p:nvSpPr>
          <p:spPr>
            <a:xfrm>
              <a:off x="5182050" y="2531675"/>
              <a:ext cx="54325" cy="64775"/>
            </a:xfrm>
            <a:custGeom>
              <a:avLst/>
              <a:gdLst/>
              <a:ahLst/>
              <a:cxnLst/>
              <a:rect l="l" t="t" r="r" b="b"/>
              <a:pathLst>
                <a:path w="2173" h="2591" extrusionOk="0">
                  <a:moveTo>
                    <a:pt x="0" y="1"/>
                  </a:moveTo>
                  <a:cubicBezTo>
                    <a:pt x="0" y="1"/>
                    <a:pt x="235" y="2560"/>
                    <a:pt x="969" y="2590"/>
                  </a:cubicBezTo>
                  <a:cubicBezTo>
                    <a:pt x="973" y="2590"/>
                    <a:pt x="978" y="2590"/>
                    <a:pt x="982" y="2590"/>
                  </a:cubicBezTo>
                  <a:cubicBezTo>
                    <a:pt x="1716" y="2590"/>
                    <a:pt x="2173" y="99"/>
                    <a:pt x="2173" y="99"/>
                  </a:cubicBezTo>
                  <a:lnTo>
                    <a:pt x="0" y="1"/>
                  </a:lnTo>
                  <a:close/>
                </a:path>
              </a:pathLst>
            </a:custGeom>
            <a:solidFill>
              <a:srgbClr val="ABA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3">
              <a:extLst>
                <a:ext uri="{FF2B5EF4-FFF2-40B4-BE49-F238E27FC236}">
                  <a16:creationId xmlns:a16="http://schemas.microsoft.com/office/drawing/2014/main" id="{5D9406DA-EC00-79FD-5020-B67AA02AC128}"/>
                </a:ext>
              </a:extLst>
            </p:cNvPr>
            <p:cNvSpPr/>
            <p:nvPr/>
          </p:nvSpPr>
          <p:spPr>
            <a:xfrm>
              <a:off x="4303550" y="2151725"/>
              <a:ext cx="318525" cy="257775"/>
            </a:xfrm>
            <a:custGeom>
              <a:avLst/>
              <a:gdLst/>
              <a:ahLst/>
              <a:cxnLst/>
              <a:rect l="l" t="t" r="r" b="b"/>
              <a:pathLst>
                <a:path w="12741" h="10311" extrusionOk="0">
                  <a:moveTo>
                    <a:pt x="5828" y="0"/>
                  </a:moveTo>
                  <a:cubicBezTo>
                    <a:pt x="3749" y="0"/>
                    <a:pt x="1793" y="1269"/>
                    <a:pt x="1015" y="3329"/>
                  </a:cubicBezTo>
                  <a:cubicBezTo>
                    <a:pt x="0" y="5986"/>
                    <a:pt x="1340" y="8969"/>
                    <a:pt x="4005" y="9976"/>
                  </a:cubicBezTo>
                  <a:cubicBezTo>
                    <a:pt x="4605" y="10203"/>
                    <a:pt x="5221" y="10311"/>
                    <a:pt x="5827" y="10311"/>
                  </a:cubicBezTo>
                  <a:cubicBezTo>
                    <a:pt x="7908" y="10311"/>
                    <a:pt x="9872" y="9043"/>
                    <a:pt x="10651" y="6986"/>
                  </a:cubicBezTo>
                  <a:cubicBezTo>
                    <a:pt x="11143" y="5683"/>
                    <a:pt x="11075" y="4313"/>
                    <a:pt x="10568" y="3125"/>
                  </a:cubicBezTo>
                  <a:lnTo>
                    <a:pt x="12741" y="665"/>
                  </a:lnTo>
                  <a:lnTo>
                    <a:pt x="9402" y="1437"/>
                  </a:lnTo>
                  <a:cubicBezTo>
                    <a:pt x="8918" y="975"/>
                    <a:pt x="8327" y="589"/>
                    <a:pt x="7661" y="339"/>
                  </a:cubicBezTo>
                  <a:cubicBezTo>
                    <a:pt x="7057" y="109"/>
                    <a:pt x="6437" y="0"/>
                    <a:pt x="58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3">
              <a:extLst>
                <a:ext uri="{FF2B5EF4-FFF2-40B4-BE49-F238E27FC236}">
                  <a16:creationId xmlns:a16="http://schemas.microsoft.com/office/drawing/2014/main" id="{BC486508-3045-C0F9-EFC4-8164B35E08A9}"/>
                </a:ext>
              </a:extLst>
            </p:cNvPr>
            <p:cNvSpPr/>
            <p:nvPr/>
          </p:nvSpPr>
          <p:spPr>
            <a:xfrm>
              <a:off x="4369975" y="2190100"/>
              <a:ext cx="173750" cy="181700"/>
            </a:xfrm>
            <a:custGeom>
              <a:avLst/>
              <a:gdLst/>
              <a:ahLst/>
              <a:cxnLst/>
              <a:rect l="l" t="t" r="r" b="b"/>
              <a:pathLst>
                <a:path w="6950" h="7268" extrusionOk="0">
                  <a:moveTo>
                    <a:pt x="4368" y="0"/>
                  </a:moveTo>
                  <a:lnTo>
                    <a:pt x="2567" y="1787"/>
                  </a:lnTo>
                  <a:lnTo>
                    <a:pt x="76" y="1310"/>
                  </a:lnTo>
                  <a:lnTo>
                    <a:pt x="1219" y="3581"/>
                  </a:lnTo>
                  <a:lnTo>
                    <a:pt x="0" y="5806"/>
                  </a:lnTo>
                  <a:lnTo>
                    <a:pt x="0" y="5806"/>
                  </a:lnTo>
                  <a:lnTo>
                    <a:pt x="2506" y="5420"/>
                  </a:lnTo>
                  <a:lnTo>
                    <a:pt x="4240" y="7267"/>
                  </a:lnTo>
                  <a:lnTo>
                    <a:pt x="4648" y="4762"/>
                  </a:lnTo>
                  <a:lnTo>
                    <a:pt x="6950" y="3679"/>
                  </a:lnTo>
                  <a:lnTo>
                    <a:pt x="4694" y="2513"/>
                  </a:lnTo>
                  <a:lnTo>
                    <a:pt x="43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3">
              <a:extLst>
                <a:ext uri="{FF2B5EF4-FFF2-40B4-BE49-F238E27FC236}">
                  <a16:creationId xmlns:a16="http://schemas.microsoft.com/office/drawing/2014/main" id="{C06F6B2F-8179-8574-468F-68544040DC92}"/>
                </a:ext>
              </a:extLst>
            </p:cNvPr>
            <p:cNvSpPr/>
            <p:nvPr/>
          </p:nvSpPr>
          <p:spPr>
            <a:xfrm>
              <a:off x="5274400" y="2259725"/>
              <a:ext cx="26125" cy="20475"/>
            </a:xfrm>
            <a:custGeom>
              <a:avLst/>
              <a:gdLst/>
              <a:ahLst/>
              <a:cxnLst/>
              <a:rect l="l" t="t" r="r" b="b"/>
              <a:pathLst>
                <a:path w="1045" h="819" extrusionOk="0">
                  <a:moveTo>
                    <a:pt x="523" y="1"/>
                  </a:moveTo>
                  <a:cubicBezTo>
                    <a:pt x="0" y="1"/>
                    <a:pt x="0" y="818"/>
                    <a:pt x="523" y="818"/>
                  </a:cubicBezTo>
                  <a:cubicBezTo>
                    <a:pt x="1045" y="818"/>
                    <a:pt x="1045" y="1"/>
                    <a:pt x="5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3">
              <a:extLst>
                <a:ext uri="{FF2B5EF4-FFF2-40B4-BE49-F238E27FC236}">
                  <a16:creationId xmlns:a16="http://schemas.microsoft.com/office/drawing/2014/main" id="{A6869D62-63A7-B7CA-F2F6-A18CBDC80E05}"/>
                </a:ext>
              </a:extLst>
            </p:cNvPr>
            <p:cNvSpPr/>
            <p:nvPr/>
          </p:nvSpPr>
          <p:spPr>
            <a:xfrm>
              <a:off x="5355200" y="2161900"/>
              <a:ext cx="15925" cy="12125"/>
            </a:xfrm>
            <a:custGeom>
              <a:avLst/>
              <a:gdLst/>
              <a:ahLst/>
              <a:cxnLst/>
              <a:rect l="l" t="t" r="r" b="b"/>
              <a:pathLst>
                <a:path w="637" h="485" extrusionOk="0">
                  <a:moveTo>
                    <a:pt x="318" y="0"/>
                  </a:moveTo>
                  <a:cubicBezTo>
                    <a:pt x="1" y="0"/>
                    <a:pt x="1" y="485"/>
                    <a:pt x="318" y="485"/>
                  </a:cubicBezTo>
                  <a:cubicBezTo>
                    <a:pt x="636" y="485"/>
                    <a:pt x="636" y="0"/>
                    <a:pt x="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3">
              <a:extLst>
                <a:ext uri="{FF2B5EF4-FFF2-40B4-BE49-F238E27FC236}">
                  <a16:creationId xmlns:a16="http://schemas.microsoft.com/office/drawing/2014/main" id="{DD42B2A2-E5D5-ECFB-4C84-8025DE5DE09B}"/>
                </a:ext>
              </a:extLst>
            </p:cNvPr>
            <p:cNvSpPr/>
            <p:nvPr/>
          </p:nvSpPr>
          <p:spPr>
            <a:xfrm>
              <a:off x="5402900" y="2203525"/>
              <a:ext cx="15925" cy="12150"/>
            </a:xfrm>
            <a:custGeom>
              <a:avLst/>
              <a:gdLst/>
              <a:ahLst/>
              <a:cxnLst/>
              <a:rect l="l" t="t" r="r" b="b"/>
              <a:pathLst>
                <a:path w="637" h="486" extrusionOk="0">
                  <a:moveTo>
                    <a:pt x="318" y="1"/>
                  </a:moveTo>
                  <a:cubicBezTo>
                    <a:pt x="8" y="1"/>
                    <a:pt x="0" y="485"/>
                    <a:pt x="318" y="485"/>
                  </a:cubicBezTo>
                  <a:cubicBezTo>
                    <a:pt x="636" y="485"/>
                    <a:pt x="636" y="1"/>
                    <a:pt x="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3">
              <a:extLst>
                <a:ext uri="{FF2B5EF4-FFF2-40B4-BE49-F238E27FC236}">
                  <a16:creationId xmlns:a16="http://schemas.microsoft.com/office/drawing/2014/main" id="{0AC9B5A1-8129-5785-B997-BA95FCDAEBFA}"/>
                </a:ext>
              </a:extLst>
            </p:cNvPr>
            <p:cNvSpPr/>
            <p:nvPr/>
          </p:nvSpPr>
          <p:spPr>
            <a:xfrm>
              <a:off x="5399475" y="2143525"/>
              <a:ext cx="15750" cy="12150"/>
            </a:xfrm>
            <a:custGeom>
              <a:avLst/>
              <a:gdLst/>
              <a:ahLst/>
              <a:cxnLst/>
              <a:rect l="l" t="t" r="r" b="b"/>
              <a:pathLst>
                <a:path w="630" h="486" extrusionOk="0">
                  <a:moveTo>
                    <a:pt x="311" y="1"/>
                  </a:moveTo>
                  <a:cubicBezTo>
                    <a:pt x="1" y="1"/>
                    <a:pt x="1" y="485"/>
                    <a:pt x="311" y="485"/>
                  </a:cubicBezTo>
                  <a:cubicBezTo>
                    <a:pt x="629" y="485"/>
                    <a:pt x="629"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3">
              <a:extLst>
                <a:ext uri="{FF2B5EF4-FFF2-40B4-BE49-F238E27FC236}">
                  <a16:creationId xmlns:a16="http://schemas.microsoft.com/office/drawing/2014/main" id="{2549F0B6-93F5-FA8C-AF01-66BF6DB9E4F8}"/>
                </a:ext>
              </a:extLst>
            </p:cNvPr>
            <p:cNvSpPr/>
            <p:nvPr/>
          </p:nvSpPr>
          <p:spPr>
            <a:xfrm>
              <a:off x="5352750" y="2241750"/>
              <a:ext cx="20825" cy="56250"/>
            </a:xfrm>
            <a:custGeom>
              <a:avLst/>
              <a:gdLst/>
              <a:ahLst/>
              <a:cxnLst/>
              <a:rect l="l" t="t" r="r" b="b"/>
              <a:pathLst>
                <a:path w="833" h="2250" extrusionOk="0">
                  <a:moveTo>
                    <a:pt x="416" y="1"/>
                  </a:moveTo>
                  <a:lnTo>
                    <a:pt x="0" y="1129"/>
                  </a:lnTo>
                  <a:lnTo>
                    <a:pt x="416" y="2249"/>
                  </a:lnTo>
                  <a:lnTo>
                    <a:pt x="833" y="1129"/>
                  </a:lnTo>
                  <a:lnTo>
                    <a:pt x="4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3">
              <a:extLst>
                <a:ext uri="{FF2B5EF4-FFF2-40B4-BE49-F238E27FC236}">
                  <a16:creationId xmlns:a16="http://schemas.microsoft.com/office/drawing/2014/main" id="{928969A5-51CA-660C-C26E-DD4C2006568B}"/>
                </a:ext>
              </a:extLst>
            </p:cNvPr>
            <p:cNvSpPr/>
            <p:nvPr/>
          </p:nvSpPr>
          <p:spPr>
            <a:xfrm>
              <a:off x="5277600" y="2174375"/>
              <a:ext cx="16700" cy="44325"/>
            </a:xfrm>
            <a:custGeom>
              <a:avLst/>
              <a:gdLst/>
              <a:ahLst/>
              <a:cxnLst/>
              <a:rect l="l" t="t" r="r" b="b"/>
              <a:pathLst>
                <a:path w="668" h="1773" extrusionOk="0">
                  <a:moveTo>
                    <a:pt x="334" y="1"/>
                  </a:moveTo>
                  <a:lnTo>
                    <a:pt x="1" y="887"/>
                  </a:lnTo>
                  <a:lnTo>
                    <a:pt x="334" y="1772"/>
                  </a:lnTo>
                  <a:lnTo>
                    <a:pt x="667" y="887"/>
                  </a:lnTo>
                  <a:lnTo>
                    <a:pt x="3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3">
              <a:extLst>
                <a:ext uri="{FF2B5EF4-FFF2-40B4-BE49-F238E27FC236}">
                  <a16:creationId xmlns:a16="http://schemas.microsoft.com/office/drawing/2014/main" id="{5F31AB2C-E67B-1C19-93E8-DF3E88E1264E}"/>
                </a:ext>
              </a:extLst>
            </p:cNvPr>
            <p:cNvSpPr/>
            <p:nvPr/>
          </p:nvSpPr>
          <p:spPr>
            <a:xfrm>
              <a:off x="5429379" y="1939524"/>
              <a:ext cx="26350" cy="20450"/>
            </a:xfrm>
            <a:custGeom>
              <a:avLst/>
              <a:gdLst/>
              <a:ahLst/>
              <a:cxnLst/>
              <a:rect l="l" t="t" r="r" b="b"/>
              <a:pathLst>
                <a:path w="1054" h="818" extrusionOk="0">
                  <a:moveTo>
                    <a:pt x="531" y="0"/>
                  </a:moveTo>
                  <a:cubicBezTo>
                    <a:pt x="8" y="0"/>
                    <a:pt x="1" y="818"/>
                    <a:pt x="531" y="818"/>
                  </a:cubicBezTo>
                  <a:cubicBezTo>
                    <a:pt x="1053" y="818"/>
                    <a:pt x="1053"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3">
              <a:extLst>
                <a:ext uri="{FF2B5EF4-FFF2-40B4-BE49-F238E27FC236}">
                  <a16:creationId xmlns:a16="http://schemas.microsoft.com/office/drawing/2014/main" id="{2A1C0E79-62CC-362C-110C-F9AD1E73EE2F}"/>
                </a:ext>
              </a:extLst>
            </p:cNvPr>
            <p:cNvSpPr/>
            <p:nvPr/>
          </p:nvSpPr>
          <p:spPr>
            <a:xfrm>
              <a:off x="5405354" y="2002549"/>
              <a:ext cx="15725" cy="12125"/>
            </a:xfrm>
            <a:custGeom>
              <a:avLst/>
              <a:gdLst/>
              <a:ahLst/>
              <a:cxnLst/>
              <a:rect l="l" t="t" r="r" b="b"/>
              <a:pathLst>
                <a:path w="629" h="485" extrusionOk="0">
                  <a:moveTo>
                    <a:pt x="311" y="0"/>
                  </a:moveTo>
                  <a:cubicBezTo>
                    <a:pt x="0" y="0"/>
                    <a:pt x="0" y="485"/>
                    <a:pt x="311" y="485"/>
                  </a:cubicBezTo>
                  <a:cubicBezTo>
                    <a:pt x="629" y="485"/>
                    <a:pt x="629"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3">
              <a:extLst>
                <a:ext uri="{FF2B5EF4-FFF2-40B4-BE49-F238E27FC236}">
                  <a16:creationId xmlns:a16="http://schemas.microsoft.com/office/drawing/2014/main" id="{8A364907-BA56-1652-FFF0-02CC26916581}"/>
                </a:ext>
              </a:extLst>
            </p:cNvPr>
            <p:cNvSpPr/>
            <p:nvPr/>
          </p:nvSpPr>
          <p:spPr>
            <a:xfrm>
              <a:off x="5371279" y="1957124"/>
              <a:ext cx="15750" cy="12325"/>
            </a:xfrm>
            <a:custGeom>
              <a:avLst/>
              <a:gdLst/>
              <a:ahLst/>
              <a:cxnLst/>
              <a:rect l="l" t="t" r="r" b="b"/>
              <a:pathLst>
                <a:path w="630" h="493" extrusionOk="0">
                  <a:moveTo>
                    <a:pt x="319" y="0"/>
                  </a:moveTo>
                  <a:cubicBezTo>
                    <a:pt x="1" y="0"/>
                    <a:pt x="1" y="492"/>
                    <a:pt x="319" y="492"/>
                  </a:cubicBezTo>
                  <a:cubicBezTo>
                    <a:pt x="629" y="492"/>
                    <a:pt x="629" y="0"/>
                    <a:pt x="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3">
              <a:extLst>
                <a:ext uri="{FF2B5EF4-FFF2-40B4-BE49-F238E27FC236}">
                  <a16:creationId xmlns:a16="http://schemas.microsoft.com/office/drawing/2014/main" id="{FD380681-EC96-6318-3A66-9678DB103E9D}"/>
                </a:ext>
              </a:extLst>
            </p:cNvPr>
            <p:cNvSpPr/>
            <p:nvPr/>
          </p:nvSpPr>
          <p:spPr>
            <a:xfrm>
              <a:off x="5344229" y="2009174"/>
              <a:ext cx="15725" cy="12325"/>
            </a:xfrm>
            <a:custGeom>
              <a:avLst/>
              <a:gdLst/>
              <a:ahLst/>
              <a:cxnLst/>
              <a:rect l="l" t="t" r="r" b="b"/>
              <a:pathLst>
                <a:path w="629" h="493" extrusionOk="0">
                  <a:moveTo>
                    <a:pt x="311" y="0"/>
                  </a:moveTo>
                  <a:cubicBezTo>
                    <a:pt x="0" y="0"/>
                    <a:pt x="0" y="492"/>
                    <a:pt x="311" y="492"/>
                  </a:cubicBezTo>
                  <a:cubicBezTo>
                    <a:pt x="629" y="492"/>
                    <a:pt x="629"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3">
              <a:extLst>
                <a:ext uri="{FF2B5EF4-FFF2-40B4-BE49-F238E27FC236}">
                  <a16:creationId xmlns:a16="http://schemas.microsoft.com/office/drawing/2014/main" id="{A1328E1F-8CF3-AD6B-68DE-F44CEB4A4FCD}"/>
                </a:ext>
              </a:extLst>
            </p:cNvPr>
            <p:cNvSpPr/>
            <p:nvPr/>
          </p:nvSpPr>
          <p:spPr>
            <a:xfrm>
              <a:off x="5395879" y="1860424"/>
              <a:ext cx="23125" cy="62100"/>
            </a:xfrm>
            <a:custGeom>
              <a:avLst/>
              <a:gdLst/>
              <a:ahLst/>
              <a:cxnLst/>
              <a:rect l="l" t="t" r="r" b="b"/>
              <a:pathLst>
                <a:path w="925" h="2484" extrusionOk="0">
                  <a:moveTo>
                    <a:pt x="463" y="0"/>
                  </a:moveTo>
                  <a:lnTo>
                    <a:pt x="1" y="1242"/>
                  </a:lnTo>
                  <a:lnTo>
                    <a:pt x="463" y="2483"/>
                  </a:lnTo>
                  <a:lnTo>
                    <a:pt x="924" y="1242"/>
                  </a:lnTo>
                  <a:lnTo>
                    <a:pt x="4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811;p49">
            <a:extLst>
              <a:ext uri="{FF2B5EF4-FFF2-40B4-BE49-F238E27FC236}">
                <a16:creationId xmlns:a16="http://schemas.microsoft.com/office/drawing/2014/main" id="{E935E439-E003-0990-8495-B74E0C2E3D04}"/>
              </a:ext>
            </a:extLst>
          </p:cNvPr>
          <p:cNvSpPr txBox="1">
            <a:spLocks/>
          </p:cNvSpPr>
          <p:nvPr/>
        </p:nvSpPr>
        <p:spPr>
          <a:xfrm>
            <a:off x="2123595" y="4402812"/>
            <a:ext cx="4787962" cy="44270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200">
                <a:solidFill>
                  <a:schemeClr val="dk1"/>
                </a:solidFill>
                <a:latin typeface="Anaheim"/>
                <a:sym typeface="Anaheim"/>
              </a:rPr>
              <a:t>* Private score is based on the submission score on Kaggle. A sample submission of "0" default value for all products scores 5.3907 </a:t>
            </a:r>
          </a:p>
        </p:txBody>
      </p:sp>
    </p:spTree>
    <p:extLst>
      <p:ext uri="{BB962C8B-B14F-4D97-AF65-F5344CB8AC3E}">
        <p14:creationId xmlns:p14="http://schemas.microsoft.com/office/powerpoint/2010/main" val="4178329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585;p63">
            <a:extLst>
              <a:ext uri="{FF2B5EF4-FFF2-40B4-BE49-F238E27FC236}">
                <a16:creationId xmlns:a16="http://schemas.microsoft.com/office/drawing/2014/main" id="{965376B3-FAC8-24F4-29AC-763B6EDB6FED}"/>
              </a:ext>
            </a:extLst>
          </p:cNvPr>
          <p:cNvSpPr txBox="1">
            <a:spLocks noGrp="1"/>
          </p:cNvSpPr>
          <p:nvPr>
            <p:ph type="title"/>
          </p:nvPr>
        </p:nvSpPr>
        <p:spPr>
          <a:xfrm>
            <a:off x="948654"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Another Approach</a:t>
            </a:r>
            <a:endParaRPr/>
          </a:p>
        </p:txBody>
      </p:sp>
      <p:sp>
        <p:nvSpPr>
          <p:cNvPr id="6" name="Rectangle 5">
            <a:extLst>
              <a:ext uri="{FF2B5EF4-FFF2-40B4-BE49-F238E27FC236}">
                <a16:creationId xmlns:a16="http://schemas.microsoft.com/office/drawing/2014/main" id="{7480BF9B-43AC-7F47-362D-BC0377CC393E}"/>
              </a:ext>
            </a:extLst>
          </p:cNvPr>
          <p:cNvSpPr/>
          <p:nvPr/>
        </p:nvSpPr>
        <p:spPr>
          <a:xfrm>
            <a:off x="951840" y="1430768"/>
            <a:ext cx="3085492" cy="572700"/>
          </a:xfrm>
          <a:prstGeom prst="rect">
            <a:avLst/>
          </a:prstGeom>
          <a:solidFill>
            <a:schemeClr val="tx1"/>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latin typeface="Epilogue" panose="02020500000000000000" charset="0"/>
              </a:rPr>
              <a:t>Reduce Features</a:t>
            </a:r>
          </a:p>
        </p:txBody>
      </p:sp>
      <p:sp>
        <p:nvSpPr>
          <p:cNvPr id="7" name="Rectangle 6">
            <a:extLst>
              <a:ext uri="{FF2B5EF4-FFF2-40B4-BE49-F238E27FC236}">
                <a16:creationId xmlns:a16="http://schemas.microsoft.com/office/drawing/2014/main" id="{89FB9656-70A2-9C1B-F639-3859AB174EB5}"/>
              </a:ext>
            </a:extLst>
          </p:cNvPr>
          <p:cNvSpPr/>
          <p:nvPr/>
        </p:nvSpPr>
        <p:spPr>
          <a:xfrm>
            <a:off x="948654" y="2058405"/>
            <a:ext cx="3090783" cy="2452384"/>
          </a:xfrm>
          <a:prstGeom prst="rect">
            <a:avLst/>
          </a:prstGeom>
          <a:solidFill>
            <a:schemeClr val="accent5">
              <a:lumMod val="20000"/>
              <a:lumOff val="80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lvl="0" indent="-317500" algn="l" rtl="0">
              <a:spcBef>
                <a:spcPts val="0"/>
              </a:spcBef>
              <a:spcAft>
                <a:spcPts val="0"/>
              </a:spcAft>
              <a:buClr>
                <a:schemeClr val="lt2"/>
              </a:buClr>
              <a:buSzPts val="1400"/>
              <a:buFont typeface="Anaheim"/>
              <a:buChar char="●"/>
            </a:pPr>
            <a:r>
              <a:rPr lang="en-US">
                <a:solidFill>
                  <a:schemeClr val="dk1"/>
                </a:solidFill>
                <a:latin typeface="Anaheim"/>
                <a:ea typeface="Anaheim"/>
                <a:cs typeface="Anaheim"/>
                <a:sym typeface="Anaheim"/>
              </a:rPr>
              <a:t>Historical sales from day 351</a:t>
            </a:r>
          </a:p>
          <a:p>
            <a:pPr marL="457200" lvl="0" indent="-317500" algn="l" rtl="0">
              <a:spcBef>
                <a:spcPts val="0"/>
              </a:spcBef>
              <a:spcAft>
                <a:spcPts val="0"/>
              </a:spcAft>
              <a:buClr>
                <a:schemeClr val="lt2"/>
              </a:buClr>
              <a:buSzPts val="1400"/>
              <a:buFont typeface="Anaheim"/>
              <a:buChar char="●"/>
            </a:pPr>
            <a:endParaRPr lang="en-US">
              <a:solidFill>
                <a:schemeClr val="dk1"/>
              </a:solidFill>
              <a:latin typeface="Anaheim"/>
              <a:ea typeface="Anaheim"/>
              <a:cs typeface="Anaheim"/>
              <a:sym typeface="Anaheim"/>
            </a:endParaRPr>
          </a:p>
          <a:p>
            <a:pPr marL="457200" lvl="0" indent="-317500" algn="l" rtl="0">
              <a:spcBef>
                <a:spcPts val="0"/>
              </a:spcBef>
              <a:spcAft>
                <a:spcPts val="0"/>
              </a:spcAft>
              <a:buClr>
                <a:schemeClr val="lt2"/>
              </a:buClr>
              <a:buSzPts val="1400"/>
              <a:buFont typeface="Anaheim"/>
              <a:buChar char="●"/>
            </a:pPr>
            <a:r>
              <a:rPr lang="en-US">
                <a:solidFill>
                  <a:schemeClr val="dk1"/>
                </a:solidFill>
                <a:latin typeface="Anaheim"/>
                <a:ea typeface="Anaheim"/>
                <a:cs typeface="Anaheim"/>
                <a:sym typeface="Anaheim"/>
              </a:rPr>
              <a:t>One day before event</a:t>
            </a:r>
          </a:p>
        </p:txBody>
      </p:sp>
      <p:sp>
        <p:nvSpPr>
          <p:cNvPr id="8" name="Rectangle 7">
            <a:extLst>
              <a:ext uri="{FF2B5EF4-FFF2-40B4-BE49-F238E27FC236}">
                <a16:creationId xmlns:a16="http://schemas.microsoft.com/office/drawing/2014/main" id="{90FA71E5-42D0-39CC-D8E8-E8F61FB095DF}"/>
              </a:ext>
            </a:extLst>
          </p:cNvPr>
          <p:cNvSpPr/>
          <p:nvPr/>
        </p:nvSpPr>
        <p:spPr>
          <a:xfrm>
            <a:off x="5121166" y="1430768"/>
            <a:ext cx="3085492" cy="572700"/>
          </a:xfrm>
          <a:prstGeom prst="rect">
            <a:avLst/>
          </a:prstGeom>
          <a:solidFill>
            <a:srgbClr val="091F4E"/>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latin typeface="Epilogue" panose="02020500000000000000" charset="0"/>
              </a:rPr>
              <a:t>Various Neural Network Models</a:t>
            </a:r>
          </a:p>
        </p:txBody>
      </p:sp>
      <p:sp>
        <p:nvSpPr>
          <p:cNvPr id="9" name="Rectangle 8">
            <a:extLst>
              <a:ext uri="{FF2B5EF4-FFF2-40B4-BE49-F238E27FC236}">
                <a16:creationId xmlns:a16="http://schemas.microsoft.com/office/drawing/2014/main" id="{4C8E08DB-1BEA-9AB9-BAF2-896C3F2CE942}"/>
              </a:ext>
            </a:extLst>
          </p:cNvPr>
          <p:cNvSpPr/>
          <p:nvPr/>
        </p:nvSpPr>
        <p:spPr>
          <a:xfrm>
            <a:off x="5115572" y="2058405"/>
            <a:ext cx="3090783" cy="2452384"/>
          </a:xfrm>
          <a:prstGeom prst="rect">
            <a:avLst/>
          </a:prstGeom>
          <a:solidFill>
            <a:schemeClr val="accent5">
              <a:lumMod val="20000"/>
              <a:lumOff val="80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1680;p65">
            <a:extLst>
              <a:ext uri="{FF2B5EF4-FFF2-40B4-BE49-F238E27FC236}">
                <a16:creationId xmlns:a16="http://schemas.microsoft.com/office/drawing/2014/main" id="{BEA392F2-5BD1-4F0C-B02A-47D31CA3365C}"/>
              </a:ext>
            </a:extLst>
          </p:cNvPr>
          <p:cNvSpPr/>
          <p:nvPr/>
        </p:nvSpPr>
        <p:spPr>
          <a:xfrm>
            <a:off x="5516445" y="2273326"/>
            <a:ext cx="934082" cy="697327"/>
          </a:xfrm>
          <a:custGeom>
            <a:avLst/>
            <a:gdLst/>
            <a:ahLst/>
            <a:cxnLst/>
            <a:rect l="l" t="t" r="r" b="b"/>
            <a:pathLst>
              <a:path w="19232" h="4057" extrusionOk="0">
                <a:moveTo>
                  <a:pt x="0" y="1"/>
                </a:moveTo>
                <a:lnTo>
                  <a:pt x="212" y="4057"/>
                </a:lnTo>
                <a:lnTo>
                  <a:pt x="18721" y="3812"/>
                </a:lnTo>
                <a:lnTo>
                  <a:pt x="19231" y="1"/>
                </a:lnTo>
                <a:close/>
              </a:path>
            </a:pathLst>
          </a:custGeom>
          <a:solidFill>
            <a:schemeClr val="accent6">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Anaheim" panose="02020500000000000000" charset="0"/>
              </a:rPr>
              <a:t>DNN</a:t>
            </a:r>
            <a:endParaRPr sz="1200">
              <a:latin typeface="Anaheim" panose="02020500000000000000" charset="0"/>
            </a:endParaRPr>
          </a:p>
        </p:txBody>
      </p:sp>
      <p:sp>
        <p:nvSpPr>
          <p:cNvPr id="11" name="Google Shape;1680;p65">
            <a:extLst>
              <a:ext uri="{FF2B5EF4-FFF2-40B4-BE49-F238E27FC236}">
                <a16:creationId xmlns:a16="http://schemas.microsoft.com/office/drawing/2014/main" id="{52C4FB9B-D8B8-BEAE-57EE-E51AE91F94A7}"/>
              </a:ext>
            </a:extLst>
          </p:cNvPr>
          <p:cNvSpPr/>
          <p:nvPr/>
        </p:nvSpPr>
        <p:spPr>
          <a:xfrm>
            <a:off x="6850183" y="2459855"/>
            <a:ext cx="934082" cy="697327"/>
          </a:xfrm>
          <a:custGeom>
            <a:avLst/>
            <a:gdLst/>
            <a:ahLst/>
            <a:cxnLst/>
            <a:rect l="l" t="t" r="r" b="b"/>
            <a:pathLst>
              <a:path w="19232" h="4057" extrusionOk="0">
                <a:moveTo>
                  <a:pt x="0" y="1"/>
                </a:moveTo>
                <a:lnTo>
                  <a:pt x="212" y="4057"/>
                </a:lnTo>
                <a:lnTo>
                  <a:pt x="18721" y="3812"/>
                </a:lnTo>
                <a:lnTo>
                  <a:pt x="19231" y="1"/>
                </a:lnTo>
                <a:close/>
              </a:path>
            </a:pathLst>
          </a:custGeom>
          <a:solidFill>
            <a:schemeClr val="accent6">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Anaheim" panose="02020500000000000000" charset="0"/>
              </a:rPr>
              <a:t>1D_CNN</a:t>
            </a:r>
            <a:endParaRPr sz="1200">
              <a:latin typeface="Anaheim" panose="02020500000000000000" charset="0"/>
            </a:endParaRPr>
          </a:p>
        </p:txBody>
      </p:sp>
      <p:sp>
        <p:nvSpPr>
          <p:cNvPr id="12" name="Google Shape;1680;p65">
            <a:extLst>
              <a:ext uri="{FF2B5EF4-FFF2-40B4-BE49-F238E27FC236}">
                <a16:creationId xmlns:a16="http://schemas.microsoft.com/office/drawing/2014/main" id="{9174B776-1F7A-1C23-E1F3-6AB5C7056060}"/>
              </a:ext>
            </a:extLst>
          </p:cNvPr>
          <p:cNvSpPr/>
          <p:nvPr/>
        </p:nvSpPr>
        <p:spPr>
          <a:xfrm>
            <a:off x="5492242" y="3404599"/>
            <a:ext cx="934082" cy="697327"/>
          </a:xfrm>
          <a:custGeom>
            <a:avLst/>
            <a:gdLst/>
            <a:ahLst/>
            <a:cxnLst/>
            <a:rect l="l" t="t" r="r" b="b"/>
            <a:pathLst>
              <a:path w="19232" h="4057" extrusionOk="0">
                <a:moveTo>
                  <a:pt x="0" y="1"/>
                </a:moveTo>
                <a:lnTo>
                  <a:pt x="212" y="4057"/>
                </a:lnTo>
                <a:lnTo>
                  <a:pt x="18721" y="3812"/>
                </a:lnTo>
                <a:lnTo>
                  <a:pt x="19231" y="1"/>
                </a:lnTo>
                <a:close/>
              </a:path>
            </a:pathLst>
          </a:custGeom>
          <a:solidFill>
            <a:schemeClr val="accent6">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Anaheim" panose="02020500000000000000" charset="0"/>
              </a:rPr>
              <a:t>LSTM</a:t>
            </a:r>
            <a:endParaRPr sz="1200">
              <a:latin typeface="Anaheim" panose="02020500000000000000" charset="0"/>
            </a:endParaRPr>
          </a:p>
        </p:txBody>
      </p:sp>
      <p:sp>
        <p:nvSpPr>
          <p:cNvPr id="13" name="Google Shape;1680;p65">
            <a:extLst>
              <a:ext uri="{FF2B5EF4-FFF2-40B4-BE49-F238E27FC236}">
                <a16:creationId xmlns:a16="http://schemas.microsoft.com/office/drawing/2014/main" id="{C19AA5C3-D62F-2CA4-3BC8-F971EA629103}"/>
              </a:ext>
            </a:extLst>
          </p:cNvPr>
          <p:cNvSpPr/>
          <p:nvPr/>
        </p:nvSpPr>
        <p:spPr>
          <a:xfrm>
            <a:off x="6848607" y="3625227"/>
            <a:ext cx="934082" cy="697327"/>
          </a:xfrm>
          <a:custGeom>
            <a:avLst/>
            <a:gdLst/>
            <a:ahLst/>
            <a:cxnLst/>
            <a:rect l="l" t="t" r="r" b="b"/>
            <a:pathLst>
              <a:path w="19232" h="4057" extrusionOk="0">
                <a:moveTo>
                  <a:pt x="0" y="1"/>
                </a:moveTo>
                <a:lnTo>
                  <a:pt x="212" y="4057"/>
                </a:lnTo>
                <a:lnTo>
                  <a:pt x="18721" y="3812"/>
                </a:lnTo>
                <a:lnTo>
                  <a:pt x="19231" y="1"/>
                </a:lnTo>
                <a:close/>
              </a:path>
            </a:pathLst>
          </a:custGeom>
          <a:solidFill>
            <a:schemeClr val="accent6">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Anaheim" panose="02020500000000000000" charset="0"/>
              </a:rPr>
              <a:t>Transformer</a:t>
            </a:r>
            <a:endParaRPr sz="1200">
              <a:latin typeface="Anaheim" panose="02020500000000000000" charset="0"/>
            </a:endParaRPr>
          </a:p>
        </p:txBody>
      </p:sp>
      <p:sp>
        <p:nvSpPr>
          <p:cNvPr id="15" name="Right Arrow 14">
            <a:extLst>
              <a:ext uri="{FF2B5EF4-FFF2-40B4-BE49-F238E27FC236}">
                <a16:creationId xmlns:a16="http://schemas.microsoft.com/office/drawing/2014/main" id="{6817DCC9-BD97-7C09-A4A0-4BD62EDB7F3B}"/>
              </a:ext>
            </a:extLst>
          </p:cNvPr>
          <p:cNvSpPr/>
          <p:nvPr/>
        </p:nvSpPr>
        <p:spPr>
          <a:xfrm>
            <a:off x="3938954" y="3147324"/>
            <a:ext cx="1326381" cy="385501"/>
          </a:xfrm>
          <a:prstGeom prst="rightArrow">
            <a:avLst/>
          </a:prstGeom>
          <a:solidFill>
            <a:srgbClr val="FD7A1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oogle Shape;1107;p55">
            <a:extLst>
              <a:ext uri="{FF2B5EF4-FFF2-40B4-BE49-F238E27FC236}">
                <a16:creationId xmlns:a16="http://schemas.microsoft.com/office/drawing/2014/main" id="{9D9AA18A-1628-DE34-EA1A-DFD35AD5C542}"/>
              </a:ext>
            </a:extLst>
          </p:cNvPr>
          <p:cNvSpPr txBox="1"/>
          <p:nvPr/>
        </p:nvSpPr>
        <p:spPr>
          <a:xfrm>
            <a:off x="3285000" y="2813504"/>
            <a:ext cx="2574000" cy="38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chemeClr val="accent4"/>
                </a:solidFill>
                <a:latin typeface="Epilogue"/>
                <a:ea typeface="Epilogue"/>
                <a:cs typeface="Epilogue"/>
                <a:sym typeface="Epilogue"/>
              </a:rPr>
              <a:t>Train</a:t>
            </a:r>
            <a:endParaRPr sz="2000" b="1">
              <a:solidFill>
                <a:schemeClr val="accent4"/>
              </a:solidFill>
              <a:latin typeface="Epilogue"/>
              <a:ea typeface="Epilogue"/>
              <a:cs typeface="Epilogue"/>
              <a:sym typeface="Epilogue"/>
            </a:endParaRPr>
          </a:p>
        </p:txBody>
      </p:sp>
    </p:spTree>
    <p:extLst>
      <p:ext uri="{BB962C8B-B14F-4D97-AF65-F5344CB8AC3E}">
        <p14:creationId xmlns:p14="http://schemas.microsoft.com/office/powerpoint/2010/main" val="2007065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49"/>
          <p:cNvSpPr/>
          <p:nvPr/>
        </p:nvSpPr>
        <p:spPr>
          <a:xfrm rot="-3398868" flipH="1">
            <a:off x="-349614" y="2867749"/>
            <a:ext cx="2490620" cy="2135661"/>
          </a:xfrm>
          <a:custGeom>
            <a:avLst/>
            <a:gdLst/>
            <a:ahLst/>
            <a:cxnLst/>
            <a:rect l="l" t="t" r="r" b="b"/>
            <a:pathLst>
              <a:path w="28663" h="24578" extrusionOk="0">
                <a:moveTo>
                  <a:pt x="10100" y="0"/>
                </a:moveTo>
                <a:cubicBezTo>
                  <a:pt x="6309" y="0"/>
                  <a:pt x="2827" y="2514"/>
                  <a:pt x="1673" y="5699"/>
                </a:cubicBezTo>
                <a:cubicBezTo>
                  <a:pt x="1" y="10205"/>
                  <a:pt x="891" y="15646"/>
                  <a:pt x="3796" y="19859"/>
                </a:cubicBezTo>
                <a:cubicBezTo>
                  <a:pt x="6072" y="22987"/>
                  <a:pt x="10057" y="24578"/>
                  <a:pt x="13968" y="24578"/>
                </a:cubicBezTo>
                <a:cubicBezTo>
                  <a:pt x="16689" y="24578"/>
                  <a:pt x="19375" y="23807"/>
                  <a:pt x="21425" y="22248"/>
                </a:cubicBezTo>
                <a:cubicBezTo>
                  <a:pt x="24460" y="20081"/>
                  <a:pt x="28662" y="13664"/>
                  <a:pt x="25845" y="10243"/>
                </a:cubicBezTo>
                <a:cubicBezTo>
                  <a:pt x="24085" y="8669"/>
                  <a:pt x="21273" y="8484"/>
                  <a:pt x="19758" y="6573"/>
                </a:cubicBezTo>
                <a:cubicBezTo>
                  <a:pt x="17733" y="4575"/>
                  <a:pt x="16294" y="1936"/>
                  <a:pt x="13471" y="698"/>
                </a:cubicBezTo>
                <a:cubicBezTo>
                  <a:pt x="12355" y="218"/>
                  <a:pt x="11214" y="0"/>
                  <a:pt x="10100" y="0"/>
                </a:cubicBezTo>
                <a:close/>
              </a:path>
            </a:pathLst>
          </a:custGeom>
          <a:gradFill>
            <a:gsLst>
              <a:gs pos="0">
                <a:schemeClr val="dk2"/>
              </a:gs>
              <a:gs pos="76000">
                <a:srgbClr val="F8B684"/>
              </a:gs>
              <a:gs pos="100000">
                <a:schemeClr val="accent6"/>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9"/>
          <p:cNvSpPr/>
          <p:nvPr/>
        </p:nvSpPr>
        <p:spPr>
          <a:xfrm rot="3398868">
            <a:off x="6993936" y="2867749"/>
            <a:ext cx="2490620" cy="2135661"/>
          </a:xfrm>
          <a:custGeom>
            <a:avLst/>
            <a:gdLst/>
            <a:ahLst/>
            <a:cxnLst/>
            <a:rect l="l" t="t" r="r" b="b"/>
            <a:pathLst>
              <a:path w="28663" h="24578" extrusionOk="0">
                <a:moveTo>
                  <a:pt x="10100" y="0"/>
                </a:moveTo>
                <a:cubicBezTo>
                  <a:pt x="6309" y="0"/>
                  <a:pt x="2827" y="2514"/>
                  <a:pt x="1673" y="5699"/>
                </a:cubicBezTo>
                <a:cubicBezTo>
                  <a:pt x="1" y="10205"/>
                  <a:pt x="891" y="15646"/>
                  <a:pt x="3796" y="19859"/>
                </a:cubicBezTo>
                <a:cubicBezTo>
                  <a:pt x="6072" y="22987"/>
                  <a:pt x="10057" y="24578"/>
                  <a:pt x="13968" y="24578"/>
                </a:cubicBezTo>
                <a:cubicBezTo>
                  <a:pt x="16689" y="24578"/>
                  <a:pt x="19375" y="23807"/>
                  <a:pt x="21425" y="22248"/>
                </a:cubicBezTo>
                <a:cubicBezTo>
                  <a:pt x="24460" y="20081"/>
                  <a:pt x="28662" y="13664"/>
                  <a:pt x="25845" y="10243"/>
                </a:cubicBezTo>
                <a:cubicBezTo>
                  <a:pt x="24085" y="8669"/>
                  <a:pt x="21273" y="8484"/>
                  <a:pt x="19758" y="6573"/>
                </a:cubicBezTo>
                <a:cubicBezTo>
                  <a:pt x="17733" y="4575"/>
                  <a:pt x="16294" y="1936"/>
                  <a:pt x="13471" y="698"/>
                </a:cubicBezTo>
                <a:cubicBezTo>
                  <a:pt x="12355" y="218"/>
                  <a:pt x="11214" y="0"/>
                  <a:pt x="10100" y="0"/>
                </a:cubicBezTo>
                <a:close/>
              </a:path>
            </a:pathLst>
          </a:custGeom>
          <a:gradFill>
            <a:gsLst>
              <a:gs pos="0">
                <a:schemeClr val="dk2"/>
              </a:gs>
              <a:gs pos="76000">
                <a:srgbClr val="F8B684"/>
              </a:gs>
              <a:gs pos="100000">
                <a:schemeClr val="accent6"/>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9"/>
          <p:cNvSpPr txBox="1">
            <a:spLocks noGrp="1"/>
          </p:cNvSpPr>
          <p:nvPr>
            <p:ph type="title" idx="3"/>
          </p:nvPr>
        </p:nvSpPr>
        <p:spPr>
          <a:xfrm>
            <a:off x="1759431" y="2209683"/>
            <a:ext cx="2490600" cy="3855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91F4E"/>
              </a:buClr>
              <a:buSzPts val="1100"/>
              <a:buFont typeface="Arial"/>
              <a:buNone/>
              <a:tabLst/>
              <a:defRPr/>
            </a:pPr>
            <a:r>
              <a:rPr lang="en-US"/>
              <a:t>DNN</a:t>
            </a:r>
            <a:br>
              <a:rPr lang="en-US"/>
            </a:br>
            <a:r>
              <a:rPr kumimoji="0" lang="en-US" sz="1400" b="0" i="0" u="none" strike="noStrike" kern="0" cap="none" spc="0" normalizeH="0" baseline="0" noProof="0">
                <a:ln>
                  <a:noFill/>
                </a:ln>
                <a:solidFill>
                  <a:srgbClr val="091F4E"/>
                </a:solidFill>
                <a:effectLst/>
                <a:uLnTx/>
                <a:uFillTx/>
                <a:latin typeface="Anaheim"/>
                <a:sym typeface="Anaheim"/>
              </a:rPr>
              <a:t>Private Score = 1.5520</a:t>
            </a:r>
            <a:br>
              <a:rPr kumimoji="0" lang="en-US" sz="1400" b="0" i="0" u="none" strike="noStrike" kern="0" cap="none" spc="0" normalizeH="0" baseline="0" noProof="0">
                <a:ln>
                  <a:noFill/>
                </a:ln>
                <a:solidFill>
                  <a:srgbClr val="091F4E"/>
                </a:solidFill>
                <a:effectLst/>
                <a:uLnTx/>
                <a:uFillTx/>
                <a:latin typeface="Anaheim"/>
                <a:sym typeface="Anaheim"/>
              </a:rPr>
            </a:br>
            <a:endParaRPr lang="en-US"/>
          </a:p>
        </p:txBody>
      </p:sp>
      <p:sp>
        <p:nvSpPr>
          <p:cNvPr id="813" name="Google Shape;813;p49"/>
          <p:cNvSpPr txBox="1">
            <a:spLocks noGrp="1"/>
          </p:cNvSpPr>
          <p:nvPr>
            <p:ph type="title" idx="4"/>
          </p:nvPr>
        </p:nvSpPr>
        <p:spPr>
          <a:xfrm>
            <a:off x="4602525" y="2209683"/>
            <a:ext cx="2490600" cy="3855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91F4E"/>
              </a:buClr>
              <a:buSzPts val="1100"/>
              <a:buFont typeface="Arial"/>
              <a:buNone/>
              <a:tabLst/>
              <a:defRPr/>
            </a:pPr>
            <a:r>
              <a:rPr lang="en"/>
              <a:t>1D_CNN</a:t>
            </a:r>
            <a:br>
              <a:rPr lang="en"/>
            </a:br>
            <a:r>
              <a:rPr kumimoji="0" lang="en-US" sz="1400" b="0" i="0" u="none" strike="noStrike" kern="0" cap="none" spc="0" normalizeH="0" baseline="0" noProof="0">
                <a:ln>
                  <a:noFill/>
                </a:ln>
                <a:solidFill>
                  <a:srgbClr val="091F4E"/>
                </a:solidFill>
                <a:effectLst/>
                <a:uLnTx/>
                <a:uFillTx/>
                <a:latin typeface="Anaheim"/>
                <a:sym typeface="Anaheim"/>
              </a:rPr>
              <a:t>Private Score = 1.0079</a:t>
            </a:r>
            <a:br>
              <a:rPr kumimoji="0" lang="en-US" sz="1400" b="0" i="0" u="none" strike="noStrike" kern="0" cap="none" spc="0" normalizeH="0" baseline="0" noProof="0">
                <a:ln>
                  <a:noFill/>
                </a:ln>
                <a:solidFill>
                  <a:srgbClr val="091F4E"/>
                </a:solidFill>
                <a:effectLst/>
                <a:uLnTx/>
                <a:uFillTx/>
                <a:latin typeface="Anaheim"/>
                <a:sym typeface="Anaheim"/>
              </a:rPr>
            </a:br>
            <a:endParaRPr/>
          </a:p>
        </p:txBody>
      </p:sp>
      <p:grpSp>
        <p:nvGrpSpPr>
          <p:cNvPr id="814" name="Google Shape;814;p49"/>
          <p:cNvGrpSpPr/>
          <p:nvPr/>
        </p:nvGrpSpPr>
        <p:grpSpPr>
          <a:xfrm>
            <a:off x="7304195" y="2709980"/>
            <a:ext cx="2253149" cy="2195792"/>
            <a:chOff x="3113675" y="2574300"/>
            <a:chExt cx="1052775" cy="1025975"/>
          </a:xfrm>
        </p:grpSpPr>
        <p:sp>
          <p:nvSpPr>
            <p:cNvPr id="815" name="Google Shape;815;p49"/>
            <p:cNvSpPr/>
            <p:nvPr/>
          </p:nvSpPr>
          <p:spPr>
            <a:xfrm>
              <a:off x="3424100" y="2616450"/>
              <a:ext cx="742350" cy="946950"/>
            </a:xfrm>
            <a:custGeom>
              <a:avLst/>
              <a:gdLst/>
              <a:ahLst/>
              <a:cxnLst/>
              <a:rect l="l" t="t" r="r" b="b"/>
              <a:pathLst>
                <a:path w="29694" h="37878" extrusionOk="0">
                  <a:moveTo>
                    <a:pt x="7783" y="0"/>
                  </a:moveTo>
                  <a:cubicBezTo>
                    <a:pt x="7357" y="0"/>
                    <a:pt x="6549" y="158"/>
                    <a:pt x="6217" y="1283"/>
                  </a:cubicBezTo>
                  <a:cubicBezTo>
                    <a:pt x="5761" y="2847"/>
                    <a:pt x="6043" y="5214"/>
                    <a:pt x="6049" y="5741"/>
                  </a:cubicBezTo>
                  <a:cubicBezTo>
                    <a:pt x="6054" y="6268"/>
                    <a:pt x="5826" y="6675"/>
                    <a:pt x="5826" y="6675"/>
                  </a:cubicBezTo>
                  <a:cubicBezTo>
                    <a:pt x="5826" y="6675"/>
                    <a:pt x="3546" y="6208"/>
                    <a:pt x="2433" y="6018"/>
                  </a:cubicBezTo>
                  <a:cubicBezTo>
                    <a:pt x="2270" y="5989"/>
                    <a:pt x="2119" y="5976"/>
                    <a:pt x="1978" y="5976"/>
                  </a:cubicBezTo>
                  <a:cubicBezTo>
                    <a:pt x="1159" y="5976"/>
                    <a:pt x="694" y="6421"/>
                    <a:pt x="435" y="6843"/>
                  </a:cubicBezTo>
                  <a:cubicBezTo>
                    <a:pt x="136" y="7337"/>
                    <a:pt x="478" y="8206"/>
                    <a:pt x="858" y="8445"/>
                  </a:cubicBezTo>
                  <a:cubicBezTo>
                    <a:pt x="858" y="8445"/>
                    <a:pt x="0" y="8646"/>
                    <a:pt x="27" y="9438"/>
                  </a:cubicBezTo>
                  <a:cubicBezTo>
                    <a:pt x="49" y="10226"/>
                    <a:pt x="673" y="10872"/>
                    <a:pt x="673" y="10872"/>
                  </a:cubicBezTo>
                  <a:cubicBezTo>
                    <a:pt x="673" y="10872"/>
                    <a:pt x="201" y="10969"/>
                    <a:pt x="201" y="12050"/>
                  </a:cubicBezTo>
                  <a:cubicBezTo>
                    <a:pt x="201" y="13125"/>
                    <a:pt x="1162" y="13293"/>
                    <a:pt x="1162" y="13293"/>
                  </a:cubicBezTo>
                  <a:cubicBezTo>
                    <a:pt x="1162" y="13293"/>
                    <a:pt x="315" y="13320"/>
                    <a:pt x="321" y="14010"/>
                  </a:cubicBezTo>
                  <a:cubicBezTo>
                    <a:pt x="331" y="14705"/>
                    <a:pt x="299" y="15910"/>
                    <a:pt x="3356" y="16133"/>
                  </a:cubicBezTo>
                  <a:cubicBezTo>
                    <a:pt x="3356" y="16133"/>
                    <a:pt x="5011" y="17213"/>
                    <a:pt x="7365" y="17213"/>
                  </a:cubicBezTo>
                  <a:cubicBezTo>
                    <a:pt x="7526" y="17213"/>
                    <a:pt x="7690" y="17208"/>
                    <a:pt x="7857" y="17197"/>
                  </a:cubicBezTo>
                  <a:lnTo>
                    <a:pt x="22755" y="37878"/>
                  </a:lnTo>
                  <a:lnTo>
                    <a:pt x="29694" y="27795"/>
                  </a:lnTo>
                  <a:lnTo>
                    <a:pt x="12423" y="11312"/>
                  </a:lnTo>
                  <a:cubicBezTo>
                    <a:pt x="12423" y="11312"/>
                    <a:pt x="10506" y="8005"/>
                    <a:pt x="10083" y="7435"/>
                  </a:cubicBezTo>
                  <a:cubicBezTo>
                    <a:pt x="9665" y="6865"/>
                    <a:pt x="8454" y="4780"/>
                    <a:pt x="8296" y="3792"/>
                  </a:cubicBezTo>
                  <a:cubicBezTo>
                    <a:pt x="8139" y="2809"/>
                    <a:pt x="8057" y="24"/>
                    <a:pt x="8057" y="24"/>
                  </a:cubicBezTo>
                  <a:cubicBezTo>
                    <a:pt x="8057" y="24"/>
                    <a:pt x="7949" y="0"/>
                    <a:pt x="7783" y="0"/>
                  </a:cubicBezTo>
                  <a:close/>
                </a:path>
              </a:pathLst>
            </a:custGeom>
            <a:solidFill>
              <a:srgbClr val="F8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9"/>
            <p:cNvSpPr/>
            <p:nvPr/>
          </p:nvSpPr>
          <p:spPr>
            <a:xfrm>
              <a:off x="3529550" y="2811200"/>
              <a:ext cx="43475" cy="38925"/>
            </a:xfrm>
            <a:custGeom>
              <a:avLst/>
              <a:gdLst/>
              <a:ahLst/>
              <a:cxnLst/>
              <a:rect l="l" t="t" r="r" b="b"/>
              <a:pathLst>
                <a:path w="1739" h="1557" extrusionOk="0">
                  <a:moveTo>
                    <a:pt x="685" y="1"/>
                  </a:moveTo>
                  <a:cubicBezTo>
                    <a:pt x="455" y="1"/>
                    <a:pt x="238" y="144"/>
                    <a:pt x="153" y="372"/>
                  </a:cubicBezTo>
                  <a:lnTo>
                    <a:pt x="104" y="508"/>
                  </a:lnTo>
                  <a:cubicBezTo>
                    <a:pt x="1" y="801"/>
                    <a:pt x="153" y="1127"/>
                    <a:pt x="446" y="1230"/>
                  </a:cubicBezTo>
                  <a:lnTo>
                    <a:pt x="1336" y="1556"/>
                  </a:lnTo>
                  <a:cubicBezTo>
                    <a:pt x="1434" y="1426"/>
                    <a:pt x="1516" y="1290"/>
                    <a:pt x="1575" y="1138"/>
                  </a:cubicBezTo>
                  <a:cubicBezTo>
                    <a:pt x="1673" y="877"/>
                    <a:pt x="1738" y="601"/>
                    <a:pt x="1695" y="329"/>
                  </a:cubicBezTo>
                  <a:lnTo>
                    <a:pt x="880" y="36"/>
                  </a:lnTo>
                  <a:cubicBezTo>
                    <a:pt x="816" y="12"/>
                    <a:pt x="750" y="1"/>
                    <a:pt x="685" y="1"/>
                  </a:cubicBezTo>
                  <a:close/>
                </a:path>
              </a:pathLst>
            </a:custGeom>
            <a:solidFill>
              <a:srgbClr val="FE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9"/>
            <p:cNvSpPr/>
            <p:nvPr/>
          </p:nvSpPr>
          <p:spPr>
            <a:xfrm>
              <a:off x="3539475" y="2862175"/>
              <a:ext cx="41700" cy="35300"/>
            </a:xfrm>
            <a:custGeom>
              <a:avLst/>
              <a:gdLst/>
              <a:ahLst/>
              <a:cxnLst/>
              <a:rect l="l" t="t" r="r" b="b"/>
              <a:pathLst>
                <a:path w="1668" h="1412" extrusionOk="0">
                  <a:moveTo>
                    <a:pt x="632" y="0"/>
                  </a:moveTo>
                  <a:cubicBezTo>
                    <a:pt x="358" y="0"/>
                    <a:pt x="110" y="201"/>
                    <a:pt x="71" y="478"/>
                  </a:cubicBezTo>
                  <a:lnTo>
                    <a:pt x="44" y="619"/>
                  </a:lnTo>
                  <a:cubicBezTo>
                    <a:pt x="0" y="929"/>
                    <a:pt x="212" y="1222"/>
                    <a:pt x="516" y="1265"/>
                  </a:cubicBezTo>
                  <a:lnTo>
                    <a:pt x="1455" y="1412"/>
                  </a:lnTo>
                  <a:cubicBezTo>
                    <a:pt x="1526" y="1271"/>
                    <a:pt x="1580" y="1119"/>
                    <a:pt x="1607" y="956"/>
                  </a:cubicBezTo>
                  <a:cubicBezTo>
                    <a:pt x="1656" y="690"/>
                    <a:pt x="1667" y="402"/>
                    <a:pt x="1569" y="141"/>
                  </a:cubicBezTo>
                  <a:lnTo>
                    <a:pt x="711" y="6"/>
                  </a:lnTo>
                  <a:cubicBezTo>
                    <a:pt x="685" y="2"/>
                    <a:pt x="658" y="0"/>
                    <a:pt x="632" y="0"/>
                  </a:cubicBezTo>
                  <a:close/>
                </a:path>
              </a:pathLst>
            </a:custGeom>
            <a:solidFill>
              <a:srgbClr val="FE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9"/>
            <p:cNvSpPr/>
            <p:nvPr/>
          </p:nvSpPr>
          <p:spPr>
            <a:xfrm>
              <a:off x="3533900" y="2913600"/>
              <a:ext cx="38575" cy="31125"/>
            </a:xfrm>
            <a:custGeom>
              <a:avLst/>
              <a:gdLst/>
              <a:ahLst/>
              <a:cxnLst/>
              <a:rect l="l" t="t" r="r" b="b"/>
              <a:pathLst>
                <a:path w="1543" h="1245" extrusionOk="0">
                  <a:moveTo>
                    <a:pt x="552" y="0"/>
                  </a:moveTo>
                  <a:cubicBezTo>
                    <a:pt x="267" y="0"/>
                    <a:pt x="33" y="228"/>
                    <a:pt x="22" y="511"/>
                  </a:cubicBezTo>
                  <a:lnTo>
                    <a:pt x="17" y="653"/>
                  </a:lnTo>
                  <a:cubicBezTo>
                    <a:pt x="1" y="946"/>
                    <a:pt x="234" y="1196"/>
                    <a:pt x="527" y="1212"/>
                  </a:cubicBezTo>
                  <a:lnTo>
                    <a:pt x="1429" y="1244"/>
                  </a:lnTo>
                  <a:cubicBezTo>
                    <a:pt x="1483" y="1103"/>
                    <a:pt x="1515" y="957"/>
                    <a:pt x="1526" y="799"/>
                  </a:cubicBezTo>
                  <a:cubicBezTo>
                    <a:pt x="1543" y="539"/>
                    <a:pt x="1521" y="267"/>
                    <a:pt x="1407" y="34"/>
                  </a:cubicBezTo>
                  <a:lnTo>
                    <a:pt x="582" y="1"/>
                  </a:lnTo>
                  <a:cubicBezTo>
                    <a:pt x="572" y="1"/>
                    <a:pt x="562" y="0"/>
                    <a:pt x="552" y="0"/>
                  </a:cubicBezTo>
                  <a:close/>
                </a:path>
              </a:pathLst>
            </a:custGeom>
            <a:solidFill>
              <a:srgbClr val="FE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9"/>
            <p:cNvSpPr/>
            <p:nvPr/>
          </p:nvSpPr>
          <p:spPr>
            <a:xfrm>
              <a:off x="3530650" y="2957175"/>
              <a:ext cx="27975" cy="23225"/>
            </a:xfrm>
            <a:custGeom>
              <a:avLst/>
              <a:gdLst/>
              <a:ahLst/>
              <a:cxnLst/>
              <a:rect l="l" t="t" r="r" b="b"/>
              <a:pathLst>
                <a:path w="1119" h="929" extrusionOk="0">
                  <a:moveTo>
                    <a:pt x="918" y="1"/>
                  </a:moveTo>
                  <a:lnTo>
                    <a:pt x="348" y="88"/>
                  </a:lnTo>
                  <a:cubicBezTo>
                    <a:pt x="141" y="120"/>
                    <a:pt x="0" y="310"/>
                    <a:pt x="33" y="517"/>
                  </a:cubicBezTo>
                  <a:lnTo>
                    <a:pt x="49" y="609"/>
                  </a:lnTo>
                  <a:cubicBezTo>
                    <a:pt x="74" y="795"/>
                    <a:pt x="236" y="929"/>
                    <a:pt x="419" y="929"/>
                  </a:cubicBezTo>
                  <a:cubicBezTo>
                    <a:pt x="438" y="929"/>
                    <a:pt x="458" y="927"/>
                    <a:pt x="478" y="924"/>
                  </a:cubicBezTo>
                  <a:lnTo>
                    <a:pt x="1097" y="832"/>
                  </a:lnTo>
                  <a:cubicBezTo>
                    <a:pt x="1119" y="728"/>
                    <a:pt x="1119" y="620"/>
                    <a:pt x="1108" y="511"/>
                  </a:cubicBezTo>
                  <a:cubicBezTo>
                    <a:pt x="1086" y="332"/>
                    <a:pt x="1032" y="147"/>
                    <a:pt x="918" y="1"/>
                  </a:cubicBezTo>
                  <a:close/>
                </a:path>
              </a:pathLst>
            </a:custGeom>
            <a:solidFill>
              <a:srgbClr val="FE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9"/>
            <p:cNvSpPr/>
            <p:nvPr/>
          </p:nvSpPr>
          <p:spPr>
            <a:xfrm>
              <a:off x="3625375" y="2929125"/>
              <a:ext cx="82725" cy="110975"/>
            </a:xfrm>
            <a:custGeom>
              <a:avLst/>
              <a:gdLst/>
              <a:ahLst/>
              <a:cxnLst/>
              <a:rect l="l" t="t" r="r" b="b"/>
              <a:pathLst>
                <a:path w="3309" h="4439" extrusionOk="0">
                  <a:moveTo>
                    <a:pt x="3175" y="1"/>
                  </a:moveTo>
                  <a:cubicBezTo>
                    <a:pt x="3146" y="1"/>
                    <a:pt x="3117" y="13"/>
                    <a:pt x="3096" y="42"/>
                  </a:cubicBezTo>
                  <a:lnTo>
                    <a:pt x="50" y="4305"/>
                  </a:lnTo>
                  <a:cubicBezTo>
                    <a:pt x="1" y="4373"/>
                    <a:pt x="65" y="4438"/>
                    <a:pt x="133" y="4438"/>
                  </a:cubicBezTo>
                  <a:cubicBezTo>
                    <a:pt x="162" y="4438"/>
                    <a:pt x="191" y="4426"/>
                    <a:pt x="213" y="4397"/>
                  </a:cubicBezTo>
                  <a:cubicBezTo>
                    <a:pt x="1228" y="2980"/>
                    <a:pt x="2243" y="1557"/>
                    <a:pt x="3259" y="140"/>
                  </a:cubicBezTo>
                  <a:cubicBezTo>
                    <a:pt x="3308" y="68"/>
                    <a:pt x="3243" y="1"/>
                    <a:pt x="3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9"/>
            <p:cNvSpPr/>
            <p:nvPr/>
          </p:nvSpPr>
          <p:spPr>
            <a:xfrm>
              <a:off x="3442750" y="2776425"/>
              <a:ext cx="150900" cy="178900"/>
            </a:xfrm>
            <a:custGeom>
              <a:avLst/>
              <a:gdLst/>
              <a:ahLst/>
              <a:cxnLst/>
              <a:rect l="l" t="t" r="r" b="b"/>
              <a:pathLst>
                <a:path w="6036" h="7156" extrusionOk="0">
                  <a:moveTo>
                    <a:pt x="1769" y="1"/>
                  </a:moveTo>
                  <a:cubicBezTo>
                    <a:pt x="1676" y="1"/>
                    <a:pt x="1614" y="130"/>
                    <a:pt x="1714" y="173"/>
                  </a:cubicBezTo>
                  <a:cubicBezTo>
                    <a:pt x="2360" y="444"/>
                    <a:pt x="3000" y="716"/>
                    <a:pt x="3641" y="993"/>
                  </a:cubicBezTo>
                  <a:cubicBezTo>
                    <a:pt x="3956" y="1128"/>
                    <a:pt x="4271" y="1264"/>
                    <a:pt x="4580" y="1394"/>
                  </a:cubicBezTo>
                  <a:cubicBezTo>
                    <a:pt x="4814" y="1497"/>
                    <a:pt x="5085" y="1595"/>
                    <a:pt x="5254" y="1802"/>
                  </a:cubicBezTo>
                  <a:cubicBezTo>
                    <a:pt x="5427" y="2013"/>
                    <a:pt x="5406" y="2312"/>
                    <a:pt x="5259" y="2534"/>
                  </a:cubicBezTo>
                  <a:cubicBezTo>
                    <a:pt x="5102" y="2779"/>
                    <a:pt x="4814" y="2904"/>
                    <a:pt x="4537" y="2936"/>
                  </a:cubicBezTo>
                  <a:cubicBezTo>
                    <a:pt x="4470" y="2945"/>
                    <a:pt x="4404" y="2949"/>
                    <a:pt x="4337" y="2949"/>
                  </a:cubicBezTo>
                  <a:cubicBezTo>
                    <a:pt x="4073" y="2949"/>
                    <a:pt x="3810" y="2887"/>
                    <a:pt x="3554" y="2822"/>
                  </a:cubicBezTo>
                  <a:cubicBezTo>
                    <a:pt x="3218" y="2735"/>
                    <a:pt x="2886" y="2648"/>
                    <a:pt x="2555" y="2556"/>
                  </a:cubicBezTo>
                  <a:cubicBezTo>
                    <a:pt x="1801" y="2355"/>
                    <a:pt x="1046" y="2154"/>
                    <a:pt x="286" y="1954"/>
                  </a:cubicBezTo>
                  <a:cubicBezTo>
                    <a:pt x="277" y="1951"/>
                    <a:pt x="268" y="1950"/>
                    <a:pt x="259" y="1950"/>
                  </a:cubicBezTo>
                  <a:cubicBezTo>
                    <a:pt x="164" y="1950"/>
                    <a:pt x="127" y="2108"/>
                    <a:pt x="237" y="2138"/>
                  </a:cubicBezTo>
                  <a:cubicBezTo>
                    <a:pt x="981" y="2334"/>
                    <a:pt x="1719" y="2529"/>
                    <a:pt x="2463" y="2730"/>
                  </a:cubicBezTo>
                  <a:cubicBezTo>
                    <a:pt x="2821" y="2822"/>
                    <a:pt x="3185" y="2925"/>
                    <a:pt x="3543" y="3018"/>
                  </a:cubicBezTo>
                  <a:cubicBezTo>
                    <a:pt x="3799" y="3082"/>
                    <a:pt x="4063" y="3138"/>
                    <a:pt x="4328" y="3138"/>
                  </a:cubicBezTo>
                  <a:cubicBezTo>
                    <a:pt x="4378" y="3138"/>
                    <a:pt x="4428" y="3136"/>
                    <a:pt x="4477" y="3132"/>
                  </a:cubicBezTo>
                  <a:cubicBezTo>
                    <a:pt x="4488" y="3148"/>
                    <a:pt x="4510" y="3164"/>
                    <a:pt x="4537" y="3164"/>
                  </a:cubicBezTo>
                  <a:cubicBezTo>
                    <a:pt x="5004" y="3219"/>
                    <a:pt x="5509" y="3441"/>
                    <a:pt x="5688" y="3908"/>
                  </a:cubicBezTo>
                  <a:cubicBezTo>
                    <a:pt x="5759" y="4104"/>
                    <a:pt x="5759" y="4332"/>
                    <a:pt x="5666" y="4522"/>
                  </a:cubicBezTo>
                  <a:cubicBezTo>
                    <a:pt x="5563" y="4733"/>
                    <a:pt x="5368" y="4847"/>
                    <a:pt x="5140" y="4896"/>
                  </a:cubicBezTo>
                  <a:cubicBezTo>
                    <a:pt x="4906" y="4951"/>
                    <a:pt x="4662" y="4945"/>
                    <a:pt x="4428" y="4951"/>
                  </a:cubicBezTo>
                  <a:cubicBezTo>
                    <a:pt x="4314" y="4953"/>
                    <a:pt x="4200" y="4954"/>
                    <a:pt x="4087" y="4954"/>
                  </a:cubicBezTo>
                  <a:cubicBezTo>
                    <a:pt x="3927" y="4954"/>
                    <a:pt x="3768" y="4951"/>
                    <a:pt x="3609" y="4945"/>
                  </a:cubicBezTo>
                  <a:cubicBezTo>
                    <a:pt x="3066" y="4929"/>
                    <a:pt x="2528" y="4885"/>
                    <a:pt x="1996" y="4820"/>
                  </a:cubicBezTo>
                  <a:cubicBezTo>
                    <a:pt x="1377" y="4739"/>
                    <a:pt x="769" y="4625"/>
                    <a:pt x="161" y="4478"/>
                  </a:cubicBezTo>
                  <a:cubicBezTo>
                    <a:pt x="153" y="4476"/>
                    <a:pt x="145" y="4475"/>
                    <a:pt x="138" y="4475"/>
                  </a:cubicBezTo>
                  <a:cubicBezTo>
                    <a:pt x="40" y="4475"/>
                    <a:pt x="1" y="4632"/>
                    <a:pt x="112" y="4663"/>
                  </a:cubicBezTo>
                  <a:cubicBezTo>
                    <a:pt x="1317" y="4951"/>
                    <a:pt x="2550" y="5113"/>
                    <a:pt x="3788" y="5141"/>
                  </a:cubicBezTo>
                  <a:cubicBezTo>
                    <a:pt x="3891" y="5143"/>
                    <a:pt x="3995" y="5144"/>
                    <a:pt x="4098" y="5144"/>
                  </a:cubicBezTo>
                  <a:cubicBezTo>
                    <a:pt x="4244" y="5144"/>
                    <a:pt x="4391" y="5142"/>
                    <a:pt x="4537" y="5135"/>
                  </a:cubicBezTo>
                  <a:cubicBezTo>
                    <a:pt x="4542" y="5141"/>
                    <a:pt x="4548" y="5141"/>
                    <a:pt x="4553" y="5141"/>
                  </a:cubicBezTo>
                  <a:cubicBezTo>
                    <a:pt x="4944" y="5211"/>
                    <a:pt x="5319" y="5445"/>
                    <a:pt x="5400" y="5857"/>
                  </a:cubicBezTo>
                  <a:cubicBezTo>
                    <a:pt x="5482" y="6248"/>
                    <a:pt x="5183" y="6563"/>
                    <a:pt x="4852" y="6710"/>
                  </a:cubicBezTo>
                  <a:cubicBezTo>
                    <a:pt x="4456" y="6883"/>
                    <a:pt x="3983" y="6900"/>
                    <a:pt x="3560" y="6932"/>
                  </a:cubicBezTo>
                  <a:cubicBezTo>
                    <a:pt x="3222" y="6957"/>
                    <a:pt x="2884" y="6969"/>
                    <a:pt x="2546" y="6969"/>
                  </a:cubicBezTo>
                  <a:cubicBezTo>
                    <a:pt x="2433" y="6969"/>
                    <a:pt x="2320" y="6968"/>
                    <a:pt x="2208" y="6965"/>
                  </a:cubicBezTo>
                  <a:cubicBezTo>
                    <a:pt x="1681" y="6949"/>
                    <a:pt x="1154" y="6900"/>
                    <a:pt x="628" y="6824"/>
                  </a:cubicBezTo>
                  <a:cubicBezTo>
                    <a:pt x="623" y="6823"/>
                    <a:pt x="618" y="6823"/>
                    <a:pt x="613" y="6823"/>
                  </a:cubicBezTo>
                  <a:cubicBezTo>
                    <a:pt x="504" y="6823"/>
                    <a:pt x="465" y="6988"/>
                    <a:pt x="579" y="7008"/>
                  </a:cubicBezTo>
                  <a:cubicBezTo>
                    <a:pt x="1244" y="7105"/>
                    <a:pt x="1913" y="7156"/>
                    <a:pt x="2582" y="7156"/>
                  </a:cubicBezTo>
                  <a:cubicBezTo>
                    <a:pt x="2962" y="7156"/>
                    <a:pt x="3343" y="7139"/>
                    <a:pt x="3723" y="7106"/>
                  </a:cubicBezTo>
                  <a:cubicBezTo>
                    <a:pt x="4173" y="7068"/>
                    <a:pt x="4684" y="7041"/>
                    <a:pt x="5085" y="6802"/>
                  </a:cubicBezTo>
                  <a:cubicBezTo>
                    <a:pt x="5422" y="6601"/>
                    <a:pt x="5655" y="6243"/>
                    <a:pt x="5590" y="5841"/>
                  </a:cubicBezTo>
                  <a:cubicBezTo>
                    <a:pt x="5536" y="5510"/>
                    <a:pt x="5313" y="5260"/>
                    <a:pt x="5031" y="5108"/>
                  </a:cubicBezTo>
                  <a:cubicBezTo>
                    <a:pt x="5161" y="5092"/>
                    <a:pt x="5286" y="5065"/>
                    <a:pt x="5406" y="5010"/>
                  </a:cubicBezTo>
                  <a:cubicBezTo>
                    <a:pt x="5845" y="4820"/>
                    <a:pt x="6036" y="4304"/>
                    <a:pt x="5867" y="3859"/>
                  </a:cubicBezTo>
                  <a:cubicBezTo>
                    <a:pt x="5704" y="3414"/>
                    <a:pt x="5313" y="3164"/>
                    <a:pt x="4879" y="3045"/>
                  </a:cubicBezTo>
                  <a:cubicBezTo>
                    <a:pt x="5292" y="2882"/>
                    <a:pt x="5628" y="2524"/>
                    <a:pt x="5558" y="2040"/>
                  </a:cubicBezTo>
                  <a:cubicBezTo>
                    <a:pt x="5514" y="1758"/>
                    <a:pt x="5313" y="1557"/>
                    <a:pt x="5075" y="1421"/>
                  </a:cubicBezTo>
                  <a:cubicBezTo>
                    <a:pt x="4787" y="1259"/>
                    <a:pt x="4466" y="1145"/>
                    <a:pt x="4162" y="1014"/>
                  </a:cubicBezTo>
                  <a:cubicBezTo>
                    <a:pt x="3381" y="672"/>
                    <a:pt x="2593" y="341"/>
                    <a:pt x="1811" y="10"/>
                  </a:cubicBezTo>
                  <a:cubicBezTo>
                    <a:pt x="1797" y="4"/>
                    <a:pt x="1783" y="1"/>
                    <a:pt x="1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9"/>
            <p:cNvSpPr/>
            <p:nvPr/>
          </p:nvSpPr>
          <p:spPr>
            <a:xfrm>
              <a:off x="3490550" y="2946300"/>
              <a:ext cx="78950" cy="54825"/>
            </a:xfrm>
            <a:custGeom>
              <a:avLst/>
              <a:gdLst/>
              <a:ahLst/>
              <a:cxnLst/>
              <a:rect l="l" t="t" r="r" b="b"/>
              <a:pathLst>
                <a:path w="3158" h="2193" extrusionOk="0">
                  <a:moveTo>
                    <a:pt x="2803" y="1"/>
                  </a:moveTo>
                  <a:cubicBezTo>
                    <a:pt x="2732" y="1"/>
                    <a:pt x="2666" y="97"/>
                    <a:pt x="2734" y="164"/>
                  </a:cubicBezTo>
                  <a:cubicBezTo>
                    <a:pt x="2918" y="354"/>
                    <a:pt x="2978" y="648"/>
                    <a:pt x="2902" y="903"/>
                  </a:cubicBezTo>
                  <a:cubicBezTo>
                    <a:pt x="2810" y="1207"/>
                    <a:pt x="2527" y="1364"/>
                    <a:pt x="2240" y="1451"/>
                  </a:cubicBezTo>
                  <a:cubicBezTo>
                    <a:pt x="1908" y="1560"/>
                    <a:pt x="1561" y="1636"/>
                    <a:pt x="1224" y="1723"/>
                  </a:cubicBezTo>
                  <a:cubicBezTo>
                    <a:pt x="850" y="1815"/>
                    <a:pt x="480" y="1913"/>
                    <a:pt x="111" y="2005"/>
                  </a:cubicBezTo>
                  <a:cubicBezTo>
                    <a:pt x="0" y="2035"/>
                    <a:pt x="35" y="2192"/>
                    <a:pt x="136" y="2192"/>
                  </a:cubicBezTo>
                  <a:cubicBezTo>
                    <a:pt x="144" y="2192"/>
                    <a:pt x="152" y="2191"/>
                    <a:pt x="160" y="2190"/>
                  </a:cubicBezTo>
                  <a:cubicBezTo>
                    <a:pt x="584" y="2081"/>
                    <a:pt x="1007" y="1972"/>
                    <a:pt x="1431" y="1864"/>
                  </a:cubicBezTo>
                  <a:cubicBezTo>
                    <a:pt x="1805" y="1766"/>
                    <a:pt x="2207" y="1701"/>
                    <a:pt x="2560" y="1533"/>
                  </a:cubicBezTo>
                  <a:cubicBezTo>
                    <a:pt x="2842" y="1397"/>
                    <a:pt x="3059" y="1158"/>
                    <a:pt x="3108" y="843"/>
                  </a:cubicBezTo>
                  <a:cubicBezTo>
                    <a:pt x="3157" y="550"/>
                    <a:pt x="3076" y="246"/>
                    <a:pt x="2864" y="29"/>
                  </a:cubicBezTo>
                  <a:cubicBezTo>
                    <a:pt x="2845" y="9"/>
                    <a:pt x="2824" y="1"/>
                    <a:pt x="2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9"/>
            <p:cNvSpPr/>
            <p:nvPr/>
          </p:nvSpPr>
          <p:spPr>
            <a:xfrm>
              <a:off x="3610050" y="2617025"/>
              <a:ext cx="17125" cy="39525"/>
            </a:xfrm>
            <a:custGeom>
              <a:avLst/>
              <a:gdLst/>
              <a:ahLst/>
              <a:cxnLst/>
              <a:rect l="l" t="t" r="r" b="b"/>
              <a:pathLst>
                <a:path w="685" h="1581" extrusionOk="0">
                  <a:moveTo>
                    <a:pt x="619" y="1"/>
                  </a:moveTo>
                  <a:cubicBezTo>
                    <a:pt x="619" y="1"/>
                    <a:pt x="0" y="39"/>
                    <a:pt x="120" y="1423"/>
                  </a:cubicBezTo>
                  <a:lnTo>
                    <a:pt x="685" y="1581"/>
                  </a:lnTo>
                  <a:lnTo>
                    <a:pt x="619" y="1"/>
                  </a:lnTo>
                  <a:close/>
                </a:path>
              </a:pathLst>
            </a:custGeom>
            <a:solidFill>
              <a:srgbClr val="FE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9"/>
            <p:cNvSpPr/>
            <p:nvPr/>
          </p:nvSpPr>
          <p:spPr>
            <a:xfrm>
              <a:off x="3451250" y="3090075"/>
              <a:ext cx="225475" cy="497625"/>
            </a:xfrm>
            <a:custGeom>
              <a:avLst/>
              <a:gdLst/>
              <a:ahLst/>
              <a:cxnLst/>
              <a:rect l="l" t="t" r="r" b="b"/>
              <a:pathLst>
                <a:path w="9019" h="19905" extrusionOk="0">
                  <a:moveTo>
                    <a:pt x="3904" y="0"/>
                  </a:moveTo>
                  <a:lnTo>
                    <a:pt x="2389" y="1070"/>
                  </a:lnTo>
                  <a:lnTo>
                    <a:pt x="206" y="576"/>
                  </a:lnTo>
                  <a:lnTo>
                    <a:pt x="0" y="19904"/>
                  </a:lnTo>
                  <a:lnTo>
                    <a:pt x="9018" y="18954"/>
                  </a:lnTo>
                  <a:lnTo>
                    <a:pt x="3904" y="0"/>
                  </a:lnTo>
                  <a:close/>
                </a:path>
              </a:pathLst>
            </a:custGeom>
            <a:solidFill>
              <a:srgbClr val="FE9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9"/>
            <p:cNvSpPr/>
            <p:nvPr/>
          </p:nvSpPr>
          <p:spPr>
            <a:xfrm>
              <a:off x="3548825" y="3042825"/>
              <a:ext cx="267575" cy="521125"/>
            </a:xfrm>
            <a:custGeom>
              <a:avLst/>
              <a:gdLst/>
              <a:ahLst/>
              <a:cxnLst/>
              <a:rect l="l" t="t" r="r" b="b"/>
              <a:pathLst>
                <a:path w="10703" h="20845" extrusionOk="0">
                  <a:moveTo>
                    <a:pt x="2954" y="1"/>
                  </a:moveTo>
                  <a:lnTo>
                    <a:pt x="1" y="1890"/>
                  </a:lnTo>
                  <a:lnTo>
                    <a:pt x="5115" y="20844"/>
                  </a:lnTo>
                  <a:lnTo>
                    <a:pt x="10702" y="16332"/>
                  </a:lnTo>
                  <a:lnTo>
                    <a:pt x="2954" y="1"/>
                  </a:lnTo>
                  <a:close/>
                </a:path>
              </a:pathLst>
            </a:custGeom>
            <a:solidFill>
              <a:srgbClr val="FD7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9"/>
            <p:cNvSpPr/>
            <p:nvPr/>
          </p:nvSpPr>
          <p:spPr>
            <a:xfrm>
              <a:off x="3507425" y="3113375"/>
              <a:ext cx="173225" cy="453925"/>
            </a:xfrm>
            <a:custGeom>
              <a:avLst/>
              <a:gdLst/>
              <a:ahLst/>
              <a:cxnLst/>
              <a:rect l="l" t="t" r="r" b="b"/>
              <a:pathLst>
                <a:path w="6929" h="18157" extrusionOk="0">
                  <a:moveTo>
                    <a:pt x="149" y="1"/>
                  </a:moveTo>
                  <a:cubicBezTo>
                    <a:pt x="143" y="1"/>
                    <a:pt x="137" y="1"/>
                    <a:pt x="131" y="2"/>
                  </a:cubicBezTo>
                  <a:cubicBezTo>
                    <a:pt x="55" y="8"/>
                    <a:pt x="1" y="78"/>
                    <a:pt x="6" y="149"/>
                  </a:cubicBezTo>
                  <a:lnTo>
                    <a:pt x="1494" y="15275"/>
                  </a:lnTo>
                  <a:cubicBezTo>
                    <a:pt x="1494" y="15318"/>
                    <a:pt x="1521" y="15356"/>
                    <a:pt x="1559" y="15378"/>
                  </a:cubicBezTo>
                  <a:lnTo>
                    <a:pt x="1565" y="15378"/>
                  </a:lnTo>
                  <a:lnTo>
                    <a:pt x="6706" y="18142"/>
                  </a:lnTo>
                  <a:cubicBezTo>
                    <a:pt x="6726" y="18152"/>
                    <a:pt x="6748" y="18157"/>
                    <a:pt x="6770" y="18157"/>
                  </a:cubicBezTo>
                  <a:cubicBezTo>
                    <a:pt x="6818" y="18157"/>
                    <a:pt x="6865" y="18132"/>
                    <a:pt x="6891" y="18087"/>
                  </a:cubicBezTo>
                  <a:cubicBezTo>
                    <a:pt x="6929" y="18017"/>
                    <a:pt x="6902" y="17930"/>
                    <a:pt x="6836" y="17897"/>
                  </a:cubicBezTo>
                  <a:lnTo>
                    <a:pt x="1760" y="15172"/>
                  </a:lnTo>
                  <a:lnTo>
                    <a:pt x="278" y="127"/>
                  </a:lnTo>
                  <a:cubicBezTo>
                    <a:pt x="273" y="57"/>
                    <a:pt x="217" y="1"/>
                    <a:pt x="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9"/>
            <p:cNvSpPr/>
            <p:nvPr/>
          </p:nvSpPr>
          <p:spPr>
            <a:xfrm>
              <a:off x="3447450" y="3491425"/>
              <a:ext cx="104525" cy="99725"/>
            </a:xfrm>
            <a:custGeom>
              <a:avLst/>
              <a:gdLst/>
              <a:ahLst/>
              <a:cxnLst/>
              <a:rect l="l" t="t" r="r" b="b"/>
              <a:pathLst>
                <a:path w="4181" h="3989" extrusionOk="0">
                  <a:moveTo>
                    <a:pt x="4023" y="1"/>
                  </a:moveTo>
                  <a:cubicBezTo>
                    <a:pt x="3990" y="1"/>
                    <a:pt x="3957" y="13"/>
                    <a:pt x="3931" y="39"/>
                  </a:cubicBezTo>
                  <a:lnTo>
                    <a:pt x="60" y="3753"/>
                  </a:lnTo>
                  <a:cubicBezTo>
                    <a:pt x="0" y="3807"/>
                    <a:pt x="0" y="3888"/>
                    <a:pt x="54" y="3948"/>
                  </a:cubicBezTo>
                  <a:cubicBezTo>
                    <a:pt x="60" y="3954"/>
                    <a:pt x="71" y="3964"/>
                    <a:pt x="81" y="3970"/>
                  </a:cubicBezTo>
                  <a:cubicBezTo>
                    <a:pt x="103" y="3983"/>
                    <a:pt x="126" y="3989"/>
                    <a:pt x="149" y="3989"/>
                  </a:cubicBezTo>
                  <a:cubicBezTo>
                    <a:pt x="185" y="3989"/>
                    <a:pt x="220" y="3974"/>
                    <a:pt x="250" y="3948"/>
                  </a:cubicBezTo>
                  <a:lnTo>
                    <a:pt x="4121" y="234"/>
                  </a:lnTo>
                  <a:cubicBezTo>
                    <a:pt x="4175" y="186"/>
                    <a:pt x="4181" y="99"/>
                    <a:pt x="4126" y="44"/>
                  </a:cubicBezTo>
                  <a:cubicBezTo>
                    <a:pt x="4098" y="16"/>
                    <a:pt x="4060" y="1"/>
                    <a:pt x="4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9"/>
            <p:cNvSpPr/>
            <p:nvPr/>
          </p:nvSpPr>
          <p:spPr>
            <a:xfrm>
              <a:off x="3117475" y="3089925"/>
              <a:ext cx="342350" cy="507000"/>
            </a:xfrm>
            <a:custGeom>
              <a:avLst/>
              <a:gdLst/>
              <a:ahLst/>
              <a:cxnLst/>
              <a:rect l="l" t="t" r="r" b="b"/>
              <a:pathLst>
                <a:path w="13694" h="20280" extrusionOk="0">
                  <a:moveTo>
                    <a:pt x="10235" y="1"/>
                  </a:moveTo>
                  <a:lnTo>
                    <a:pt x="0" y="16398"/>
                  </a:lnTo>
                  <a:lnTo>
                    <a:pt x="8199" y="20280"/>
                  </a:lnTo>
                  <a:lnTo>
                    <a:pt x="13693" y="1434"/>
                  </a:lnTo>
                  <a:lnTo>
                    <a:pt x="11842" y="1559"/>
                  </a:lnTo>
                  <a:lnTo>
                    <a:pt x="102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9"/>
            <p:cNvSpPr/>
            <p:nvPr/>
          </p:nvSpPr>
          <p:spPr>
            <a:xfrm>
              <a:off x="3322425" y="3123875"/>
              <a:ext cx="225075" cy="473050"/>
            </a:xfrm>
            <a:custGeom>
              <a:avLst/>
              <a:gdLst/>
              <a:ahLst/>
              <a:cxnLst/>
              <a:rect l="l" t="t" r="r" b="b"/>
              <a:pathLst>
                <a:path w="9003" h="18922" extrusionOk="0">
                  <a:moveTo>
                    <a:pt x="9003" y="0"/>
                  </a:moveTo>
                  <a:lnTo>
                    <a:pt x="5495" y="76"/>
                  </a:lnTo>
                  <a:lnTo>
                    <a:pt x="1" y="18922"/>
                  </a:lnTo>
                  <a:lnTo>
                    <a:pt x="1" y="18922"/>
                  </a:lnTo>
                  <a:lnTo>
                    <a:pt x="7119" y="17977"/>
                  </a:lnTo>
                  <a:lnTo>
                    <a:pt x="90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9"/>
            <p:cNvSpPr/>
            <p:nvPr/>
          </p:nvSpPr>
          <p:spPr>
            <a:xfrm>
              <a:off x="3113675" y="3447700"/>
              <a:ext cx="212575" cy="152575"/>
            </a:xfrm>
            <a:custGeom>
              <a:avLst/>
              <a:gdLst/>
              <a:ahLst/>
              <a:cxnLst/>
              <a:rect l="l" t="t" r="r" b="b"/>
              <a:pathLst>
                <a:path w="8503" h="6103" extrusionOk="0">
                  <a:moveTo>
                    <a:pt x="6041" y="0"/>
                  </a:moveTo>
                  <a:cubicBezTo>
                    <a:pt x="6027" y="0"/>
                    <a:pt x="6013" y="3"/>
                    <a:pt x="6000" y="7"/>
                  </a:cubicBezTo>
                  <a:lnTo>
                    <a:pt x="109" y="1956"/>
                  </a:lnTo>
                  <a:cubicBezTo>
                    <a:pt x="38" y="1983"/>
                    <a:pt x="0" y="2059"/>
                    <a:pt x="22" y="2130"/>
                  </a:cubicBezTo>
                  <a:cubicBezTo>
                    <a:pt x="33" y="2163"/>
                    <a:pt x="54" y="2190"/>
                    <a:pt x="82" y="2206"/>
                  </a:cubicBezTo>
                  <a:cubicBezTo>
                    <a:pt x="101" y="2219"/>
                    <a:pt x="125" y="2226"/>
                    <a:pt x="149" y="2226"/>
                  </a:cubicBezTo>
                  <a:cubicBezTo>
                    <a:pt x="165" y="2226"/>
                    <a:pt x="181" y="2223"/>
                    <a:pt x="196" y="2217"/>
                  </a:cubicBezTo>
                  <a:lnTo>
                    <a:pt x="5962" y="311"/>
                  </a:lnTo>
                  <a:lnTo>
                    <a:pt x="8220" y="6017"/>
                  </a:lnTo>
                  <a:cubicBezTo>
                    <a:pt x="8241" y="6071"/>
                    <a:pt x="8293" y="6103"/>
                    <a:pt x="8348" y="6103"/>
                  </a:cubicBezTo>
                  <a:cubicBezTo>
                    <a:pt x="8365" y="6103"/>
                    <a:pt x="8383" y="6100"/>
                    <a:pt x="8399" y="6093"/>
                  </a:cubicBezTo>
                  <a:cubicBezTo>
                    <a:pt x="8470" y="6066"/>
                    <a:pt x="8503" y="5985"/>
                    <a:pt x="8475" y="5920"/>
                  </a:cubicBezTo>
                  <a:lnTo>
                    <a:pt x="6168" y="89"/>
                  </a:lnTo>
                  <a:cubicBezTo>
                    <a:pt x="6146" y="33"/>
                    <a:pt x="6094" y="0"/>
                    <a:pt x="60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9"/>
            <p:cNvSpPr/>
            <p:nvPr/>
          </p:nvSpPr>
          <p:spPr>
            <a:xfrm>
              <a:off x="3260800" y="3125450"/>
              <a:ext cx="156675" cy="329150"/>
            </a:xfrm>
            <a:custGeom>
              <a:avLst/>
              <a:gdLst/>
              <a:ahLst/>
              <a:cxnLst/>
              <a:rect l="l" t="t" r="r" b="b"/>
              <a:pathLst>
                <a:path w="6267" h="13166" extrusionOk="0">
                  <a:moveTo>
                    <a:pt x="6110" y="0"/>
                  </a:moveTo>
                  <a:cubicBezTo>
                    <a:pt x="6058" y="0"/>
                    <a:pt x="6008" y="31"/>
                    <a:pt x="5984" y="78"/>
                  </a:cubicBezTo>
                  <a:lnTo>
                    <a:pt x="33" y="12973"/>
                  </a:lnTo>
                  <a:cubicBezTo>
                    <a:pt x="1" y="13033"/>
                    <a:pt x="28" y="13109"/>
                    <a:pt x="87" y="13147"/>
                  </a:cubicBezTo>
                  <a:cubicBezTo>
                    <a:pt x="87" y="13147"/>
                    <a:pt x="93" y="13152"/>
                    <a:pt x="98" y="13152"/>
                  </a:cubicBezTo>
                  <a:cubicBezTo>
                    <a:pt x="118" y="13162"/>
                    <a:pt x="139" y="13166"/>
                    <a:pt x="160" y="13166"/>
                  </a:cubicBezTo>
                  <a:cubicBezTo>
                    <a:pt x="211" y="13166"/>
                    <a:pt x="260" y="13138"/>
                    <a:pt x="283" y="13087"/>
                  </a:cubicBezTo>
                  <a:lnTo>
                    <a:pt x="6234" y="198"/>
                  </a:lnTo>
                  <a:cubicBezTo>
                    <a:pt x="6266" y="127"/>
                    <a:pt x="6239" y="46"/>
                    <a:pt x="6168" y="13"/>
                  </a:cubicBezTo>
                  <a:cubicBezTo>
                    <a:pt x="6150" y="4"/>
                    <a:pt x="613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9"/>
            <p:cNvSpPr/>
            <p:nvPr/>
          </p:nvSpPr>
          <p:spPr>
            <a:xfrm>
              <a:off x="3405625" y="2786375"/>
              <a:ext cx="111325" cy="342800"/>
            </a:xfrm>
            <a:custGeom>
              <a:avLst/>
              <a:gdLst/>
              <a:ahLst/>
              <a:cxnLst/>
              <a:rect l="l" t="t" r="r" b="b"/>
              <a:pathLst>
                <a:path w="4453" h="13712" extrusionOk="0">
                  <a:moveTo>
                    <a:pt x="4348" y="0"/>
                  </a:moveTo>
                  <a:cubicBezTo>
                    <a:pt x="4302" y="0"/>
                    <a:pt x="4261" y="27"/>
                    <a:pt x="4252" y="73"/>
                  </a:cubicBezTo>
                  <a:cubicBezTo>
                    <a:pt x="3009" y="4601"/>
                    <a:pt x="1586" y="9146"/>
                    <a:pt x="17" y="13582"/>
                  </a:cubicBezTo>
                  <a:cubicBezTo>
                    <a:pt x="1" y="13630"/>
                    <a:pt x="23" y="13685"/>
                    <a:pt x="77" y="13706"/>
                  </a:cubicBezTo>
                  <a:cubicBezTo>
                    <a:pt x="88" y="13706"/>
                    <a:pt x="99" y="13712"/>
                    <a:pt x="109" y="13712"/>
                  </a:cubicBezTo>
                  <a:cubicBezTo>
                    <a:pt x="147" y="13712"/>
                    <a:pt x="185" y="13685"/>
                    <a:pt x="196" y="13647"/>
                  </a:cubicBezTo>
                  <a:cubicBezTo>
                    <a:pt x="1771" y="9211"/>
                    <a:pt x="3193" y="4661"/>
                    <a:pt x="4437" y="122"/>
                  </a:cubicBezTo>
                  <a:cubicBezTo>
                    <a:pt x="4453" y="73"/>
                    <a:pt x="4420" y="19"/>
                    <a:pt x="4371" y="3"/>
                  </a:cubicBezTo>
                  <a:cubicBezTo>
                    <a:pt x="4364" y="1"/>
                    <a:pt x="4356" y="0"/>
                    <a:pt x="4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9"/>
            <p:cNvSpPr/>
            <p:nvPr/>
          </p:nvSpPr>
          <p:spPr>
            <a:xfrm>
              <a:off x="3449350" y="2797650"/>
              <a:ext cx="90950" cy="334925"/>
            </a:xfrm>
            <a:custGeom>
              <a:avLst/>
              <a:gdLst/>
              <a:ahLst/>
              <a:cxnLst/>
              <a:rect l="l" t="t" r="r" b="b"/>
              <a:pathLst>
                <a:path w="3638" h="13397" extrusionOk="0">
                  <a:moveTo>
                    <a:pt x="3537" y="0"/>
                  </a:moveTo>
                  <a:cubicBezTo>
                    <a:pt x="3494" y="0"/>
                    <a:pt x="3451" y="30"/>
                    <a:pt x="3437" y="73"/>
                  </a:cubicBezTo>
                  <a:lnTo>
                    <a:pt x="11" y="13277"/>
                  </a:lnTo>
                  <a:cubicBezTo>
                    <a:pt x="0" y="13326"/>
                    <a:pt x="33" y="13380"/>
                    <a:pt x="81" y="13391"/>
                  </a:cubicBezTo>
                  <a:cubicBezTo>
                    <a:pt x="92" y="13397"/>
                    <a:pt x="98" y="13397"/>
                    <a:pt x="109" y="13397"/>
                  </a:cubicBezTo>
                  <a:cubicBezTo>
                    <a:pt x="152" y="13397"/>
                    <a:pt x="190" y="13370"/>
                    <a:pt x="201" y="13321"/>
                  </a:cubicBezTo>
                  <a:lnTo>
                    <a:pt x="3627" y="122"/>
                  </a:lnTo>
                  <a:cubicBezTo>
                    <a:pt x="3638" y="73"/>
                    <a:pt x="3611" y="19"/>
                    <a:pt x="3556" y="2"/>
                  </a:cubicBezTo>
                  <a:cubicBezTo>
                    <a:pt x="3550" y="1"/>
                    <a:pt x="3543" y="0"/>
                    <a:pt x="3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9"/>
            <p:cNvSpPr/>
            <p:nvPr/>
          </p:nvSpPr>
          <p:spPr>
            <a:xfrm>
              <a:off x="3491825" y="2793450"/>
              <a:ext cx="41700" cy="324475"/>
            </a:xfrm>
            <a:custGeom>
              <a:avLst/>
              <a:gdLst/>
              <a:ahLst/>
              <a:cxnLst/>
              <a:rect l="l" t="t" r="r" b="b"/>
              <a:pathLst>
                <a:path w="1668" h="12979" extrusionOk="0">
                  <a:moveTo>
                    <a:pt x="1558" y="0"/>
                  </a:moveTo>
                  <a:cubicBezTo>
                    <a:pt x="1511" y="0"/>
                    <a:pt x="1471" y="40"/>
                    <a:pt x="1466" y="83"/>
                  </a:cubicBezTo>
                  <a:lnTo>
                    <a:pt x="11" y="12870"/>
                  </a:lnTo>
                  <a:cubicBezTo>
                    <a:pt x="0" y="12924"/>
                    <a:pt x="38" y="12973"/>
                    <a:pt x="93" y="12978"/>
                  </a:cubicBezTo>
                  <a:lnTo>
                    <a:pt x="104" y="12978"/>
                  </a:lnTo>
                  <a:cubicBezTo>
                    <a:pt x="152" y="12978"/>
                    <a:pt x="196" y="12940"/>
                    <a:pt x="201" y="12891"/>
                  </a:cubicBezTo>
                  <a:lnTo>
                    <a:pt x="1662" y="105"/>
                  </a:lnTo>
                  <a:cubicBezTo>
                    <a:pt x="1667" y="56"/>
                    <a:pt x="1629" y="7"/>
                    <a:pt x="1575" y="2"/>
                  </a:cubicBezTo>
                  <a:cubicBezTo>
                    <a:pt x="1569" y="1"/>
                    <a:pt x="1564"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9"/>
            <p:cNvSpPr/>
            <p:nvPr/>
          </p:nvSpPr>
          <p:spPr>
            <a:xfrm>
              <a:off x="3540825" y="2801625"/>
              <a:ext cx="9925" cy="293900"/>
            </a:xfrm>
            <a:custGeom>
              <a:avLst/>
              <a:gdLst/>
              <a:ahLst/>
              <a:cxnLst/>
              <a:rect l="l" t="t" r="r" b="b"/>
              <a:pathLst>
                <a:path w="397" h="11756" extrusionOk="0">
                  <a:moveTo>
                    <a:pt x="299" y="1"/>
                  </a:moveTo>
                  <a:cubicBezTo>
                    <a:pt x="245" y="6"/>
                    <a:pt x="201" y="44"/>
                    <a:pt x="201" y="99"/>
                  </a:cubicBezTo>
                  <a:lnTo>
                    <a:pt x="6" y="11658"/>
                  </a:lnTo>
                  <a:cubicBezTo>
                    <a:pt x="0" y="11712"/>
                    <a:pt x="44" y="11755"/>
                    <a:pt x="98" y="11755"/>
                  </a:cubicBezTo>
                  <a:cubicBezTo>
                    <a:pt x="153" y="11755"/>
                    <a:pt x="196" y="11712"/>
                    <a:pt x="196" y="11663"/>
                  </a:cubicBezTo>
                  <a:lnTo>
                    <a:pt x="397" y="99"/>
                  </a:lnTo>
                  <a:cubicBezTo>
                    <a:pt x="397" y="50"/>
                    <a:pt x="353" y="1"/>
                    <a:pt x="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9"/>
            <p:cNvSpPr/>
            <p:nvPr/>
          </p:nvSpPr>
          <p:spPr>
            <a:xfrm>
              <a:off x="3550450" y="2983875"/>
              <a:ext cx="18225" cy="97675"/>
            </a:xfrm>
            <a:custGeom>
              <a:avLst/>
              <a:gdLst/>
              <a:ahLst/>
              <a:cxnLst/>
              <a:rect l="l" t="t" r="r" b="b"/>
              <a:pathLst>
                <a:path w="729" h="3907" extrusionOk="0">
                  <a:moveTo>
                    <a:pt x="106" y="1"/>
                  </a:moveTo>
                  <a:cubicBezTo>
                    <a:pt x="100" y="1"/>
                    <a:pt x="94" y="1"/>
                    <a:pt x="88" y="2"/>
                  </a:cubicBezTo>
                  <a:cubicBezTo>
                    <a:pt x="39" y="8"/>
                    <a:pt x="1" y="57"/>
                    <a:pt x="6" y="111"/>
                  </a:cubicBezTo>
                  <a:lnTo>
                    <a:pt x="506" y="3646"/>
                  </a:lnTo>
                  <a:cubicBezTo>
                    <a:pt x="506" y="3646"/>
                    <a:pt x="500" y="3646"/>
                    <a:pt x="500" y="3651"/>
                  </a:cubicBezTo>
                  <a:cubicBezTo>
                    <a:pt x="457" y="3684"/>
                    <a:pt x="452" y="3743"/>
                    <a:pt x="484" y="3787"/>
                  </a:cubicBezTo>
                  <a:lnTo>
                    <a:pt x="549" y="3868"/>
                  </a:lnTo>
                  <a:cubicBezTo>
                    <a:pt x="571" y="3895"/>
                    <a:pt x="598" y="3906"/>
                    <a:pt x="625" y="3906"/>
                  </a:cubicBezTo>
                  <a:cubicBezTo>
                    <a:pt x="642" y="3906"/>
                    <a:pt x="652" y="3901"/>
                    <a:pt x="663" y="3895"/>
                  </a:cubicBezTo>
                  <a:cubicBezTo>
                    <a:pt x="707" y="3879"/>
                    <a:pt x="729" y="3841"/>
                    <a:pt x="723" y="3798"/>
                  </a:cubicBezTo>
                  <a:lnTo>
                    <a:pt x="196" y="84"/>
                  </a:lnTo>
                  <a:cubicBezTo>
                    <a:pt x="192" y="36"/>
                    <a:pt x="153"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9"/>
            <p:cNvSpPr/>
            <p:nvPr/>
          </p:nvSpPr>
          <p:spPr>
            <a:xfrm>
              <a:off x="3512175" y="2998175"/>
              <a:ext cx="8450" cy="111725"/>
            </a:xfrm>
            <a:custGeom>
              <a:avLst/>
              <a:gdLst/>
              <a:ahLst/>
              <a:cxnLst/>
              <a:rect l="l" t="t" r="r" b="b"/>
              <a:pathLst>
                <a:path w="338" h="4469" extrusionOk="0">
                  <a:moveTo>
                    <a:pt x="99" y="1"/>
                  </a:moveTo>
                  <a:cubicBezTo>
                    <a:pt x="44" y="6"/>
                    <a:pt x="1" y="49"/>
                    <a:pt x="1" y="104"/>
                  </a:cubicBezTo>
                  <a:lnTo>
                    <a:pt x="142" y="4377"/>
                  </a:lnTo>
                  <a:cubicBezTo>
                    <a:pt x="142" y="4431"/>
                    <a:pt x="185" y="4469"/>
                    <a:pt x="240" y="4469"/>
                  </a:cubicBezTo>
                  <a:cubicBezTo>
                    <a:pt x="294" y="4469"/>
                    <a:pt x="337" y="4426"/>
                    <a:pt x="337" y="4371"/>
                  </a:cubicBezTo>
                  <a:lnTo>
                    <a:pt x="196" y="98"/>
                  </a:lnTo>
                  <a:cubicBezTo>
                    <a:pt x="196" y="44"/>
                    <a:pt x="158" y="1"/>
                    <a:pt x="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9"/>
            <p:cNvSpPr/>
            <p:nvPr/>
          </p:nvSpPr>
          <p:spPr>
            <a:xfrm>
              <a:off x="3410850" y="2574300"/>
              <a:ext cx="92850" cy="119000"/>
            </a:xfrm>
            <a:custGeom>
              <a:avLst/>
              <a:gdLst/>
              <a:ahLst/>
              <a:cxnLst/>
              <a:rect l="l" t="t" r="r" b="b"/>
              <a:pathLst>
                <a:path w="3714" h="4760" extrusionOk="0">
                  <a:moveTo>
                    <a:pt x="157" y="0"/>
                  </a:moveTo>
                  <a:cubicBezTo>
                    <a:pt x="77" y="0"/>
                    <a:pt x="1" y="77"/>
                    <a:pt x="58" y="157"/>
                  </a:cubicBezTo>
                  <a:cubicBezTo>
                    <a:pt x="1193" y="1677"/>
                    <a:pt x="2327" y="3192"/>
                    <a:pt x="3462" y="4712"/>
                  </a:cubicBezTo>
                  <a:cubicBezTo>
                    <a:pt x="3488" y="4746"/>
                    <a:pt x="3522" y="4760"/>
                    <a:pt x="3555" y="4760"/>
                  </a:cubicBezTo>
                  <a:cubicBezTo>
                    <a:pt x="3637" y="4760"/>
                    <a:pt x="3714" y="4679"/>
                    <a:pt x="3652" y="4598"/>
                  </a:cubicBezTo>
                  <a:cubicBezTo>
                    <a:pt x="2523" y="3083"/>
                    <a:pt x="1388" y="1563"/>
                    <a:pt x="253" y="48"/>
                  </a:cubicBezTo>
                  <a:cubicBezTo>
                    <a:pt x="227" y="14"/>
                    <a:pt x="192" y="0"/>
                    <a:pt x="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9"/>
            <p:cNvSpPr/>
            <p:nvPr/>
          </p:nvSpPr>
          <p:spPr>
            <a:xfrm>
              <a:off x="3391825" y="2685175"/>
              <a:ext cx="89425" cy="30275"/>
            </a:xfrm>
            <a:custGeom>
              <a:avLst/>
              <a:gdLst/>
              <a:ahLst/>
              <a:cxnLst/>
              <a:rect l="l" t="t" r="r" b="b"/>
              <a:pathLst>
                <a:path w="3577" h="1211" extrusionOk="0">
                  <a:moveTo>
                    <a:pt x="149" y="0"/>
                  </a:moveTo>
                  <a:cubicBezTo>
                    <a:pt x="39" y="0"/>
                    <a:pt x="0" y="183"/>
                    <a:pt x="124" y="218"/>
                  </a:cubicBezTo>
                  <a:cubicBezTo>
                    <a:pt x="1215" y="549"/>
                    <a:pt x="2306" y="875"/>
                    <a:pt x="3392" y="1206"/>
                  </a:cubicBezTo>
                  <a:cubicBezTo>
                    <a:pt x="3403" y="1209"/>
                    <a:pt x="3414" y="1210"/>
                    <a:pt x="3424" y="1210"/>
                  </a:cubicBezTo>
                  <a:cubicBezTo>
                    <a:pt x="3537" y="1210"/>
                    <a:pt x="3577" y="1028"/>
                    <a:pt x="3452" y="989"/>
                  </a:cubicBezTo>
                  <a:cubicBezTo>
                    <a:pt x="2361" y="663"/>
                    <a:pt x="1275" y="332"/>
                    <a:pt x="184" y="6"/>
                  </a:cubicBezTo>
                  <a:cubicBezTo>
                    <a:pt x="171" y="2"/>
                    <a:pt x="160"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9"/>
            <p:cNvSpPr/>
            <p:nvPr/>
          </p:nvSpPr>
          <p:spPr>
            <a:xfrm>
              <a:off x="3500550" y="2588500"/>
              <a:ext cx="24900" cy="91800"/>
            </a:xfrm>
            <a:custGeom>
              <a:avLst/>
              <a:gdLst/>
              <a:ahLst/>
              <a:cxnLst/>
              <a:rect l="l" t="t" r="r" b="b"/>
              <a:pathLst>
                <a:path w="996" h="3672" extrusionOk="0">
                  <a:moveTo>
                    <a:pt x="136" y="1"/>
                  </a:moveTo>
                  <a:cubicBezTo>
                    <a:pt x="71" y="1"/>
                    <a:pt x="1" y="55"/>
                    <a:pt x="21" y="137"/>
                  </a:cubicBezTo>
                  <a:cubicBezTo>
                    <a:pt x="265" y="1288"/>
                    <a:pt x="515" y="2439"/>
                    <a:pt x="764" y="3591"/>
                  </a:cubicBezTo>
                  <a:cubicBezTo>
                    <a:pt x="775" y="3647"/>
                    <a:pt x="816" y="3671"/>
                    <a:pt x="860" y="3671"/>
                  </a:cubicBezTo>
                  <a:cubicBezTo>
                    <a:pt x="925" y="3671"/>
                    <a:pt x="996" y="3616"/>
                    <a:pt x="976" y="3531"/>
                  </a:cubicBezTo>
                  <a:cubicBezTo>
                    <a:pt x="726" y="2380"/>
                    <a:pt x="482" y="1229"/>
                    <a:pt x="232" y="78"/>
                  </a:cubicBezTo>
                  <a:cubicBezTo>
                    <a:pt x="220" y="24"/>
                    <a:pt x="179"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9"/>
            <p:cNvSpPr/>
            <p:nvPr/>
          </p:nvSpPr>
          <p:spPr>
            <a:xfrm>
              <a:off x="3542050" y="2614800"/>
              <a:ext cx="6750" cy="56225"/>
            </a:xfrm>
            <a:custGeom>
              <a:avLst/>
              <a:gdLst/>
              <a:ahLst/>
              <a:cxnLst/>
              <a:rect l="l" t="t" r="r" b="b"/>
              <a:pathLst>
                <a:path w="270" h="2249" extrusionOk="0">
                  <a:moveTo>
                    <a:pt x="112" y="0"/>
                  </a:moveTo>
                  <a:cubicBezTo>
                    <a:pt x="56" y="0"/>
                    <a:pt x="0" y="36"/>
                    <a:pt x="0" y="106"/>
                  </a:cubicBezTo>
                  <a:cubicBezTo>
                    <a:pt x="17" y="785"/>
                    <a:pt x="33" y="1463"/>
                    <a:pt x="44" y="2142"/>
                  </a:cubicBezTo>
                  <a:cubicBezTo>
                    <a:pt x="46" y="2213"/>
                    <a:pt x="104" y="2248"/>
                    <a:pt x="159" y="2248"/>
                  </a:cubicBezTo>
                  <a:cubicBezTo>
                    <a:pt x="215" y="2248"/>
                    <a:pt x="269" y="2213"/>
                    <a:pt x="266" y="2142"/>
                  </a:cubicBezTo>
                  <a:cubicBezTo>
                    <a:pt x="256" y="1463"/>
                    <a:pt x="239" y="785"/>
                    <a:pt x="223" y="106"/>
                  </a:cubicBezTo>
                  <a:cubicBezTo>
                    <a:pt x="223" y="36"/>
                    <a:pt x="167" y="0"/>
                    <a:pt x="1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9"/>
            <p:cNvSpPr/>
            <p:nvPr/>
          </p:nvSpPr>
          <p:spPr>
            <a:xfrm>
              <a:off x="3421625" y="2731225"/>
              <a:ext cx="46775" cy="15000"/>
            </a:xfrm>
            <a:custGeom>
              <a:avLst/>
              <a:gdLst/>
              <a:ahLst/>
              <a:cxnLst/>
              <a:rect l="l" t="t" r="r" b="b"/>
              <a:pathLst>
                <a:path w="1871" h="600" extrusionOk="0">
                  <a:moveTo>
                    <a:pt x="1712" y="1"/>
                  </a:moveTo>
                  <a:cubicBezTo>
                    <a:pt x="1703" y="1"/>
                    <a:pt x="1694" y="2"/>
                    <a:pt x="1685" y="4"/>
                  </a:cubicBezTo>
                  <a:cubicBezTo>
                    <a:pt x="1163" y="129"/>
                    <a:pt x="648" y="254"/>
                    <a:pt x="132" y="384"/>
                  </a:cubicBezTo>
                  <a:cubicBezTo>
                    <a:pt x="1" y="415"/>
                    <a:pt x="43" y="600"/>
                    <a:pt x="158" y="600"/>
                  </a:cubicBezTo>
                  <a:cubicBezTo>
                    <a:pt x="167" y="600"/>
                    <a:pt x="176" y="599"/>
                    <a:pt x="186" y="596"/>
                  </a:cubicBezTo>
                  <a:cubicBezTo>
                    <a:pt x="707" y="471"/>
                    <a:pt x="1223" y="346"/>
                    <a:pt x="1744" y="216"/>
                  </a:cubicBezTo>
                  <a:cubicBezTo>
                    <a:pt x="1870" y="186"/>
                    <a:pt x="1828" y="1"/>
                    <a:pt x="1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49"/>
          <p:cNvGrpSpPr/>
          <p:nvPr/>
        </p:nvGrpSpPr>
        <p:grpSpPr>
          <a:xfrm>
            <a:off x="-305537" y="2350569"/>
            <a:ext cx="2123769" cy="2618802"/>
            <a:chOff x="6100125" y="3047575"/>
            <a:chExt cx="890992" cy="1098675"/>
          </a:xfrm>
        </p:grpSpPr>
        <p:sp>
          <p:nvSpPr>
            <p:cNvPr id="844" name="Google Shape;844;p49"/>
            <p:cNvSpPr/>
            <p:nvPr/>
          </p:nvSpPr>
          <p:spPr>
            <a:xfrm>
              <a:off x="6543975" y="3052275"/>
              <a:ext cx="268775" cy="388200"/>
            </a:xfrm>
            <a:custGeom>
              <a:avLst/>
              <a:gdLst/>
              <a:ahLst/>
              <a:cxnLst/>
              <a:rect l="l" t="t" r="r" b="b"/>
              <a:pathLst>
                <a:path w="10751" h="15528" extrusionOk="0">
                  <a:moveTo>
                    <a:pt x="4033" y="1"/>
                  </a:moveTo>
                  <a:cubicBezTo>
                    <a:pt x="3866" y="1"/>
                    <a:pt x="3710" y="112"/>
                    <a:pt x="3660" y="280"/>
                  </a:cubicBezTo>
                  <a:lnTo>
                    <a:pt x="55" y="13299"/>
                  </a:lnTo>
                  <a:cubicBezTo>
                    <a:pt x="0" y="13500"/>
                    <a:pt x="120" y="13712"/>
                    <a:pt x="326" y="13772"/>
                  </a:cubicBezTo>
                  <a:lnTo>
                    <a:pt x="6619" y="15515"/>
                  </a:lnTo>
                  <a:cubicBezTo>
                    <a:pt x="6652" y="15524"/>
                    <a:pt x="6685" y="15528"/>
                    <a:pt x="6718" y="15528"/>
                  </a:cubicBezTo>
                  <a:cubicBezTo>
                    <a:pt x="6886" y="15528"/>
                    <a:pt x="7046" y="15417"/>
                    <a:pt x="7091" y="15249"/>
                  </a:cubicBezTo>
                  <a:lnTo>
                    <a:pt x="10696" y="2229"/>
                  </a:lnTo>
                  <a:cubicBezTo>
                    <a:pt x="10750" y="2023"/>
                    <a:pt x="10631" y="1811"/>
                    <a:pt x="10430" y="1757"/>
                  </a:cubicBezTo>
                  <a:lnTo>
                    <a:pt x="4132" y="14"/>
                  </a:lnTo>
                  <a:cubicBezTo>
                    <a:pt x="4099" y="5"/>
                    <a:pt x="4066" y="1"/>
                    <a:pt x="40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9"/>
            <p:cNvSpPr/>
            <p:nvPr/>
          </p:nvSpPr>
          <p:spPr>
            <a:xfrm>
              <a:off x="6538675" y="3047575"/>
              <a:ext cx="279375" cy="397600"/>
            </a:xfrm>
            <a:custGeom>
              <a:avLst/>
              <a:gdLst/>
              <a:ahLst/>
              <a:cxnLst/>
              <a:rect l="l" t="t" r="r" b="b"/>
              <a:pathLst>
                <a:path w="11175" h="15904" extrusionOk="0">
                  <a:moveTo>
                    <a:pt x="4245" y="189"/>
                  </a:moveTo>
                  <a:cubicBezTo>
                    <a:pt x="4278" y="189"/>
                    <a:pt x="4311" y="193"/>
                    <a:pt x="4344" y="202"/>
                  </a:cubicBezTo>
                  <a:lnTo>
                    <a:pt x="9746" y="1695"/>
                  </a:lnTo>
                  <a:lnTo>
                    <a:pt x="10642" y="1945"/>
                  </a:lnTo>
                  <a:cubicBezTo>
                    <a:pt x="10843" y="1999"/>
                    <a:pt x="10962" y="2211"/>
                    <a:pt x="10908" y="2417"/>
                  </a:cubicBezTo>
                  <a:lnTo>
                    <a:pt x="7949" y="13107"/>
                  </a:lnTo>
                  <a:lnTo>
                    <a:pt x="7303" y="15437"/>
                  </a:lnTo>
                  <a:cubicBezTo>
                    <a:pt x="7258" y="15605"/>
                    <a:pt x="7098" y="15716"/>
                    <a:pt x="6930" y="15716"/>
                  </a:cubicBezTo>
                  <a:cubicBezTo>
                    <a:pt x="6897" y="15716"/>
                    <a:pt x="6864" y="15712"/>
                    <a:pt x="6831" y="15703"/>
                  </a:cubicBezTo>
                  <a:lnTo>
                    <a:pt x="4616" y="15089"/>
                  </a:lnTo>
                  <a:lnTo>
                    <a:pt x="538" y="13960"/>
                  </a:lnTo>
                  <a:cubicBezTo>
                    <a:pt x="332" y="13900"/>
                    <a:pt x="212" y="13688"/>
                    <a:pt x="267" y="13487"/>
                  </a:cubicBezTo>
                  <a:lnTo>
                    <a:pt x="478" y="12716"/>
                  </a:lnTo>
                  <a:lnTo>
                    <a:pt x="3872" y="468"/>
                  </a:lnTo>
                  <a:cubicBezTo>
                    <a:pt x="3922" y="300"/>
                    <a:pt x="4078" y="189"/>
                    <a:pt x="4245" y="189"/>
                  </a:cubicBezTo>
                  <a:close/>
                  <a:moveTo>
                    <a:pt x="4239" y="1"/>
                  </a:moveTo>
                  <a:cubicBezTo>
                    <a:pt x="3992" y="1"/>
                    <a:pt x="3760" y="167"/>
                    <a:pt x="3693" y="419"/>
                  </a:cubicBezTo>
                  <a:lnTo>
                    <a:pt x="87" y="13433"/>
                  </a:lnTo>
                  <a:cubicBezTo>
                    <a:pt x="0" y="13737"/>
                    <a:pt x="180" y="14058"/>
                    <a:pt x="484" y="14139"/>
                  </a:cubicBezTo>
                  <a:lnTo>
                    <a:pt x="6782" y="15882"/>
                  </a:lnTo>
                  <a:cubicBezTo>
                    <a:pt x="6834" y="15897"/>
                    <a:pt x="6886" y="15904"/>
                    <a:pt x="6938" y="15904"/>
                  </a:cubicBezTo>
                  <a:cubicBezTo>
                    <a:pt x="7187" y="15904"/>
                    <a:pt x="7415" y="15738"/>
                    <a:pt x="7482" y="15485"/>
                  </a:cubicBezTo>
                  <a:lnTo>
                    <a:pt x="11087" y="2466"/>
                  </a:lnTo>
                  <a:cubicBezTo>
                    <a:pt x="11174" y="2162"/>
                    <a:pt x="10995" y="1847"/>
                    <a:pt x="10691" y="1765"/>
                  </a:cubicBezTo>
                  <a:lnTo>
                    <a:pt x="4393" y="23"/>
                  </a:lnTo>
                  <a:cubicBezTo>
                    <a:pt x="4342" y="8"/>
                    <a:pt x="4290" y="1"/>
                    <a:pt x="4239" y="1"/>
                  </a:cubicBezTo>
                  <a:close/>
                </a:path>
              </a:pathLst>
            </a:custGeom>
            <a:solidFill>
              <a:srgbClr val="ABA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9"/>
            <p:cNvSpPr/>
            <p:nvPr/>
          </p:nvSpPr>
          <p:spPr>
            <a:xfrm>
              <a:off x="6556600" y="3271275"/>
              <a:ext cx="175375" cy="141325"/>
            </a:xfrm>
            <a:custGeom>
              <a:avLst/>
              <a:gdLst/>
              <a:ahLst/>
              <a:cxnLst/>
              <a:rect l="l" t="t" r="r" b="b"/>
              <a:pathLst>
                <a:path w="7015" h="5653" extrusionOk="0">
                  <a:moveTo>
                    <a:pt x="1059" y="0"/>
                  </a:moveTo>
                  <a:lnTo>
                    <a:pt x="0" y="3834"/>
                  </a:lnTo>
                  <a:lnTo>
                    <a:pt x="4213" y="5001"/>
                  </a:lnTo>
                  <a:lnTo>
                    <a:pt x="6564" y="5652"/>
                  </a:lnTo>
                  <a:lnTo>
                    <a:pt x="7015" y="4029"/>
                  </a:lnTo>
                  <a:cubicBezTo>
                    <a:pt x="5755" y="1912"/>
                    <a:pt x="3524" y="397"/>
                    <a:pt x="1091" y="11"/>
                  </a:cubicBezTo>
                  <a:lnTo>
                    <a:pt x="10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9"/>
            <p:cNvSpPr/>
            <p:nvPr/>
          </p:nvSpPr>
          <p:spPr>
            <a:xfrm>
              <a:off x="6583050" y="3160375"/>
              <a:ext cx="207575" cy="211650"/>
            </a:xfrm>
            <a:custGeom>
              <a:avLst/>
              <a:gdLst/>
              <a:ahLst/>
              <a:cxnLst/>
              <a:rect l="l" t="t" r="r" b="b"/>
              <a:pathLst>
                <a:path w="8303" h="8466" extrusionOk="0">
                  <a:moveTo>
                    <a:pt x="8302" y="1"/>
                  </a:moveTo>
                  <a:lnTo>
                    <a:pt x="8302" y="1"/>
                  </a:lnTo>
                  <a:cubicBezTo>
                    <a:pt x="6441" y="1877"/>
                    <a:pt x="3808" y="2960"/>
                    <a:pt x="1166" y="2960"/>
                  </a:cubicBezTo>
                  <a:cubicBezTo>
                    <a:pt x="926" y="2960"/>
                    <a:pt x="686" y="2951"/>
                    <a:pt x="446" y="2933"/>
                  </a:cubicBezTo>
                  <a:lnTo>
                    <a:pt x="419" y="2922"/>
                  </a:lnTo>
                  <a:lnTo>
                    <a:pt x="1" y="4436"/>
                  </a:lnTo>
                  <a:lnTo>
                    <a:pt x="33" y="4447"/>
                  </a:lnTo>
                  <a:cubicBezTo>
                    <a:pt x="2466" y="4833"/>
                    <a:pt x="4697" y="6348"/>
                    <a:pt x="5957" y="8465"/>
                  </a:cubicBezTo>
                  <a:lnTo>
                    <a:pt x="8302" y="1"/>
                  </a:lnTo>
                  <a:close/>
                </a:path>
              </a:pathLst>
            </a:custGeom>
            <a:solidFill>
              <a:srgbClr val="D3D3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9"/>
            <p:cNvSpPr/>
            <p:nvPr/>
          </p:nvSpPr>
          <p:spPr>
            <a:xfrm>
              <a:off x="6593500" y="3070375"/>
              <a:ext cx="209475" cy="164000"/>
            </a:xfrm>
            <a:custGeom>
              <a:avLst/>
              <a:gdLst/>
              <a:ahLst/>
              <a:cxnLst/>
              <a:rect l="l" t="t" r="r" b="b"/>
              <a:pathLst>
                <a:path w="8379" h="6560" extrusionOk="0">
                  <a:moveTo>
                    <a:pt x="1809" y="1"/>
                  </a:moveTo>
                  <a:lnTo>
                    <a:pt x="1" y="6522"/>
                  </a:lnTo>
                  <a:lnTo>
                    <a:pt x="28" y="6533"/>
                  </a:lnTo>
                  <a:cubicBezTo>
                    <a:pt x="268" y="6551"/>
                    <a:pt x="508" y="6560"/>
                    <a:pt x="748" y="6560"/>
                  </a:cubicBezTo>
                  <a:cubicBezTo>
                    <a:pt x="3390" y="6560"/>
                    <a:pt x="6023" y="5477"/>
                    <a:pt x="7884" y="3601"/>
                  </a:cubicBezTo>
                  <a:lnTo>
                    <a:pt x="8379" y="1820"/>
                  </a:lnTo>
                  <a:lnTo>
                    <a:pt x="7347" y="1532"/>
                  </a:lnTo>
                  <a:lnTo>
                    <a:pt x="18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9"/>
            <p:cNvSpPr/>
            <p:nvPr/>
          </p:nvSpPr>
          <p:spPr>
            <a:xfrm>
              <a:off x="6775000" y="3095775"/>
              <a:ext cx="9100" cy="8300"/>
            </a:xfrm>
            <a:custGeom>
              <a:avLst/>
              <a:gdLst/>
              <a:ahLst/>
              <a:cxnLst/>
              <a:rect l="l" t="t" r="r" b="b"/>
              <a:pathLst>
                <a:path w="364" h="332" extrusionOk="0">
                  <a:moveTo>
                    <a:pt x="187" y="1"/>
                  </a:moveTo>
                  <a:cubicBezTo>
                    <a:pt x="114" y="1"/>
                    <a:pt x="45" y="48"/>
                    <a:pt x="22" y="125"/>
                  </a:cubicBezTo>
                  <a:cubicBezTo>
                    <a:pt x="0" y="212"/>
                    <a:pt x="49" y="299"/>
                    <a:pt x="136" y="326"/>
                  </a:cubicBezTo>
                  <a:cubicBezTo>
                    <a:pt x="151" y="330"/>
                    <a:pt x="165" y="331"/>
                    <a:pt x="179" y="331"/>
                  </a:cubicBezTo>
                  <a:cubicBezTo>
                    <a:pt x="254" y="331"/>
                    <a:pt x="319" y="285"/>
                    <a:pt x="342" y="212"/>
                  </a:cubicBezTo>
                  <a:cubicBezTo>
                    <a:pt x="364" y="125"/>
                    <a:pt x="315" y="33"/>
                    <a:pt x="228" y="6"/>
                  </a:cubicBezTo>
                  <a:cubicBezTo>
                    <a:pt x="214" y="2"/>
                    <a:pt x="200" y="1"/>
                    <a:pt x="187" y="1"/>
                  </a:cubicBezTo>
                  <a:close/>
                </a:path>
              </a:pathLst>
            </a:custGeom>
            <a:solidFill>
              <a:srgbClr val="D3D3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9"/>
            <p:cNvSpPr/>
            <p:nvPr/>
          </p:nvSpPr>
          <p:spPr>
            <a:xfrm>
              <a:off x="6677125" y="3069450"/>
              <a:ext cx="91925" cy="30550"/>
            </a:xfrm>
            <a:custGeom>
              <a:avLst/>
              <a:gdLst/>
              <a:ahLst/>
              <a:cxnLst/>
              <a:rect l="l" t="t" r="r" b="b"/>
              <a:pathLst>
                <a:path w="3677" h="1222" extrusionOk="0">
                  <a:moveTo>
                    <a:pt x="164" y="0"/>
                  </a:moveTo>
                  <a:cubicBezTo>
                    <a:pt x="101" y="0"/>
                    <a:pt x="40" y="45"/>
                    <a:pt x="22" y="109"/>
                  </a:cubicBezTo>
                  <a:cubicBezTo>
                    <a:pt x="1" y="185"/>
                    <a:pt x="49" y="271"/>
                    <a:pt x="125" y="288"/>
                  </a:cubicBezTo>
                  <a:lnTo>
                    <a:pt x="3475" y="1216"/>
                  </a:lnTo>
                  <a:cubicBezTo>
                    <a:pt x="3489" y="1220"/>
                    <a:pt x="3502" y="1222"/>
                    <a:pt x="3516" y="1222"/>
                  </a:cubicBezTo>
                  <a:cubicBezTo>
                    <a:pt x="3579" y="1222"/>
                    <a:pt x="3641" y="1181"/>
                    <a:pt x="3654" y="1118"/>
                  </a:cubicBezTo>
                  <a:cubicBezTo>
                    <a:pt x="3676" y="1037"/>
                    <a:pt x="3633" y="956"/>
                    <a:pt x="3557" y="934"/>
                  </a:cubicBezTo>
                  <a:lnTo>
                    <a:pt x="201" y="5"/>
                  </a:lnTo>
                  <a:cubicBezTo>
                    <a:pt x="189" y="2"/>
                    <a:pt x="177" y="0"/>
                    <a:pt x="1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9"/>
            <p:cNvSpPr/>
            <p:nvPr/>
          </p:nvSpPr>
          <p:spPr>
            <a:xfrm>
              <a:off x="6601375" y="3387800"/>
              <a:ext cx="66950" cy="31100"/>
            </a:xfrm>
            <a:custGeom>
              <a:avLst/>
              <a:gdLst/>
              <a:ahLst/>
              <a:cxnLst/>
              <a:rect l="l" t="t" r="r" b="b"/>
              <a:pathLst>
                <a:path w="2678" h="1244" extrusionOk="0">
                  <a:moveTo>
                    <a:pt x="409" y="1"/>
                  </a:moveTo>
                  <a:cubicBezTo>
                    <a:pt x="345" y="1"/>
                    <a:pt x="283" y="18"/>
                    <a:pt x="229" y="47"/>
                  </a:cubicBezTo>
                  <a:cubicBezTo>
                    <a:pt x="147" y="96"/>
                    <a:pt x="82" y="172"/>
                    <a:pt x="55" y="269"/>
                  </a:cubicBezTo>
                  <a:cubicBezTo>
                    <a:pt x="1" y="459"/>
                    <a:pt x="115" y="660"/>
                    <a:pt x="310" y="715"/>
                  </a:cubicBezTo>
                  <a:lnTo>
                    <a:pt x="2178" y="1230"/>
                  </a:lnTo>
                  <a:cubicBezTo>
                    <a:pt x="2211" y="1239"/>
                    <a:pt x="2243" y="1244"/>
                    <a:pt x="2275" y="1244"/>
                  </a:cubicBezTo>
                  <a:cubicBezTo>
                    <a:pt x="2339" y="1244"/>
                    <a:pt x="2401" y="1227"/>
                    <a:pt x="2455" y="1198"/>
                  </a:cubicBezTo>
                  <a:cubicBezTo>
                    <a:pt x="2536" y="1149"/>
                    <a:pt x="2596" y="1073"/>
                    <a:pt x="2623" y="981"/>
                  </a:cubicBezTo>
                  <a:cubicBezTo>
                    <a:pt x="2678" y="785"/>
                    <a:pt x="2564" y="584"/>
                    <a:pt x="2374" y="530"/>
                  </a:cubicBezTo>
                  <a:lnTo>
                    <a:pt x="506" y="14"/>
                  </a:lnTo>
                  <a:cubicBezTo>
                    <a:pt x="473" y="5"/>
                    <a:pt x="441" y="1"/>
                    <a:pt x="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9"/>
            <p:cNvSpPr/>
            <p:nvPr/>
          </p:nvSpPr>
          <p:spPr>
            <a:xfrm>
              <a:off x="6100125" y="3198850"/>
              <a:ext cx="685750" cy="739050"/>
            </a:xfrm>
            <a:custGeom>
              <a:avLst/>
              <a:gdLst/>
              <a:ahLst/>
              <a:cxnLst/>
              <a:rect l="l" t="t" r="r" b="b"/>
              <a:pathLst>
                <a:path w="27430" h="29562" extrusionOk="0">
                  <a:moveTo>
                    <a:pt x="19392" y="0"/>
                  </a:moveTo>
                  <a:cubicBezTo>
                    <a:pt x="18764" y="0"/>
                    <a:pt x="18642" y="2055"/>
                    <a:pt x="17982" y="3321"/>
                  </a:cubicBezTo>
                  <a:cubicBezTo>
                    <a:pt x="17982" y="3321"/>
                    <a:pt x="17646" y="3902"/>
                    <a:pt x="17483" y="4874"/>
                  </a:cubicBezTo>
                  <a:cubicBezTo>
                    <a:pt x="17320" y="5846"/>
                    <a:pt x="16256" y="9098"/>
                    <a:pt x="16256" y="9098"/>
                  </a:cubicBezTo>
                  <a:lnTo>
                    <a:pt x="4110" y="14717"/>
                  </a:lnTo>
                  <a:lnTo>
                    <a:pt x="0" y="29561"/>
                  </a:lnTo>
                  <a:lnTo>
                    <a:pt x="18531" y="13963"/>
                  </a:lnTo>
                  <a:cubicBezTo>
                    <a:pt x="18531" y="13963"/>
                    <a:pt x="20159" y="13691"/>
                    <a:pt x="21283" y="13344"/>
                  </a:cubicBezTo>
                  <a:cubicBezTo>
                    <a:pt x="22407" y="13002"/>
                    <a:pt x="25111" y="11232"/>
                    <a:pt x="25480" y="10596"/>
                  </a:cubicBezTo>
                  <a:cubicBezTo>
                    <a:pt x="25844" y="9961"/>
                    <a:pt x="25860" y="9755"/>
                    <a:pt x="25860" y="9755"/>
                  </a:cubicBezTo>
                  <a:cubicBezTo>
                    <a:pt x="25860" y="9755"/>
                    <a:pt x="26512" y="9728"/>
                    <a:pt x="26653" y="9179"/>
                  </a:cubicBezTo>
                  <a:cubicBezTo>
                    <a:pt x="26800" y="8625"/>
                    <a:pt x="26496" y="8115"/>
                    <a:pt x="25947" y="7985"/>
                  </a:cubicBezTo>
                  <a:lnTo>
                    <a:pt x="25947" y="7985"/>
                  </a:lnTo>
                  <a:cubicBezTo>
                    <a:pt x="25947" y="7985"/>
                    <a:pt x="25978" y="7988"/>
                    <a:pt x="26030" y="7988"/>
                  </a:cubicBezTo>
                  <a:cubicBezTo>
                    <a:pt x="26260" y="7988"/>
                    <a:pt x="26904" y="7930"/>
                    <a:pt x="27104" y="7301"/>
                  </a:cubicBezTo>
                  <a:cubicBezTo>
                    <a:pt x="27343" y="6530"/>
                    <a:pt x="26734" y="6269"/>
                    <a:pt x="26734" y="6269"/>
                  </a:cubicBezTo>
                  <a:cubicBezTo>
                    <a:pt x="26734" y="6269"/>
                    <a:pt x="27305" y="6019"/>
                    <a:pt x="27364" y="5493"/>
                  </a:cubicBezTo>
                  <a:cubicBezTo>
                    <a:pt x="27429" y="4972"/>
                    <a:pt x="27267" y="4467"/>
                    <a:pt x="26767" y="4374"/>
                  </a:cubicBezTo>
                  <a:cubicBezTo>
                    <a:pt x="26736" y="4368"/>
                    <a:pt x="26704" y="4366"/>
                    <a:pt x="26673" y="4366"/>
                  </a:cubicBezTo>
                  <a:cubicBezTo>
                    <a:pt x="26206" y="4366"/>
                    <a:pt x="25765" y="4977"/>
                    <a:pt x="25801" y="5303"/>
                  </a:cubicBezTo>
                  <a:cubicBezTo>
                    <a:pt x="25839" y="5650"/>
                    <a:pt x="25969" y="6079"/>
                    <a:pt x="25969" y="6079"/>
                  </a:cubicBezTo>
                  <a:cubicBezTo>
                    <a:pt x="25969" y="6079"/>
                    <a:pt x="25236" y="6128"/>
                    <a:pt x="25057" y="6861"/>
                  </a:cubicBezTo>
                  <a:cubicBezTo>
                    <a:pt x="24916" y="7452"/>
                    <a:pt x="25225" y="7816"/>
                    <a:pt x="25464" y="7903"/>
                  </a:cubicBezTo>
                  <a:lnTo>
                    <a:pt x="25464" y="7903"/>
                  </a:lnTo>
                  <a:cubicBezTo>
                    <a:pt x="25454" y="7900"/>
                    <a:pt x="25213" y="7813"/>
                    <a:pt x="24939" y="7813"/>
                  </a:cubicBezTo>
                  <a:cubicBezTo>
                    <a:pt x="24682" y="7813"/>
                    <a:pt x="24396" y="7889"/>
                    <a:pt x="24242" y="8180"/>
                  </a:cubicBezTo>
                  <a:cubicBezTo>
                    <a:pt x="23917" y="8794"/>
                    <a:pt x="23960" y="8924"/>
                    <a:pt x="23960" y="8924"/>
                  </a:cubicBezTo>
                  <a:cubicBezTo>
                    <a:pt x="23960" y="8924"/>
                    <a:pt x="23556" y="8807"/>
                    <a:pt x="23131" y="8807"/>
                  </a:cubicBezTo>
                  <a:cubicBezTo>
                    <a:pt x="22762" y="8807"/>
                    <a:pt x="22376" y="8895"/>
                    <a:pt x="22223" y="9223"/>
                  </a:cubicBezTo>
                  <a:lnTo>
                    <a:pt x="20854" y="8843"/>
                  </a:lnTo>
                  <a:cubicBezTo>
                    <a:pt x="20854" y="8843"/>
                    <a:pt x="20925" y="7572"/>
                    <a:pt x="19758" y="5449"/>
                  </a:cubicBezTo>
                  <a:lnTo>
                    <a:pt x="19866" y="3679"/>
                  </a:lnTo>
                  <a:cubicBezTo>
                    <a:pt x="19866" y="3679"/>
                    <a:pt x="21066" y="1670"/>
                    <a:pt x="19888" y="324"/>
                  </a:cubicBezTo>
                  <a:cubicBezTo>
                    <a:pt x="19691" y="98"/>
                    <a:pt x="19530" y="0"/>
                    <a:pt x="19392" y="0"/>
                  </a:cubicBezTo>
                  <a:close/>
                </a:path>
              </a:pathLst>
            </a:custGeom>
            <a:solidFill>
              <a:srgbClr val="FE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9"/>
            <p:cNvSpPr/>
            <p:nvPr/>
          </p:nvSpPr>
          <p:spPr>
            <a:xfrm>
              <a:off x="6604350" y="3364750"/>
              <a:ext cx="20675" cy="80625"/>
            </a:xfrm>
            <a:custGeom>
              <a:avLst/>
              <a:gdLst/>
              <a:ahLst/>
              <a:cxnLst/>
              <a:rect l="l" t="t" r="r" b="b"/>
              <a:pathLst>
                <a:path w="827" h="3225" extrusionOk="0">
                  <a:moveTo>
                    <a:pt x="126" y="0"/>
                  </a:moveTo>
                  <a:cubicBezTo>
                    <a:pt x="66" y="0"/>
                    <a:pt x="1" y="69"/>
                    <a:pt x="34" y="143"/>
                  </a:cubicBezTo>
                  <a:cubicBezTo>
                    <a:pt x="447" y="1083"/>
                    <a:pt x="637" y="2109"/>
                    <a:pt x="588" y="3135"/>
                  </a:cubicBezTo>
                  <a:cubicBezTo>
                    <a:pt x="585" y="3195"/>
                    <a:pt x="631" y="3225"/>
                    <a:pt x="679" y="3225"/>
                  </a:cubicBezTo>
                  <a:cubicBezTo>
                    <a:pt x="726" y="3225"/>
                    <a:pt x="775" y="3195"/>
                    <a:pt x="778" y="3135"/>
                  </a:cubicBezTo>
                  <a:cubicBezTo>
                    <a:pt x="827" y="2076"/>
                    <a:pt x="626" y="1018"/>
                    <a:pt x="197" y="51"/>
                  </a:cubicBezTo>
                  <a:cubicBezTo>
                    <a:pt x="181" y="15"/>
                    <a:pt x="154"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9"/>
            <p:cNvSpPr/>
            <p:nvPr/>
          </p:nvSpPr>
          <p:spPr>
            <a:xfrm>
              <a:off x="6644675" y="3429725"/>
              <a:ext cx="71125" cy="41700"/>
            </a:xfrm>
            <a:custGeom>
              <a:avLst/>
              <a:gdLst/>
              <a:ahLst/>
              <a:cxnLst/>
              <a:rect l="l" t="t" r="r" b="b"/>
              <a:pathLst>
                <a:path w="2845" h="1668" extrusionOk="0">
                  <a:moveTo>
                    <a:pt x="432" y="0"/>
                  </a:moveTo>
                  <a:cubicBezTo>
                    <a:pt x="411" y="0"/>
                    <a:pt x="389" y="9"/>
                    <a:pt x="370" y="31"/>
                  </a:cubicBezTo>
                  <a:cubicBezTo>
                    <a:pt x="1" y="455"/>
                    <a:pt x="332" y="1008"/>
                    <a:pt x="766" y="1220"/>
                  </a:cubicBezTo>
                  <a:cubicBezTo>
                    <a:pt x="1049" y="1356"/>
                    <a:pt x="1364" y="1399"/>
                    <a:pt x="1668" y="1459"/>
                  </a:cubicBezTo>
                  <a:cubicBezTo>
                    <a:pt x="2004" y="1530"/>
                    <a:pt x="2346" y="1595"/>
                    <a:pt x="2683" y="1665"/>
                  </a:cubicBezTo>
                  <a:cubicBezTo>
                    <a:pt x="2690" y="1667"/>
                    <a:pt x="2696" y="1667"/>
                    <a:pt x="2702" y="1667"/>
                  </a:cubicBezTo>
                  <a:cubicBezTo>
                    <a:pt x="2807" y="1667"/>
                    <a:pt x="2845" y="1501"/>
                    <a:pt x="2732" y="1481"/>
                  </a:cubicBezTo>
                  <a:cubicBezTo>
                    <a:pt x="2466" y="1426"/>
                    <a:pt x="2194" y="1372"/>
                    <a:pt x="1923" y="1318"/>
                  </a:cubicBezTo>
                  <a:cubicBezTo>
                    <a:pt x="1657" y="1269"/>
                    <a:pt x="1385" y="1226"/>
                    <a:pt x="1125" y="1150"/>
                  </a:cubicBezTo>
                  <a:cubicBezTo>
                    <a:pt x="897" y="1090"/>
                    <a:pt x="669" y="987"/>
                    <a:pt x="522" y="797"/>
                  </a:cubicBezTo>
                  <a:cubicBezTo>
                    <a:pt x="386" y="618"/>
                    <a:pt x="343" y="346"/>
                    <a:pt x="506" y="167"/>
                  </a:cubicBezTo>
                  <a:cubicBezTo>
                    <a:pt x="564" y="96"/>
                    <a:pt x="501" y="0"/>
                    <a:pt x="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9"/>
            <p:cNvSpPr/>
            <p:nvPr/>
          </p:nvSpPr>
          <p:spPr>
            <a:xfrm>
              <a:off x="6696275" y="3418950"/>
              <a:ext cx="52050" cy="25050"/>
            </a:xfrm>
            <a:custGeom>
              <a:avLst/>
              <a:gdLst/>
              <a:ahLst/>
              <a:cxnLst/>
              <a:rect l="l" t="t" r="r" b="b"/>
              <a:pathLst>
                <a:path w="2082" h="1002" extrusionOk="0">
                  <a:moveTo>
                    <a:pt x="120" y="1"/>
                  </a:moveTo>
                  <a:cubicBezTo>
                    <a:pt x="0" y="1"/>
                    <a:pt x="2" y="185"/>
                    <a:pt x="125" y="191"/>
                  </a:cubicBezTo>
                  <a:cubicBezTo>
                    <a:pt x="782" y="234"/>
                    <a:pt x="1406" y="511"/>
                    <a:pt x="1879" y="973"/>
                  </a:cubicBezTo>
                  <a:cubicBezTo>
                    <a:pt x="1899" y="993"/>
                    <a:pt x="1922" y="1001"/>
                    <a:pt x="1944" y="1001"/>
                  </a:cubicBezTo>
                  <a:cubicBezTo>
                    <a:pt x="2017" y="1001"/>
                    <a:pt x="2081" y="909"/>
                    <a:pt x="2014" y="842"/>
                  </a:cubicBezTo>
                  <a:cubicBezTo>
                    <a:pt x="1504" y="343"/>
                    <a:pt x="831" y="44"/>
                    <a:pt x="125" y="1"/>
                  </a:cubicBezTo>
                  <a:cubicBezTo>
                    <a:pt x="123" y="1"/>
                    <a:pt x="121"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9"/>
            <p:cNvSpPr/>
            <p:nvPr/>
          </p:nvSpPr>
          <p:spPr>
            <a:xfrm>
              <a:off x="6731550" y="3393700"/>
              <a:ext cx="26350" cy="9350"/>
            </a:xfrm>
            <a:custGeom>
              <a:avLst/>
              <a:gdLst/>
              <a:ahLst/>
              <a:cxnLst/>
              <a:rect l="l" t="t" r="r" b="b"/>
              <a:pathLst>
                <a:path w="1054" h="374" extrusionOk="0">
                  <a:moveTo>
                    <a:pt x="120" y="1"/>
                  </a:moveTo>
                  <a:cubicBezTo>
                    <a:pt x="1" y="1"/>
                    <a:pt x="2" y="185"/>
                    <a:pt x="126" y="191"/>
                  </a:cubicBezTo>
                  <a:cubicBezTo>
                    <a:pt x="397" y="202"/>
                    <a:pt x="669" y="261"/>
                    <a:pt x="918" y="370"/>
                  </a:cubicBezTo>
                  <a:cubicBezTo>
                    <a:pt x="926" y="373"/>
                    <a:pt x="934" y="374"/>
                    <a:pt x="942" y="374"/>
                  </a:cubicBezTo>
                  <a:cubicBezTo>
                    <a:pt x="984" y="374"/>
                    <a:pt x="1024" y="340"/>
                    <a:pt x="1038" y="299"/>
                  </a:cubicBezTo>
                  <a:cubicBezTo>
                    <a:pt x="1054" y="245"/>
                    <a:pt x="1016" y="207"/>
                    <a:pt x="973" y="185"/>
                  </a:cubicBezTo>
                  <a:cubicBezTo>
                    <a:pt x="701" y="77"/>
                    <a:pt x="413" y="12"/>
                    <a:pt x="126" y="1"/>
                  </a:cubicBezTo>
                  <a:cubicBezTo>
                    <a:pt x="124" y="1"/>
                    <a:pt x="122"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9"/>
            <p:cNvSpPr/>
            <p:nvPr/>
          </p:nvSpPr>
          <p:spPr>
            <a:xfrm>
              <a:off x="6749600" y="3347500"/>
              <a:ext cx="22150" cy="8975"/>
            </a:xfrm>
            <a:custGeom>
              <a:avLst/>
              <a:gdLst/>
              <a:ahLst/>
              <a:cxnLst/>
              <a:rect l="l" t="t" r="r" b="b"/>
              <a:pathLst>
                <a:path w="886" h="359" extrusionOk="0">
                  <a:moveTo>
                    <a:pt x="108" y="0"/>
                  </a:moveTo>
                  <a:cubicBezTo>
                    <a:pt x="63" y="0"/>
                    <a:pt x="26" y="26"/>
                    <a:pt x="12" y="68"/>
                  </a:cubicBezTo>
                  <a:cubicBezTo>
                    <a:pt x="1" y="117"/>
                    <a:pt x="28" y="171"/>
                    <a:pt x="77" y="187"/>
                  </a:cubicBezTo>
                  <a:cubicBezTo>
                    <a:pt x="305" y="242"/>
                    <a:pt x="527" y="296"/>
                    <a:pt x="755" y="356"/>
                  </a:cubicBezTo>
                  <a:cubicBezTo>
                    <a:pt x="763" y="357"/>
                    <a:pt x="770" y="358"/>
                    <a:pt x="777" y="358"/>
                  </a:cubicBezTo>
                  <a:cubicBezTo>
                    <a:pt x="819" y="358"/>
                    <a:pt x="860" y="331"/>
                    <a:pt x="870" y="285"/>
                  </a:cubicBezTo>
                  <a:cubicBezTo>
                    <a:pt x="886" y="242"/>
                    <a:pt x="853" y="182"/>
                    <a:pt x="804" y="171"/>
                  </a:cubicBezTo>
                  <a:cubicBezTo>
                    <a:pt x="582" y="117"/>
                    <a:pt x="354" y="57"/>
                    <a:pt x="131" y="3"/>
                  </a:cubicBezTo>
                  <a:cubicBezTo>
                    <a:pt x="123" y="1"/>
                    <a:pt x="115"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9"/>
            <p:cNvSpPr/>
            <p:nvPr/>
          </p:nvSpPr>
          <p:spPr>
            <a:xfrm>
              <a:off x="6657975" y="3423150"/>
              <a:ext cx="36550" cy="30875"/>
            </a:xfrm>
            <a:custGeom>
              <a:avLst/>
              <a:gdLst/>
              <a:ahLst/>
              <a:cxnLst/>
              <a:rect l="l" t="t" r="r" b="b"/>
              <a:pathLst>
                <a:path w="1462" h="1235" extrusionOk="0">
                  <a:moveTo>
                    <a:pt x="186" y="1"/>
                  </a:moveTo>
                  <a:cubicBezTo>
                    <a:pt x="126" y="120"/>
                    <a:pt x="77" y="256"/>
                    <a:pt x="50" y="397"/>
                  </a:cubicBezTo>
                  <a:cubicBezTo>
                    <a:pt x="6" y="636"/>
                    <a:pt x="1" y="886"/>
                    <a:pt x="82" y="1114"/>
                  </a:cubicBezTo>
                  <a:lnTo>
                    <a:pt x="832" y="1228"/>
                  </a:lnTo>
                  <a:cubicBezTo>
                    <a:pt x="858" y="1232"/>
                    <a:pt x="885" y="1234"/>
                    <a:pt x="911" y="1234"/>
                  </a:cubicBezTo>
                  <a:cubicBezTo>
                    <a:pt x="1151" y="1234"/>
                    <a:pt x="1362" y="1060"/>
                    <a:pt x="1396" y="815"/>
                  </a:cubicBezTo>
                  <a:lnTo>
                    <a:pt x="1418" y="690"/>
                  </a:lnTo>
                  <a:cubicBezTo>
                    <a:pt x="1461" y="424"/>
                    <a:pt x="1271" y="169"/>
                    <a:pt x="1005" y="126"/>
                  </a:cubicBezTo>
                  <a:lnTo>
                    <a:pt x="186" y="1"/>
                  </a:lnTo>
                  <a:close/>
                </a:path>
              </a:pathLst>
            </a:custGeom>
            <a:solidFill>
              <a:srgbClr val="FE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9"/>
            <p:cNvSpPr/>
            <p:nvPr/>
          </p:nvSpPr>
          <p:spPr>
            <a:xfrm>
              <a:off x="6711875" y="3395750"/>
              <a:ext cx="32050" cy="30375"/>
            </a:xfrm>
            <a:custGeom>
              <a:avLst/>
              <a:gdLst/>
              <a:ahLst/>
              <a:cxnLst/>
              <a:rect l="l" t="t" r="r" b="b"/>
              <a:pathLst>
                <a:path w="1282" h="1215" extrusionOk="0">
                  <a:moveTo>
                    <a:pt x="337" y="0"/>
                  </a:moveTo>
                  <a:cubicBezTo>
                    <a:pt x="250" y="103"/>
                    <a:pt x="6" y="695"/>
                    <a:pt x="0" y="923"/>
                  </a:cubicBezTo>
                  <a:lnTo>
                    <a:pt x="543" y="1184"/>
                  </a:lnTo>
                  <a:cubicBezTo>
                    <a:pt x="587" y="1204"/>
                    <a:pt x="634" y="1214"/>
                    <a:pt x="681" y="1214"/>
                  </a:cubicBezTo>
                  <a:cubicBezTo>
                    <a:pt x="846" y="1214"/>
                    <a:pt x="1021" y="1097"/>
                    <a:pt x="1113" y="907"/>
                  </a:cubicBezTo>
                  <a:lnTo>
                    <a:pt x="1168" y="793"/>
                  </a:lnTo>
                  <a:cubicBezTo>
                    <a:pt x="1282" y="543"/>
                    <a:pt x="1217" y="266"/>
                    <a:pt x="1021" y="174"/>
                  </a:cubicBezTo>
                  <a:lnTo>
                    <a:pt x="337" y="0"/>
                  </a:lnTo>
                  <a:close/>
                </a:path>
              </a:pathLst>
            </a:custGeom>
            <a:solidFill>
              <a:srgbClr val="FE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9"/>
            <p:cNvSpPr/>
            <p:nvPr/>
          </p:nvSpPr>
          <p:spPr>
            <a:xfrm>
              <a:off x="6734825" y="3359650"/>
              <a:ext cx="25675" cy="30125"/>
            </a:xfrm>
            <a:custGeom>
              <a:avLst/>
              <a:gdLst/>
              <a:ahLst/>
              <a:cxnLst/>
              <a:rect l="l" t="t" r="r" b="b"/>
              <a:pathLst>
                <a:path w="1027" h="1205" extrusionOk="0">
                  <a:moveTo>
                    <a:pt x="206" y="0"/>
                  </a:moveTo>
                  <a:cubicBezTo>
                    <a:pt x="152" y="125"/>
                    <a:pt x="109" y="255"/>
                    <a:pt x="76" y="396"/>
                  </a:cubicBezTo>
                  <a:cubicBezTo>
                    <a:pt x="27" y="630"/>
                    <a:pt x="0" y="880"/>
                    <a:pt x="33" y="1102"/>
                  </a:cubicBezTo>
                  <a:lnTo>
                    <a:pt x="527" y="1200"/>
                  </a:lnTo>
                  <a:cubicBezTo>
                    <a:pt x="542" y="1203"/>
                    <a:pt x="557" y="1205"/>
                    <a:pt x="573" y="1205"/>
                  </a:cubicBezTo>
                  <a:cubicBezTo>
                    <a:pt x="737" y="1205"/>
                    <a:pt x="901" y="1025"/>
                    <a:pt x="950" y="782"/>
                  </a:cubicBezTo>
                  <a:lnTo>
                    <a:pt x="972" y="657"/>
                  </a:lnTo>
                  <a:cubicBezTo>
                    <a:pt x="1026" y="391"/>
                    <a:pt x="928" y="147"/>
                    <a:pt x="749" y="109"/>
                  </a:cubicBezTo>
                  <a:lnTo>
                    <a:pt x="206" y="0"/>
                  </a:lnTo>
                  <a:close/>
                </a:path>
              </a:pathLst>
            </a:custGeom>
            <a:solidFill>
              <a:srgbClr val="FE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9"/>
            <p:cNvSpPr/>
            <p:nvPr/>
          </p:nvSpPr>
          <p:spPr>
            <a:xfrm>
              <a:off x="6566100" y="3198250"/>
              <a:ext cx="22825" cy="36875"/>
            </a:xfrm>
            <a:custGeom>
              <a:avLst/>
              <a:gdLst/>
              <a:ahLst/>
              <a:cxnLst/>
              <a:rect l="l" t="t" r="r" b="b"/>
              <a:pathLst>
                <a:path w="913" h="1475" extrusionOk="0">
                  <a:moveTo>
                    <a:pt x="407" y="0"/>
                  </a:moveTo>
                  <a:lnTo>
                    <a:pt x="0" y="1472"/>
                  </a:lnTo>
                  <a:cubicBezTo>
                    <a:pt x="0" y="1472"/>
                    <a:pt x="19" y="1474"/>
                    <a:pt x="51" y="1474"/>
                  </a:cubicBezTo>
                  <a:cubicBezTo>
                    <a:pt x="187" y="1474"/>
                    <a:pt x="559" y="1428"/>
                    <a:pt x="695" y="940"/>
                  </a:cubicBezTo>
                  <a:cubicBezTo>
                    <a:pt x="858" y="343"/>
                    <a:pt x="912" y="142"/>
                    <a:pt x="912" y="142"/>
                  </a:cubicBezTo>
                  <a:lnTo>
                    <a:pt x="407" y="0"/>
                  </a:lnTo>
                  <a:close/>
                </a:path>
              </a:pathLst>
            </a:custGeom>
            <a:solidFill>
              <a:srgbClr val="FE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9"/>
            <p:cNvSpPr/>
            <p:nvPr/>
          </p:nvSpPr>
          <p:spPr>
            <a:xfrm>
              <a:off x="6479500" y="3633000"/>
              <a:ext cx="365000" cy="449050"/>
            </a:xfrm>
            <a:custGeom>
              <a:avLst/>
              <a:gdLst/>
              <a:ahLst/>
              <a:cxnLst/>
              <a:rect l="l" t="t" r="r" b="b"/>
              <a:pathLst>
                <a:path w="14600" h="17962" extrusionOk="0">
                  <a:moveTo>
                    <a:pt x="2818" y="1"/>
                  </a:moveTo>
                  <a:lnTo>
                    <a:pt x="1998" y="1488"/>
                  </a:lnTo>
                  <a:lnTo>
                    <a:pt x="0" y="1950"/>
                  </a:lnTo>
                  <a:lnTo>
                    <a:pt x="7553" y="17961"/>
                  </a:lnTo>
                  <a:lnTo>
                    <a:pt x="14600" y="13574"/>
                  </a:lnTo>
                  <a:lnTo>
                    <a:pt x="2818" y="1"/>
                  </a:lnTo>
                  <a:close/>
                </a:path>
              </a:pathLst>
            </a:custGeom>
            <a:solidFill>
              <a:srgbClr val="FE9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9"/>
            <p:cNvSpPr/>
            <p:nvPr/>
          </p:nvSpPr>
          <p:spPr>
            <a:xfrm>
              <a:off x="6549950" y="3564600"/>
              <a:ext cx="364725" cy="407775"/>
            </a:xfrm>
            <a:custGeom>
              <a:avLst/>
              <a:gdLst/>
              <a:ahLst/>
              <a:cxnLst/>
              <a:rect l="l" t="t" r="r" b="b"/>
              <a:pathLst>
                <a:path w="14589" h="16311" extrusionOk="0">
                  <a:moveTo>
                    <a:pt x="1678" y="0"/>
                  </a:moveTo>
                  <a:lnTo>
                    <a:pt x="0" y="2737"/>
                  </a:lnTo>
                  <a:lnTo>
                    <a:pt x="11782" y="16310"/>
                  </a:lnTo>
                  <a:lnTo>
                    <a:pt x="14589" y="10360"/>
                  </a:lnTo>
                  <a:lnTo>
                    <a:pt x="1678" y="0"/>
                  </a:lnTo>
                  <a:close/>
                </a:path>
              </a:pathLst>
            </a:custGeom>
            <a:solidFill>
              <a:srgbClr val="FD7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9"/>
            <p:cNvSpPr/>
            <p:nvPr/>
          </p:nvSpPr>
          <p:spPr>
            <a:xfrm>
              <a:off x="6525775" y="3667000"/>
              <a:ext cx="322000" cy="308500"/>
            </a:xfrm>
            <a:custGeom>
              <a:avLst/>
              <a:gdLst/>
              <a:ahLst/>
              <a:cxnLst/>
              <a:rect l="l" t="t" r="r" b="b"/>
              <a:pathLst>
                <a:path w="12880" h="12340" extrusionOk="0">
                  <a:moveTo>
                    <a:pt x="146" y="1"/>
                  </a:moveTo>
                  <a:cubicBezTo>
                    <a:pt x="125" y="1"/>
                    <a:pt x="102" y="7"/>
                    <a:pt x="82" y="20"/>
                  </a:cubicBezTo>
                  <a:cubicBezTo>
                    <a:pt x="22" y="58"/>
                    <a:pt x="1" y="134"/>
                    <a:pt x="39" y="194"/>
                  </a:cubicBezTo>
                  <a:lnTo>
                    <a:pt x="7303" y="12057"/>
                  </a:lnTo>
                  <a:cubicBezTo>
                    <a:pt x="7325" y="12095"/>
                    <a:pt x="7363" y="12117"/>
                    <a:pt x="7401" y="12117"/>
                  </a:cubicBezTo>
                  <a:lnTo>
                    <a:pt x="7406" y="12117"/>
                  </a:lnTo>
                  <a:lnTo>
                    <a:pt x="12744" y="12339"/>
                  </a:lnTo>
                  <a:cubicBezTo>
                    <a:pt x="12814" y="12339"/>
                    <a:pt x="12874" y="12285"/>
                    <a:pt x="12879" y="12220"/>
                  </a:cubicBezTo>
                  <a:cubicBezTo>
                    <a:pt x="12879" y="12152"/>
                    <a:pt x="12829" y="12089"/>
                    <a:pt x="12763" y="12089"/>
                  </a:cubicBezTo>
                  <a:cubicBezTo>
                    <a:pt x="12760" y="12089"/>
                    <a:pt x="12757" y="12089"/>
                    <a:pt x="12754" y="12089"/>
                  </a:cubicBezTo>
                  <a:lnTo>
                    <a:pt x="7482" y="11872"/>
                  </a:lnTo>
                  <a:lnTo>
                    <a:pt x="256" y="63"/>
                  </a:lnTo>
                  <a:cubicBezTo>
                    <a:pt x="231" y="24"/>
                    <a:pt x="189"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9"/>
            <p:cNvSpPr/>
            <p:nvPr/>
          </p:nvSpPr>
          <p:spPr>
            <a:xfrm>
              <a:off x="6664775" y="3963625"/>
              <a:ext cx="49825" cy="121550"/>
            </a:xfrm>
            <a:custGeom>
              <a:avLst/>
              <a:gdLst/>
              <a:ahLst/>
              <a:cxnLst/>
              <a:rect l="l" t="t" r="r" b="b"/>
              <a:pathLst>
                <a:path w="1993" h="4862" extrusionOk="0">
                  <a:moveTo>
                    <a:pt x="1854" y="0"/>
                  </a:moveTo>
                  <a:cubicBezTo>
                    <a:pt x="1803" y="0"/>
                    <a:pt x="1754" y="32"/>
                    <a:pt x="1732" y="83"/>
                  </a:cubicBezTo>
                  <a:lnTo>
                    <a:pt x="28" y="4693"/>
                  </a:lnTo>
                  <a:cubicBezTo>
                    <a:pt x="0" y="4758"/>
                    <a:pt x="33" y="4828"/>
                    <a:pt x="98" y="4856"/>
                  </a:cubicBezTo>
                  <a:cubicBezTo>
                    <a:pt x="109" y="4856"/>
                    <a:pt x="120" y="4861"/>
                    <a:pt x="131" y="4861"/>
                  </a:cubicBezTo>
                  <a:cubicBezTo>
                    <a:pt x="135" y="4861"/>
                    <a:pt x="139" y="4862"/>
                    <a:pt x="143" y="4862"/>
                  </a:cubicBezTo>
                  <a:cubicBezTo>
                    <a:pt x="193" y="4862"/>
                    <a:pt x="241" y="4830"/>
                    <a:pt x="261" y="4780"/>
                  </a:cubicBezTo>
                  <a:lnTo>
                    <a:pt x="1971" y="170"/>
                  </a:lnTo>
                  <a:cubicBezTo>
                    <a:pt x="1993" y="105"/>
                    <a:pt x="1960" y="34"/>
                    <a:pt x="1895" y="7"/>
                  </a:cubicBezTo>
                  <a:cubicBezTo>
                    <a:pt x="1882" y="3"/>
                    <a:pt x="1868" y="0"/>
                    <a:pt x="1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9"/>
            <p:cNvSpPr/>
            <p:nvPr/>
          </p:nvSpPr>
          <p:spPr>
            <a:xfrm>
              <a:off x="6358275" y="3698025"/>
              <a:ext cx="207575" cy="445100"/>
            </a:xfrm>
            <a:custGeom>
              <a:avLst/>
              <a:gdLst/>
              <a:ahLst/>
              <a:cxnLst/>
              <a:rect l="l" t="t" r="r" b="b"/>
              <a:pathLst>
                <a:path w="8303" h="17804" extrusionOk="0">
                  <a:moveTo>
                    <a:pt x="5305" y="0"/>
                  </a:moveTo>
                  <a:lnTo>
                    <a:pt x="3829" y="842"/>
                  </a:lnTo>
                  <a:lnTo>
                    <a:pt x="1885" y="201"/>
                  </a:lnTo>
                  <a:lnTo>
                    <a:pt x="1" y="17803"/>
                  </a:lnTo>
                  <a:lnTo>
                    <a:pt x="8302" y="17722"/>
                  </a:lnTo>
                  <a:lnTo>
                    <a:pt x="53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9"/>
            <p:cNvSpPr/>
            <p:nvPr/>
          </p:nvSpPr>
          <p:spPr>
            <a:xfrm>
              <a:off x="6490900" y="3661500"/>
              <a:ext cx="212175" cy="479575"/>
            </a:xfrm>
            <a:custGeom>
              <a:avLst/>
              <a:gdLst/>
              <a:ahLst/>
              <a:cxnLst/>
              <a:rect l="l" t="t" r="r" b="b"/>
              <a:pathLst>
                <a:path w="8487" h="19183" extrusionOk="0">
                  <a:moveTo>
                    <a:pt x="2856" y="1"/>
                  </a:moveTo>
                  <a:lnTo>
                    <a:pt x="0" y="1461"/>
                  </a:lnTo>
                  <a:lnTo>
                    <a:pt x="2997" y="19183"/>
                  </a:lnTo>
                  <a:lnTo>
                    <a:pt x="8487" y="15562"/>
                  </a:lnTo>
                  <a:lnTo>
                    <a:pt x="2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9"/>
            <p:cNvSpPr/>
            <p:nvPr/>
          </p:nvSpPr>
          <p:spPr>
            <a:xfrm>
              <a:off x="6354900" y="4040900"/>
              <a:ext cx="214475" cy="105350"/>
            </a:xfrm>
            <a:custGeom>
              <a:avLst/>
              <a:gdLst/>
              <a:ahLst/>
              <a:cxnLst/>
              <a:rect l="l" t="t" r="r" b="b"/>
              <a:pathLst>
                <a:path w="8579" h="4214" extrusionOk="0">
                  <a:moveTo>
                    <a:pt x="4211" y="1"/>
                  </a:moveTo>
                  <a:cubicBezTo>
                    <a:pt x="4178" y="1"/>
                    <a:pt x="4146" y="13"/>
                    <a:pt x="4121" y="38"/>
                  </a:cubicBezTo>
                  <a:lnTo>
                    <a:pt x="49" y="3996"/>
                  </a:lnTo>
                  <a:cubicBezTo>
                    <a:pt x="0" y="4045"/>
                    <a:pt x="0" y="4121"/>
                    <a:pt x="49" y="4175"/>
                  </a:cubicBezTo>
                  <a:cubicBezTo>
                    <a:pt x="71" y="4197"/>
                    <a:pt x="98" y="4208"/>
                    <a:pt x="125" y="4213"/>
                  </a:cubicBezTo>
                  <a:cubicBezTo>
                    <a:pt x="163" y="4213"/>
                    <a:pt x="196" y="4202"/>
                    <a:pt x="223" y="4175"/>
                  </a:cubicBezTo>
                  <a:lnTo>
                    <a:pt x="4213" y="299"/>
                  </a:lnTo>
                  <a:lnTo>
                    <a:pt x="8356" y="4099"/>
                  </a:lnTo>
                  <a:cubicBezTo>
                    <a:pt x="8379" y="4122"/>
                    <a:pt x="8409" y="4133"/>
                    <a:pt x="8440" y="4133"/>
                  </a:cubicBezTo>
                  <a:cubicBezTo>
                    <a:pt x="8473" y="4133"/>
                    <a:pt x="8507" y="4120"/>
                    <a:pt x="8530" y="4094"/>
                  </a:cubicBezTo>
                  <a:cubicBezTo>
                    <a:pt x="8579" y="4040"/>
                    <a:pt x="8573" y="3964"/>
                    <a:pt x="8524" y="3915"/>
                  </a:cubicBezTo>
                  <a:lnTo>
                    <a:pt x="4295" y="33"/>
                  </a:lnTo>
                  <a:cubicBezTo>
                    <a:pt x="4271" y="12"/>
                    <a:pt x="4241"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9"/>
            <p:cNvSpPr/>
            <p:nvPr/>
          </p:nvSpPr>
          <p:spPr>
            <a:xfrm>
              <a:off x="6450850" y="3715950"/>
              <a:ext cx="12525" cy="331200"/>
            </a:xfrm>
            <a:custGeom>
              <a:avLst/>
              <a:gdLst/>
              <a:ahLst/>
              <a:cxnLst/>
              <a:rect l="l" t="t" r="r" b="b"/>
              <a:pathLst>
                <a:path w="501" h="13248" extrusionOk="0">
                  <a:moveTo>
                    <a:pt x="120" y="0"/>
                  </a:moveTo>
                  <a:cubicBezTo>
                    <a:pt x="55" y="0"/>
                    <a:pt x="1" y="60"/>
                    <a:pt x="1" y="130"/>
                  </a:cubicBezTo>
                  <a:lnTo>
                    <a:pt x="245" y="13128"/>
                  </a:lnTo>
                  <a:cubicBezTo>
                    <a:pt x="245" y="13194"/>
                    <a:pt x="294" y="13242"/>
                    <a:pt x="359" y="13248"/>
                  </a:cubicBezTo>
                  <a:lnTo>
                    <a:pt x="375" y="13248"/>
                  </a:lnTo>
                  <a:cubicBezTo>
                    <a:pt x="440" y="13248"/>
                    <a:pt x="500" y="13194"/>
                    <a:pt x="495" y="13123"/>
                  </a:cubicBezTo>
                  <a:lnTo>
                    <a:pt x="250" y="125"/>
                  </a:lnTo>
                  <a:cubicBezTo>
                    <a:pt x="250" y="54"/>
                    <a:pt x="191"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9"/>
            <p:cNvSpPr/>
            <p:nvPr/>
          </p:nvSpPr>
          <p:spPr>
            <a:xfrm>
              <a:off x="6427975" y="3447700"/>
              <a:ext cx="37625" cy="269275"/>
            </a:xfrm>
            <a:custGeom>
              <a:avLst/>
              <a:gdLst/>
              <a:ahLst/>
              <a:cxnLst/>
              <a:rect l="l" t="t" r="r" b="b"/>
              <a:pathLst>
                <a:path w="1505" h="10771" extrusionOk="0">
                  <a:moveTo>
                    <a:pt x="1381" y="0"/>
                  </a:moveTo>
                  <a:cubicBezTo>
                    <a:pt x="1316" y="0"/>
                    <a:pt x="1247" y="42"/>
                    <a:pt x="1236" y="127"/>
                  </a:cubicBezTo>
                  <a:lnTo>
                    <a:pt x="280" y="8319"/>
                  </a:lnTo>
                  <a:cubicBezTo>
                    <a:pt x="194" y="9096"/>
                    <a:pt x="101" y="9872"/>
                    <a:pt x="9" y="10649"/>
                  </a:cubicBezTo>
                  <a:cubicBezTo>
                    <a:pt x="1" y="10730"/>
                    <a:pt x="61" y="10771"/>
                    <a:pt x="125" y="10771"/>
                  </a:cubicBezTo>
                  <a:cubicBezTo>
                    <a:pt x="189" y="10771"/>
                    <a:pt x="259" y="10730"/>
                    <a:pt x="270" y="10649"/>
                  </a:cubicBezTo>
                  <a:lnTo>
                    <a:pt x="1225" y="2450"/>
                  </a:lnTo>
                  <a:cubicBezTo>
                    <a:pt x="1312" y="1674"/>
                    <a:pt x="1404" y="903"/>
                    <a:pt x="1497" y="127"/>
                  </a:cubicBezTo>
                  <a:cubicBezTo>
                    <a:pt x="1505" y="42"/>
                    <a:pt x="1445" y="0"/>
                    <a:pt x="1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9"/>
            <p:cNvSpPr/>
            <p:nvPr/>
          </p:nvSpPr>
          <p:spPr>
            <a:xfrm>
              <a:off x="6466875" y="3446875"/>
              <a:ext cx="10200" cy="269300"/>
            </a:xfrm>
            <a:custGeom>
              <a:avLst/>
              <a:gdLst/>
              <a:ahLst/>
              <a:cxnLst/>
              <a:rect l="l" t="t" r="r" b="b"/>
              <a:pathLst>
                <a:path w="408" h="10772" extrusionOk="0">
                  <a:moveTo>
                    <a:pt x="277" y="1"/>
                  </a:moveTo>
                  <a:cubicBezTo>
                    <a:pt x="212" y="1"/>
                    <a:pt x="147" y="43"/>
                    <a:pt x="147" y="127"/>
                  </a:cubicBezTo>
                  <a:cubicBezTo>
                    <a:pt x="109" y="2858"/>
                    <a:pt x="71" y="5594"/>
                    <a:pt x="33" y="8325"/>
                  </a:cubicBezTo>
                  <a:cubicBezTo>
                    <a:pt x="22" y="9096"/>
                    <a:pt x="11" y="9873"/>
                    <a:pt x="0" y="10649"/>
                  </a:cubicBezTo>
                  <a:cubicBezTo>
                    <a:pt x="0" y="10731"/>
                    <a:pt x="65" y="10771"/>
                    <a:pt x="131" y="10771"/>
                  </a:cubicBezTo>
                  <a:cubicBezTo>
                    <a:pt x="196" y="10771"/>
                    <a:pt x="261" y="10731"/>
                    <a:pt x="261" y="10649"/>
                  </a:cubicBezTo>
                  <a:cubicBezTo>
                    <a:pt x="299" y="7913"/>
                    <a:pt x="337" y="5182"/>
                    <a:pt x="375" y="2451"/>
                  </a:cubicBezTo>
                  <a:lnTo>
                    <a:pt x="408" y="127"/>
                  </a:lnTo>
                  <a:cubicBezTo>
                    <a:pt x="408" y="43"/>
                    <a:pt x="342"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9"/>
            <p:cNvSpPr/>
            <p:nvPr/>
          </p:nvSpPr>
          <p:spPr>
            <a:xfrm>
              <a:off x="6486950" y="3609433"/>
              <a:ext cx="14874" cy="69218"/>
            </a:xfrm>
            <a:custGeom>
              <a:avLst/>
              <a:gdLst/>
              <a:ahLst/>
              <a:cxnLst/>
              <a:rect l="l" t="t" r="r" b="b"/>
              <a:pathLst>
                <a:path w="595" h="2412" extrusionOk="0">
                  <a:moveTo>
                    <a:pt x="161" y="0"/>
                  </a:moveTo>
                  <a:cubicBezTo>
                    <a:pt x="85" y="0"/>
                    <a:pt x="1" y="65"/>
                    <a:pt x="17" y="163"/>
                  </a:cubicBezTo>
                  <a:cubicBezTo>
                    <a:pt x="120" y="880"/>
                    <a:pt x="229" y="1597"/>
                    <a:pt x="332" y="2319"/>
                  </a:cubicBezTo>
                  <a:cubicBezTo>
                    <a:pt x="341" y="2383"/>
                    <a:pt x="385" y="2411"/>
                    <a:pt x="434" y="2411"/>
                  </a:cubicBezTo>
                  <a:cubicBezTo>
                    <a:pt x="509" y="2411"/>
                    <a:pt x="595" y="2347"/>
                    <a:pt x="582" y="2248"/>
                  </a:cubicBezTo>
                  <a:lnTo>
                    <a:pt x="267" y="93"/>
                  </a:lnTo>
                  <a:cubicBezTo>
                    <a:pt x="256" y="28"/>
                    <a:pt x="210"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9"/>
            <p:cNvSpPr/>
            <p:nvPr/>
          </p:nvSpPr>
          <p:spPr>
            <a:xfrm>
              <a:off x="6522924" y="3577522"/>
              <a:ext cx="27847" cy="56018"/>
            </a:xfrm>
            <a:custGeom>
              <a:avLst/>
              <a:gdLst/>
              <a:ahLst/>
              <a:cxnLst/>
              <a:rect l="l" t="t" r="r" b="b"/>
              <a:pathLst>
                <a:path w="1114" h="1952" extrusionOk="0">
                  <a:moveTo>
                    <a:pt x="176" y="0"/>
                  </a:moveTo>
                  <a:cubicBezTo>
                    <a:pt x="92" y="0"/>
                    <a:pt x="1" y="95"/>
                    <a:pt x="50" y="200"/>
                  </a:cubicBezTo>
                  <a:cubicBezTo>
                    <a:pt x="316" y="760"/>
                    <a:pt x="582" y="1324"/>
                    <a:pt x="842" y="1883"/>
                  </a:cubicBezTo>
                  <a:cubicBezTo>
                    <a:pt x="864" y="1931"/>
                    <a:pt x="902" y="1951"/>
                    <a:pt x="940" y="1951"/>
                  </a:cubicBezTo>
                  <a:cubicBezTo>
                    <a:pt x="1024" y="1951"/>
                    <a:pt x="1113" y="1857"/>
                    <a:pt x="1065" y="1753"/>
                  </a:cubicBezTo>
                  <a:cubicBezTo>
                    <a:pt x="804" y="1194"/>
                    <a:pt x="538" y="629"/>
                    <a:pt x="272" y="65"/>
                  </a:cubicBezTo>
                  <a:cubicBezTo>
                    <a:pt x="250" y="19"/>
                    <a:pt x="214"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9"/>
            <p:cNvSpPr/>
            <p:nvPr/>
          </p:nvSpPr>
          <p:spPr>
            <a:xfrm>
              <a:off x="6486100" y="3444900"/>
              <a:ext cx="89750" cy="157575"/>
            </a:xfrm>
            <a:custGeom>
              <a:avLst/>
              <a:gdLst/>
              <a:ahLst/>
              <a:cxnLst/>
              <a:rect l="l" t="t" r="r" b="b"/>
              <a:pathLst>
                <a:path w="3590" h="6303" extrusionOk="0">
                  <a:moveTo>
                    <a:pt x="178" y="1"/>
                  </a:moveTo>
                  <a:cubicBezTo>
                    <a:pt x="92" y="1"/>
                    <a:pt x="0" y="94"/>
                    <a:pt x="57" y="195"/>
                  </a:cubicBezTo>
                  <a:lnTo>
                    <a:pt x="3314" y="6238"/>
                  </a:lnTo>
                  <a:cubicBezTo>
                    <a:pt x="3338" y="6283"/>
                    <a:pt x="3375" y="6302"/>
                    <a:pt x="3414" y="6302"/>
                  </a:cubicBezTo>
                  <a:cubicBezTo>
                    <a:pt x="3500" y="6302"/>
                    <a:pt x="3589" y="6209"/>
                    <a:pt x="3537" y="6108"/>
                  </a:cubicBezTo>
                  <a:lnTo>
                    <a:pt x="279" y="65"/>
                  </a:lnTo>
                  <a:cubicBezTo>
                    <a:pt x="256" y="19"/>
                    <a:pt x="218"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9"/>
            <p:cNvSpPr/>
            <p:nvPr/>
          </p:nvSpPr>
          <p:spPr>
            <a:xfrm>
              <a:off x="6477375" y="3446800"/>
              <a:ext cx="80825" cy="184450"/>
            </a:xfrm>
            <a:custGeom>
              <a:avLst/>
              <a:gdLst/>
              <a:ahLst/>
              <a:cxnLst/>
              <a:rect l="l" t="t" r="r" b="b"/>
              <a:pathLst>
                <a:path w="3233" h="7378" extrusionOk="0">
                  <a:moveTo>
                    <a:pt x="156" y="0"/>
                  </a:moveTo>
                  <a:cubicBezTo>
                    <a:pt x="77" y="0"/>
                    <a:pt x="0" y="60"/>
                    <a:pt x="36" y="152"/>
                  </a:cubicBezTo>
                  <a:lnTo>
                    <a:pt x="2947" y="7291"/>
                  </a:lnTo>
                  <a:cubicBezTo>
                    <a:pt x="2970" y="7351"/>
                    <a:pt x="3023" y="7378"/>
                    <a:pt x="3075" y="7378"/>
                  </a:cubicBezTo>
                  <a:cubicBezTo>
                    <a:pt x="3155" y="7378"/>
                    <a:pt x="3232" y="7316"/>
                    <a:pt x="3196" y="7221"/>
                  </a:cubicBezTo>
                  <a:cubicBezTo>
                    <a:pt x="2224" y="4843"/>
                    <a:pt x="1258" y="2465"/>
                    <a:pt x="286" y="87"/>
                  </a:cubicBezTo>
                  <a:cubicBezTo>
                    <a:pt x="262" y="26"/>
                    <a:pt x="209"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9"/>
            <p:cNvSpPr/>
            <p:nvPr/>
          </p:nvSpPr>
          <p:spPr>
            <a:xfrm>
              <a:off x="6669123" y="3161754"/>
              <a:ext cx="321994" cy="119350"/>
            </a:xfrm>
            <a:custGeom>
              <a:avLst/>
              <a:gdLst/>
              <a:ahLst/>
              <a:cxnLst/>
              <a:rect l="l" t="t" r="r" b="b"/>
              <a:pathLst>
                <a:path w="19036" h="4774" extrusionOk="0">
                  <a:moveTo>
                    <a:pt x="17181" y="0"/>
                  </a:moveTo>
                  <a:cubicBezTo>
                    <a:pt x="17136" y="0"/>
                    <a:pt x="17089" y="2"/>
                    <a:pt x="17043" y="5"/>
                  </a:cubicBezTo>
                  <a:lnTo>
                    <a:pt x="1678" y="1211"/>
                  </a:lnTo>
                  <a:cubicBezTo>
                    <a:pt x="1189" y="1249"/>
                    <a:pt x="760" y="1482"/>
                    <a:pt x="462" y="1830"/>
                  </a:cubicBezTo>
                  <a:cubicBezTo>
                    <a:pt x="168" y="2177"/>
                    <a:pt x="0" y="2639"/>
                    <a:pt x="38" y="3127"/>
                  </a:cubicBezTo>
                  <a:cubicBezTo>
                    <a:pt x="110" y="4060"/>
                    <a:pt x="892" y="4773"/>
                    <a:pt x="1812" y="4773"/>
                  </a:cubicBezTo>
                  <a:cubicBezTo>
                    <a:pt x="1861" y="4773"/>
                    <a:pt x="1910" y="4771"/>
                    <a:pt x="1960" y="4767"/>
                  </a:cubicBezTo>
                  <a:lnTo>
                    <a:pt x="17320" y="3562"/>
                  </a:lnTo>
                  <a:cubicBezTo>
                    <a:pt x="18297" y="3486"/>
                    <a:pt x="19036" y="2622"/>
                    <a:pt x="18960" y="1645"/>
                  </a:cubicBezTo>
                  <a:cubicBezTo>
                    <a:pt x="18887" y="714"/>
                    <a:pt x="18101" y="0"/>
                    <a:pt x="17181" y="0"/>
                  </a:cubicBezTo>
                  <a:close/>
                </a:path>
              </a:pathLst>
            </a:custGeom>
            <a:solidFill>
              <a:srgbClr val="FE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9"/>
            <p:cNvSpPr/>
            <p:nvPr/>
          </p:nvSpPr>
          <p:spPr>
            <a:xfrm>
              <a:off x="6662473" y="3156027"/>
              <a:ext cx="321994" cy="119350"/>
            </a:xfrm>
            <a:custGeom>
              <a:avLst/>
              <a:gdLst/>
              <a:ahLst/>
              <a:cxnLst/>
              <a:rect l="l" t="t" r="r" b="b"/>
              <a:pathLst>
                <a:path w="19036" h="4774" extrusionOk="0">
                  <a:moveTo>
                    <a:pt x="17178" y="1"/>
                  </a:moveTo>
                  <a:cubicBezTo>
                    <a:pt x="17131" y="1"/>
                    <a:pt x="17085" y="3"/>
                    <a:pt x="17038" y="6"/>
                  </a:cubicBezTo>
                  <a:lnTo>
                    <a:pt x="1678" y="1212"/>
                  </a:lnTo>
                  <a:cubicBezTo>
                    <a:pt x="1189" y="1250"/>
                    <a:pt x="760" y="1483"/>
                    <a:pt x="462" y="1831"/>
                  </a:cubicBezTo>
                  <a:cubicBezTo>
                    <a:pt x="163" y="2178"/>
                    <a:pt x="0" y="2640"/>
                    <a:pt x="38" y="3128"/>
                  </a:cubicBezTo>
                  <a:cubicBezTo>
                    <a:pt x="111" y="4064"/>
                    <a:pt x="897" y="4773"/>
                    <a:pt x="1816" y="4773"/>
                  </a:cubicBezTo>
                  <a:cubicBezTo>
                    <a:pt x="1862" y="4773"/>
                    <a:pt x="1908" y="4772"/>
                    <a:pt x="1955" y="4768"/>
                  </a:cubicBezTo>
                  <a:lnTo>
                    <a:pt x="17320" y="3563"/>
                  </a:lnTo>
                  <a:cubicBezTo>
                    <a:pt x="18297" y="3487"/>
                    <a:pt x="19036" y="2623"/>
                    <a:pt x="18960" y="1646"/>
                  </a:cubicBezTo>
                  <a:cubicBezTo>
                    <a:pt x="18887" y="710"/>
                    <a:pt x="18101" y="1"/>
                    <a:pt x="17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9"/>
            <p:cNvSpPr/>
            <p:nvPr/>
          </p:nvSpPr>
          <p:spPr>
            <a:xfrm rot="-178147">
              <a:off x="6706367" y="3192924"/>
              <a:ext cx="64228" cy="62728"/>
            </a:xfrm>
            <a:custGeom>
              <a:avLst/>
              <a:gdLst/>
              <a:ahLst/>
              <a:cxnLst/>
              <a:rect l="l" t="t" r="r" b="b"/>
              <a:pathLst>
                <a:path w="2569" h="2509" extrusionOk="0">
                  <a:moveTo>
                    <a:pt x="1211" y="1"/>
                  </a:moveTo>
                  <a:lnTo>
                    <a:pt x="875" y="837"/>
                  </a:lnTo>
                  <a:lnTo>
                    <a:pt x="1" y="1038"/>
                  </a:lnTo>
                  <a:lnTo>
                    <a:pt x="690" y="1613"/>
                  </a:lnTo>
                  <a:lnTo>
                    <a:pt x="609" y="2509"/>
                  </a:lnTo>
                  <a:lnTo>
                    <a:pt x="1369" y="2026"/>
                  </a:lnTo>
                  <a:lnTo>
                    <a:pt x="2194" y="2384"/>
                  </a:lnTo>
                  <a:lnTo>
                    <a:pt x="2194" y="2384"/>
                  </a:lnTo>
                  <a:lnTo>
                    <a:pt x="1971" y="1510"/>
                  </a:lnTo>
                  <a:lnTo>
                    <a:pt x="2569" y="837"/>
                  </a:lnTo>
                  <a:lnTo>
                    <a:pt x="1667" y="777"/>
                  </a:lnTo>
                  <a:lnTo>
                    <a:pt x="1211" y="1"/>
                  </a:lnTo>
                  <a:close/>
                </a:path>
              </a:pathLst>
            </a:custGeom>
            <a:solidFill>
              <a:srgbClr val="FE9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9"/>
            <p:cNvSpPr/>
            <p:nvPr/>
          </p:nvSpPr>
          <p:spPr>
            <a:xfrm rot="-178147">
              <a:off x="6793716" y="3181457"/>
              <a:ext cx="64228" cy="62753"/>
            </a:xfrm>
            <a:custGeom>
              <a:avLst/>
              <a:gdLst/>
              <a:ahLst/>
              <a:cxnLst/>
              <a:rect l="l" t="t" r="r" b="b"/>
              <a:pathLst>
                <a:path w="2569" h="2510" extrusionOk="0">
                  <a:moveTo>
                    <a:pt x="1211" y="1"/>
                  </a:moveTo>
                  <a:lnTo>
                    <a:pt x="875" y="837"/>
                  </a:lnTo>
                  <a:lnTo>
                    <a:pt x="0" y="1038"/>
                  </a:lnTo>
                  <a:lnTo>
                    <a:pt x="690" y="1613"/>
                  </a:lnTo>
                  <a:lnTo>
                    <a:pt x="609" y="2509"/>
                  </a:lnTo>
                  <a:lnTo>
                    <a:pt x="1369" y="2026"/>
                  </a:lnTo>
                  <a:lnTo>
                    <a:pt x="2194" y="2384"/>
                  </a:lnTo>
                  <a:lnTo>
                    <a:pt x="2194" y="2384"/>
                  </a:lnTo>
                  <a:lnTo>
                    <a:pt x="1977" y="1510"/>
                  </a:lnTo>
                  <a:lnTo>
                    <a:pt x="2569" y="837"/>
                  </a:lnTo>
                  <a:lnTo>
                    <a:pt x="1673" y="777"/>
                  </a:lnTo>
                  <a:lnTo>
                    <a:pt x="1211" y="1"/>
                  </a:lnTo>
                  <a:close/>
                </a:path>
              </a:pathLst>
            </a:custGeom>
            <a:solidFill>
              <a:srgbClr val="FE9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9"/>
            <p:cNvSpPr/>
            <p:nvPr/>
          </p:nvSpPr>
          <p:spPr>
            <a:xfrm rot="-178147">
              <a:off x="6881738" y="3169954"/>
              <a:ext cx="64228" cy="62753"/>
            </a:xfrm>
            <a:custGeom>
              <a:avLst/>
              <a:gdLst/>
              <a:ahLst/>
              <a:cxnLst/>
              <a:rect l="l" t="t" r="r" b="b"/>
              <a:pathLst>
                <a:path w="2569" h="2510" extrusionOk="0">
                  <a:moveTo>
                    <a:pt x="1211" y="1"/>
                  </a:moveTo>
                  <a:lnTo>
                    <a:pt x="880" y="837"/>
                  </a:lnTo>
                  <a:lnTo>
                    <a:pt x="0" y="1038"/>
                  </a:lnTo>
                  <a:lnTo>
                    <a:pt x="695" y="1613"/>
                  </a:lnTo>
                  <a:lnTo>
                    <a:pt x="608" y="2509"/>
                  </a:lnTo>
                  <a:lnTo>
                    <a:pt x="1374" y="2026"/>
                  </a:lnTo>
                  <a:lnTo>
                    <a:pt x="2199" y="2384"/>
                  </a:lnTo>
                  <a:lnTo>
                    <a:pt x="1977" y="1510"/>
                  </a:lnTo>
                  <a:lnTo>
                    <a:pt x="2569" y="837"/>
                  </a:lnTo>
                  <a:lnTo>
                    <a:pt x="1673" y="777"/>
                  </a:lnTo>
                  <a:lnTo>
                    <a:pt x="1211" y="1"/>
                  </a:lnTo>
                  <a:close/>
                </a:path>
              </a:pathLst>
            </a:custGeom>
            <a:solidFill>
              <a:srgbClr val="FE9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1" name="Google Shape;881;p49"/>
          <p:cNvSpPr/>
          <p:nvPr/>
        </p:nvSpPr>
        <p:spPr>
          <a:xfrm>
            <a:off x="6548294" y="1547427"/>
            <a:ext cx="2702025" cy="3707725"/>
          </a:xfrm>
          <a:custGeom>
            <a:avLst/>
            <a:gdLst/>
            <a:ahLst/>
            <a:cxnLst/>
            <a:rect l="l" t="t" r="r" b="b"/>
            <a:pathLst>
              <a:path w="108081" h="148309" extrusionOk="0">
                <a:moveTo>
                  <a:pt x="108081" y="303"/>
                </a:moveTo>
                <a:cubicBezTo>
                  <a:pt x="93083" y="303"/>
                  <a:pt x="74799" y="-2176"/>
                  <a:pt x="63743" y="7959"/>
                </a:cubicBezTo>
                <a:cubicBezTo>
                  <a:pt x="60544" y="10891"/>
                  <a:pt x="58292" y="14966"/>
                  <a:pt x="57045" y="19123"/>
                </a:cubicBezTo>
                <a:cubicBezTo>
                  <a:pt x="56080" y="22339"/>
                  <a:pt x="57505" y="26637"/>
                  <a:pt x="55131" y="29011"/>
                </a:cubicBezTo>
                <a:cubicBezTo>
                  <a:pt x="50785" y="33357"/>
                  <a:pt x="41603" y="32613"/>
                  <a:pt x="39182" y="38262"/>
                </a:cubicBezTo>
                <a:cubicBezTo>
                  <a:pt x="36860" y="43680"/>
                  <a:pt x="36298" y="49946"/>
                  <a:pt x="36949" y="55805"/>
                </a:cubicBezTo>
                <a:cubicBezTo>
                  <a:pt x="37410" y="59948"/>
                  <a:pt x="39774" y="64376"/>
                  <a:pt x="38225" y="68246"/>
                </a:cubicBezTo>
                <a:cubicBezTo>
                  <a:pt x="33696" y="79562"/>
                  <a:pt x="16725" y="81064"/>
                  <a:pt x="9517" y="90893"/>
                </a:cubicBezTo>
                <a:cubicBezTo>
                  <a:pt x="3636" y="98913"/>
                  <a:pt x="7317" y="110662"/>
                  <a:pt x="6327" y="120558"/>
                </a:cubicBezTo>
                <a:cubicBezTo>
                  <a:pt x="5681" y="127015"/>
                  <a:pt x="2319" y="132902"/>
                  <a:pt x="267" y="139058"/>
                </a:cubicBezTo>
                <a:cubicBezTo>
                  <a:pt x="-754" y="142121"/>
                  <a:pt x="2117" y="145246"/>
                  <a:pt x="3138" y="148309"/>
                </a:cubicBezTo>
              </a:path>
            </a:pathLst>
          </a:custGeom>
          <a:noFill/>
          <a:ln w="9525" cap="flat" cmpd="sng">
            <a:solidFill>
              <a:schemeClr val="accent1"/>
            </a:solidFill>
            <a:prstDash val="lgDash"/>
            <a:round/>
            <a:headEnd type="none" w="med" len="med"/>
            <a:tailEnd type="none" w="med" len="med"/>
          </a:ln>
        </p:spPr>
        <p:txBody>
          <a:bodyPr/>
          <a:lstStyle/>
          <a:p>
            <a:endParaRPr lang="en-US"/>
          </a:p>
        </p:txBody>
      </p:sp>
      <p:grpSp>
        <p:nvGrpSpPr>
          <p:cNvPr id="882" name="Google Shape;882;p49"/>
          <p:cNvGrpSpPr/>
          <p:nvPr/>
        </p:nvGrpSpPr>
        <p:grpSpPr>
          <a:xfrm>
            <a:off x="1415454" y="3365223"/>
            <a:ext cx="154688" cy="281485"/>
            <a:chOff x="1415454" y="3365223"/>
            <a:chExt cx="154688" cy="281485"/>
          </a:xfrm>
        </p:grpSpPr>
        <p:grpSp>
          <p:nvGrpSpPr>
            <p:cNvPr id="883" name="Google Shape;883;p49"/>
            <p:cNvGrpSpPr/>
            <p:nvPr/>
          </p:nvGrpSpPr>
          <p:grpSpPr>
            <a:xfrm>
              <a:off x="1415454" y="3365223"/>
              <a:ext cx="100455" cy="229660"/>
              <a:chOff x="5881500" y="3057600"/>
              <a:chExt cx="50925" cy="116425"/>
            </a:xfrm>
          </p:grpSpPr>
          <p:sp>
            <p:nvSpPr>
              <p:cNvPr id="884" name="Google Shape;884;p49"/>
              <p:cNvSpPr/>
              <p:nvPr/>
            </p:nvSpPr>
            <p:spPr>
              <a:xfrm>
                <a:off x="5881500" y="3160925"/>
                <a:ext cx="16875" cy="13100"/>
              </a:xfrm>
              <a:custGeom>
                <a:avLst/>
                <a:gdLst/>
                <a:ahLst/>
                <a:cxnLst/>
                <a:rect l="l" t="t" r="r" b="b"/>
                <a:pathLst>
                  <a:path w="675" h="524" extrusionOk="0">
                    <a:moveTo>
                      <a:pt x="341" y="1"/>
                    </a:moveTo>
                    <a:cubicBezTo>
                      <a:pt x="1" y="1"/>
                      <a:pt x="1" y="523"/>
                      <a:pt x="341" y="523"/>
                    </a:cubicBezTo>
                    <a:cubicBezTo>
                      <a:pt x="674" y="523"/>
                      <a:pt x="674" y="1"/>
                      <a:pt x="3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9"/>
              <p:cNvSpPr/>
              <p:nvPr/>
            </p:nvSpPr>
            <p:spPr>
              <a:xfrm>
                <a:off x="5907800" y="3057600"/>
                <a:ext cx="24625" cy="66275"/>
              </a:xfrm>
              <a:custGeom>
                <a:avLst/>
                <a:gdLst/>
                <a:ahLst/>
                <a:cxnLst/>
                <a:rect l="l" t="t" r="r" b="b"/>
                <a:pathLst>
                  <a:path w="985" h="2651" extrusionOk="0">
                    <a:moveTo>
                      <a:pt x="493" y="1"/>
                    </a:moveTo>
                    <a:lnTo>
                      <a:pt x="1" y="1325"/>
                    </a:lnTo>
                    <a:lnTo>
                      <a:pt x="493" y="2650"/>
                    </a:lnTo>
                    <a:lnTo>
                      <a:pt x="985" y="1325"/>
                    </a:lnTo>
                    <a:lnTo>
                      <a:pt x="4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6" name="Google Shape;886;p49"/>
            <p:cNvSpPr/>
            <p:nvPr/>
          </p:nvSpPr>
          <p:spPr>
            <a:xfrm>
              <a:off x="1482604" y="3620867"/>
              <a:ext cx="33288" cy="25841"/>
            </a:xfrm>
            <a:custGeom>
              <a:avLst/>
              <a:gdLst/>
              <a:ahLst/>
              <a:cxnLst/>
              <a:rect l="l" t="t" r="r" b="b"/>
              <a:pathLst>
                <a:path w="675" h="524" extrusionOk="0">
                  <a:moveTo>
                    <a:pt x="341" y="1"/>
                  </a:moveTo>
                  <a:cubicBezTo>
                    <a:pt x="1" y="1"/>
                    <a:pt x="1" y="523"/>
                    <a:pt x="341" y="523"/>
                  </a:cubicBezTo>
                  <a:cubicBezTo>
                    <a:pt x="674" y="523"/>
                    <a:pt x="674" y="1"/>
                    <a:pt x="3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9"/>
            <p:cNvSpPr/>
            <p:nvPr/>
          </p:nvSpPr>
          <p:spPr>
            <a:xfrm>
              <a:off x="1536854" y="3551017"/>
              <a:ext cx="33288" cy="25841"/>
            </a:xfrm>
            <a:custGeom>
              <a:avLst/>
              <a:gdLst/>
              <a:ahLst/>
              <a:cxnLst/>
              <a:rect l="l" t="t" r="r" b="b"/>
              <a:pathLst>
                <a:path w="675" h="524" extrusionOk="0">
                  <a:moveTo>
                    <a:pt x="341" y="1"/>
                  </a:moveTo>
                  <a:cubicBezTo>
                    <a:pt x="1" y="1"/>
                    <a:pt x="1" y="523"/>
                    <a:pt x="341" y="523"/>
                  </a:cubicBezTo>
                  <a:cubicBezTo>
                    <a:pt x="674" y="523"/>
                    <a:pt x="674" y="1"/>
                    <a:pt x="3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9"/>
          <p:cNvGrpSpPr/>
          <p:nvPr/>
        </p:nvGrpSpPr>
        <p:grpSpPr>
          <a:xfrm>
            <a:off x="7532303" y="3444371"/>
            <a:ext cx="253175" cy="281487"/>
            <a:chOff x="6050500" y="3685025"/>
            <a:chExt cx="402953" cy="448014"/>
          </a:xfrm>
        </p:grpSpPr>
        <p:sp>
          <p:nvSpPr>
            <p:cNvPr id="889" name="Google Shape;889;p49"/>
            <p:cNvSpPr/>
            <p:nvPr/>
          </p:nvSpPr>
          <p:spPr>
            <a:xfrm>
              <a:off x="6214562" y="3873472"/>
              <a:ext cx="96926" cy="259567"/>
            </a:xfrm>
            <a:custGeom>
              <a:avLst/>
              <a:gdLst/>
              <a:ahLst/>
              <a:cxnLst/>
              <a:rect l="l" t="t" r="r" b="b"/>
              <a:pathLst>
                <a:path w="4856" h="13006" extrusionOk="0">
                  <a:moveTo>
                    <a:pt x="2434" y="1"/>
                  </a:moveTo>
                  <a:lnTo>
                    <a:pt x="0" y="6509"/>
                  </a:lnTo>
                  <a:lnTo>
                    <a:pt x="2434" y="13005"/>
                  </a:lnTo>
                  <a:lnTo>
                    <a:pt x="4855" y="6509"/>
                  </a:lnTo>
                  <a:lnTo>
                    <a:pt x="24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9"/>
            <p:cNvSpPr/>
            <p:nvPr/>
          </p:nvSpPr>
          <p:spPr>
            <a:xfrm>
              <a:off x="6050500" y="3838385"/>
              <a:ext cx="78563" cy="61130"/>
            </a:xfrm>
            <a:custGeom>
              <a:avLst/>
              <a:gdLst/>
              <a:ahLst/>
              <a:cxnLst/>
              <a:rect l="l" t="t" r="r" b="b"/>
              <a:pathLst>
                <a:path w="3936" h="3063" extrusionOk="0">
                  <a:moveTo>
                    <a:pt x="1968" y="1"/>
                  </a:moveTo>
                  <a:cubicBezTo>
                    <a:pt x="1" y="1"/>
                    <a:pt x="1" y="3063"/>
                    <a:pt x="1968" y="3063"/>
                  </a:cubicBezTo>
                  <a:cubicBezTo>
                    <a:pt x="3936" y="3063"/>
                    <a:pt x="3936" y="1"/>
                    <a:pt x="19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9"/>
            <p:cNvSpPr/>
            <p:nvPr/>
          </p:nvSpPr>
          <p:spPr>
            <a:xfrm>
              <a:off x="6406267" y="3820263"/>
              <a:ext cx="47185" cy="36502"/>
            </a:xfrm>
            <a:custGeom>
              <a:avLst/>
              <a:gdLst/>
              <a:ahLst/>
              <a:cxnLst/>
              <a:rect l="l" t="t" r="r" b="b"/>
              <a:pathLst>
                <a:path w="2364" h="1829" extrusionOk="0">
                  <a:moveTo>
                    <a:pt x="1176" y="1"/>
                  </a:moveTo>
                  <a:cubicBezTo>
                    <a:pt x="0" y="1"/>
                    <a:pt x="0" y="1829"/>
                    <a:pt x="1176" y="1829"/>
                  </a:cubicBezTo>
                  <a:cubicBezTo>
                    <a:pt x="2364" y="1829"/>
                    <a:pt x="2364" y="1"/>
                    <a:pt x="11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9"/>
            <p:cNvSpPr/>
            <p:nvPr/>
          </p:nvSpPr>
          <p:spPr>
            <a:xfrm>
              <a:off x="6298210" y="3703387"/>
              <a:ext cx="47185" cy="36742"/>
            </a:xfrm>
            <a:custGeom>
              <a:avLst/>
              <a:gdLst/>
              <a:ahLst/>
              <a:cxnLst/>
              <a:rect l="l" t="t" r="r" b="b"/>
              <a:pathLst>
                <a:path w="2364" h="1841" extrusionOk="0">
                  <a:moveTo>
                    <a:pt x="1188" y="1"/>
                  </a:moveTo>
                  <a:cubicBezTo>
                    <a:pt x="0" y="1"/>
                    <a:pt x="0" y="1840"/>
                    <a:pt x="1188" y="1840"/>
                  </a:cubicBezTo>
                  <a:cubicBezTo>
                    <a:pt x="2364" y="1840"/>
                    <a:pt x="2364" y="1"/>
                    <a:pt x="11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9"/>
            <p:cNvSpPr/>
            <p:nvPr/>
          </p:nvSpPr>
          <p:spPr>
            <a:xfrm>
              <a:off x="6085827" y="3685025"/>
              <a:ext cx="47185" cy="36742"/>
            </a:xfrm>
            <a:custGeom>
              <a:avLst/>
              <a:gdLst/>
              <a:ahLst/>
              <a:cxnLst/>
              <a:rect l="l" t="t" r="r" b="b"/>
              <a:pathLst>
                <a:path w="2364" h="1841" extrusionOk="0">
                  <a:moveTo>
                    <a:pt x="1176" y="1"/>
                  </a:moveTo>
                  <a:cubicBezTo>
                    <a:pt x="0" y="1"/>
                    <a:pt x="0" y="1840"/>
                    <a:pt x="1176" y="1840"/>
                  </a:cubicBezTo>
                  <a:cubicBezTo>
                    <a:pt x="2364" y="1840"/>
                    <a:pt x="2364" y="1"/>
                    <a:pt x="11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4" name="Google Shape;894;p49"/>
          <p:cNvSpPr/>
          <p:nvPr/>
        </p:nvSpPr>
        <p:spPr>
          <a:xfrm>
            <a:off x="-366825" y="-23925"/>
            <a:ext cx="1936975" cy="2416575"/>
          </a:xfrm>
          <a:custGeom>
            <a:avLst/>
            <a:gdLst/>
            <a:ahLst/>
            <a:cxnLst/>
            <a:rect l="l" t="t" r="r" b="b"/>
            <a:pathLst>
              <a:path w="77479" h="96663" extrusionOk="0">
                <a:moveTo>
                  <a:pt x="0" y="92184"/>
                </a:moveTo>
                <a:cubicBezTo>
                  <a:pt x="4035" y="92184"/>
                  <a:pt x="7569" y="95033"/>
                  <a:pt x="11483" y="96012"/>
                </a:cubicBezTo>
                <a:cubicBezTo>
                  <a:pt x="18241" y="97701"/>
                  <a:pt x="26547" y="96005"/>
                  <a:pt x="31898" y="91546"/>
                </a:cubicBezTo>
                <a:cubicBezTo>
                  <a:pt x="35051" y="88919"/>
                  <a:pt x="37936" y="85551"/>
                  <a:pt x="39234" y="81658"/>
                </a:cubicBezTo>
                <a:cubicBezTo>
                  <a:pt x="40594" y="77578"/>
                  <a:pt x="39014" y="72633"/>
                  <a:pt x="41148" y="68899"/>
                </a:cubicBezTo>
                <a:cubicBezTo>
                  <a:pt x="45439" y="61389"/>
                  <a:pt x="57233" y="59241"/>
                  <a:pt x="59968" y="51036"/>
                </a:cubicBezTo>
                <a:cubicBezTo>
                  <a:pt x="62003" y="44930"/>
                  <a:pt x="60046" y="37839"/>
                  <a:pt x="62520" y="31898"/>
                </a:cubicBezTo>
                <a:cubicBezTo>
                  <a:pt x="65406" y="24968"/>
                  <a:pt x="72377" y="20474"/>
                  <a:pt x="76236" y="14035"/>
                </a:cubicBezTo>
                <a:cubicBezTo>
                  <a:pt x="78681" y="9956"/>
                  <a:pt x="77046" y="3362"/>
                  <a:pt x="73684" y="0"/>
                </a:cubicBezTo>
              </a:path>
            </a:pathLst>
          </a:custGeom>
          <a:noFill/>
          <a:ln w="9525" cap="flat" cmpd="sng">
            <a:solidFill>
              <a:schemeClr val="accent1"/>
            </a:solidFill>
            <a:prstDash val="lgDash"/>
            <a:round/>
            <a:headEnd type="none" w="med" len="med"/>
            <a:tailEnd type="none" w="med" len="med"/>
          </a:ln>
        </p:spPr>
        <p:txBody>
          <a:bodyPr/>
          <a:lstStyle/>
          <a:p>
            <a:endParaRPr lang="en-US"/>
          </a:p>
        </p:txBody>
      </p:sp>
      <p:grpSp>
        <p:nvGrpSpPr>
          <p:cNvPr id="895" name="Google Shape;895;p49"/>
          <p:cNvGrpSpPr/>
          <p:nvPr/>
        </p:nvGrpSpPr>
        <p:grpSpPr>
          <a:xfrm>
            <a:off x="4721706" y="4364459"/>
            <a:ext cx="1015144" cy="826889"/>
            <a:chOff x="339875" y="3409400"/>
            <a:chExt cx="1159900" cy="944800"/>
          </a:xfrm>
        </p:grpSpPr>
        <p:sp>
          <p:nvSpPr>
            <p:cNvPr id="896" name="Google Shape;896;p49"/>
            <p:cNvSpPr/>
            <p:nvPr/>
          </p:nvSpPr>
          <p:spPr>
            <a:xfrm>
              <a:off x="799300" y="3409400"/>
              <a:ext cx="363850" cy="944800"/>
            </a:xfrm>
            <a:custGeom>
              <a:avLst/>
              <a:gdLst/>
              <a:ahLst/>
              <a:cxnLst/>
              <a:rect l="l" t="t" r="r" b="b"/>
              <a:pathLst>
                <a:path w="14554" h="37792" extrusionOk="0">
                  <a:moveTo>
                    <a:pt x="10235" y="0"/>
                  </a:moveTo>
                  <a:cubicBezTo>
                    <a:pt x="8752" y="0"/>
                    <a:pt x="7334" y="693"/>
                    <a:pt x="6247" y="1698"/>
                  </a:cubicBezTo>
                  <a:cubicBezTo>
                    <a:pt x="5142" y="2687"/>
                    <a:pt x="4351" y="3972"/>
                    <a:pt x="3676" y="5291"/>
                  </a:cubicBezTo>
                  <a:cubicBezTo>
                    <a:pt x="1055" y="10400"/>
                    <a:pt x="83" y="16234"/>
                    <a:pt x="33" y="21986"/>
                  </a:cubicBezTo>
                  <a:cubicBezTo>
                    <a:pt x="0" y="27293"/>
                    <a:pt x="709" y="32550"/>
                    <a:pt x="1500" y="37791"/>
                  </a:cubicBezTo>
                  <a:lnTo>
                    <a:pt x="5489" y="37791"/>
                  </a:lnTo>
                  <a:cubicBezTo>
                    <a:pt x="5587" y="33325"/>
                    <a:pt x="6346" y="28875"/>
                    <a:pt x="7450" y="24557"/>
                  </a:cubicBezTo>
                  <a:cubicBezTo>
                    <a:pt x="8966" y="18657"/>
                    <a:pt x="11142" y="12938"/>
                    <a:pt x="13301" y="7252"/>
                  </a:cubicBezTo>
                  <a:cubicBezTo>
                    <a:pt x="13927" y="5620"/>
                    <a:pt x="14553" y="3775"/>
                    <a:pt x="13828" y="2176"/>
                  </a:cubicBezTo>
                  <a:cubicBezTo>
                    <a:pt x="13218" y="841"/>
                    <a:pt x="11718" y="17"/>
                    <a:pt x="10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9"/>
            <p:cNvSpPr/>
            <p:nvPr/>
          </p:nvSpPr>
          <p:spPr>
            <a:xfrm>
              <a:off x="948450" y="3782325"/>
              <a:ext cx="551325" cy="568575"/>
            </a:xfrm>
            <a:custGeom>
              <a:avLst/>
              <a:gdLst/>
              <a:ahLst/>
              <a:cxnLst/>
              <a:rect l="l" t="t" r="r" b="b"/>
              <a:pathLst>
                <a:path w="22053" h="22743" extrusionOk="0">
                  <a:moveTo>
                    <a:pt x="19066" y="1"/>
                  </a:moveTo>
                  <a:cubicBezTo>
                    <a:pt x="18957" y="1"/>
                    <a:pt x="18848" y="6"/>
                    <a:pt x="18740" y="15"/>
                  </a:cubicBezTo>
                  <a:cubicBezTo>
                    <a:pt x="17800" y="98"/>
                    <a:pt x="16927" y="493"/>
                    <a:pt x="16086" y="922"/>
                  </a:cubicBezTo>
                  <a:cubicBezTo>
                    <a:pt x="11752" y="3163"/>
                    <a:pt x="8159" y="6690"/>
                    <a:pt x="5456" y="10744"/>
                  </a:cubicBezTo>
                  <a:cubicBezTo>
                    <a:pt x="3017" y="14420"/>
                    <a:pt x="1270" y="18523"/>
                    <a:pt x="0" y="22743"/>
                  </a:cubicBezTo>
                  <a:lnTo>
                    <a:pt x="3758" y="22743"/>
                  </a:lnTo>
                  <a:cubicBezTo>
                    <a:pt x="5340" y="20287"/>
                    <a:pt x="7450" y="18111"/>
                    <a:pt x="9642" y="16150"/>
                  </a:cubicBezTo>
                  <a:cubicBezTo>
                    <a:pt x="13251" y="12920"/>
                    <a:pt x="17240" y="10052"/>
                    <a:pt x="20289" y="6294"/>
                  </a:cubicBezTo>
                  <a:cubicBezTo>
                    <a:pt x="20915" y="5520"/>
                    <a:pt x="21508" y="4696"/>
                    <a:pt x="21789" y="3740"/>
                  </a:cubicBezTo>
                  <a:cubicBezTo>
                    <a:pt x="22052" y="2768"/>
                    <a:pt x="21953" y="1663"/>
                    <a:pt x="21294" y="905"/>
                  </a:cubicBezTo>
                  <a:cubicBezTo>
                    <a:pt x="20741" y="279"/>
                    <a:pt x="19893" y="1"/>
                    <a:pt x="190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9"/>
            <p:cNvSpPr/>
            <p:nvPr/>
          </p:nvSpPr>
          <p:spPr>
            <a:xfrm>
              <a:off x="339875" y="3524525"/>
              <a:ext cx="445025" cy="829675"/>
            </a:xfrm>
            <a:custGeom>
              <a:avLst/>
              <a:gdLst/>
              <a:ahLst/>
              <a:cxnLst/>
              <a:rect l="l" t="t" r="r" b="b"/>
              <a:pathLst>
                <a:path w="17801" h="33187" extrusionOk="0">
                  <a:moveTo>
                    <a:pt x="3947" y="1"/>
                  </a:moveTo>
                  <a:cubicBezTo>
                    <a:pt x="3148" y="1"/>
                    <a:pt x="2355" y="207"/>
                    <a:pt x="1715" y="669"/>
                  </a:cubicBezTo>
                  <a:cubicBezTo>
                    <a:pt x="512" y="1510"/>
                    <a:pt x="1" y="3108"/>
                    <a:pt x="116" y="4592"/>
                  </a:cubicBezTo>
                  <a:cubicBezTo>
                    <a:pt x="232" y="6059"/>
                    <a:pt x="858" y="7443"/>
                    <a:pt x="1550" y="8745"/>
                  </a:cubicBezTo>
                  <a:cubicBezTo>
                    <a:pt x="3923" y="13277"/>
                    <a:pt x="7038" y="17381"/>
                    <a:pt x="9708" y="21732"/>
                  </a:cubicBezTo>
                  <a:cubicBezTo>
                    <a:pt x="11884" y="25292"/>
                    <a:pt x="13779" y="29132"/>
                    <a:pt x="14603" y="33186"/>
                  </a:cubicBezTo>
                  <a:lnTo>
                    <a:pt x="17800" y="33186"/>
                  </a:lnTo>
                  <a:cubicBezTo>
                    <a:pt x="17784" y="26330"/>
                    <a:pt x="16746" y="19491"/>
                    <a:pt x="14719" y="12948"/>
                  </a:cubicBezTo>
                  <a:cubicBezTo>
                    <a:pt x="13384" y="8630"/>
                    <a:pt x="11455" y="4229"/>
                    <a:pt x="7829" y="1526"/>
                  </a:cubicBezTo>
                  <a:cubicBezTo>
                    <a:pt x="6956" y="851"/>
                    <a:pt x="5951" y="307"/>
                    <a:pt x="4879" y="92"/>
                  </a:cubicBezTo>
                  <a:cubicBezTo>
                    <a:pt x="4574" y="32"/>
                    <a:pt x="4260" y="1"/>
                    <a:pt x="39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9"/>
            <p:cNvSpPr/>
            <p:nvPr/>
          </p:nvSpPr>
          <p:spPr>
            <a:xfrm>
              <a:off x="872625" y="3543375"/>
              <a:ext cx="149625" cy="802075"/>
            </a:xfrm>
            <a:custGeom>
              <a:avLst/>
              <a:gdLst/>
              <a:ahLst/>
              <a:cxnLst/>
              <a:rect l="l" t="t" r="r" b="b"/>
              <a:pathLst>
                <a:path w="5985" h="32083" extrusionOk="0">
                  <a:moveTo>
                    <a:pt x="5788" y="1"/>
                  </a:moveTo>
                  <a:cubicBezTo>
                    <a:pt x="5722" y="1"/>
                    <a:pt x="5653" y="35"/>
                    <a:pt x="5621" y="113"/>
                  </a:cubicBezTo>
                  <a:cubicBezTo>
                    <a:pt x="4715" y="2322"/>
                    <a:pt x="3923" y="4579"/>
                    <a:pt x="3231" y="6870"/>
                  </a:cubicBezTo>
                  <a:cubicBezTo>
                    <a:pt x="2028" y="10908"/>
                    <a:pt x="1171" y="15061"/>
                    <a:pt x="660" y="19248"/>
                  </a:cubicBezTo>
                  <a:cubicBezTo>
                    <a:pt x="149" y="23450"/>
                    <a:pt x="1" y="27702"/>
                    <a:pt x="215" y="31921"/>
                  </a:cubicBezTo>
                  <a:cubicBezTo>
                    <a:pt x="215" y="32029"/>
                    <a:pt x="302" y="32082"/>
                    <a:pt x="386" y="32082"/>
                  </a:cubicBezTo>
                  <a:cubicBezTo>
                    <a:pt x="471" y="32082"/>
                    <a:pt x="553" y="32029"/>
                    <a:pt x="545" y="31921"/>
                  </a:cubicBezTo>
                  <a:cubicBezTo>
                    <a:pt x="429" y="29565"/>
                    <a:pt x="413" y="27191"/>
                    <a:pt x="528" y="24835"/>
                  </a:cubicBezTo>
                  <a:cubicBezTo>
                    <a:pt x="710" y="20615"/>
                    <a:pt x="1270" y="16396"/>
                    <a:pt x="2176" y="12276"/>
                  </a:cubicBezTo>
                  <a:cubicBezTo>
                    <a:pt x="3083" y="8156"/>
                    <a:pt x="4352" y="4118"/>
                    <a:pt x="5934" y="212"/>
                  </a:cubicBezTo>
                  <a:cubicBezTo>
                    <a:pt x="5984" y="82"/>
                    <a:pt x="5889" y="1"/>
                    <a:pt x="57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9"/>
            <p:cNvSpPr/>
            <p:nvPr/>
          </p:nvSpPr>
          <p:spPr>
            <a:xfrm>
              <a:off x="413225" y="3602675"/>
              <a:ext cx="331100" cy="747300"/>
            </a:xfrm>
            <a:custGeom>
              <a:avLst/>
              <a:gdLst/>
              <a:ahLst/>
              <a:cxnLst/>
              <a:rect l="l" t="t" r="r" b="b"/>
              <a:pathLst>
                <a:path w="13244" h="29892" extrusionOk="0">
                  <a:moveTo>
                    <a:pt x="239" y="1"/>
                  </a:moveTo>
                  <a:cubicBezTo>
                    <a:pt x="113" y="1"/>
                    <a:pt x="1" y="168"/>
                    <a:pt x="116" y="296"/>
                  </a:cubicBezTo>
                  <a:cubicBezTo>
                    <a:pt x="1780" y="2010"/>
                    <a:pt x="3313" y="3856"/>
                    <a:pt x="4681" y="5833"/>
                  </a:cubicBezTo>
                  <a:cubicBezTo>
                    <a:pt x="7120" y="9311"/>
                    <a:pt x="9082" y="13151"/>
                    <a:pt x="10466" y="17172"/>
                  </a:cubicBezTo>
                  <a:cubicBezTo>
                    <a:pt x="11867" y="21210"/>
                    <a:pt x="12691" y="25446"/>
                    <a:pt x="12905" y="29731"/>
                  </a:cubicBezTo>
                  <a:cubicBezTo>
                    <a:pt x="12905" y="29838"/>
                    <a:pt x="12992" y="29891"/>
                    <a:pt x="13076" y="29891"/>
                  </a:cubicBezTo>
                  <a:cubicBezTo>
                    <a:pt x="13161" y="29891"/>
                    <a:pt x="13243" y="29838"/>
                    <a:pt x="13235" y="29731"/>
                  </a:cubicBezTo>
                  <a:cubicBezTo>
                    <a:pt x="13119" y="27325"/>
                    <a:pt x="12806" y="24918"/>
                    <a:pt x="12312" y="22562"/>
                  </a:cubicBezTo>
                  <a:cubicBezTo>
                    <a:pt x="11422" y="18342"/>
                    <a:pt x="9939" y="14272"/>
                    <a:pt x="7928" y="10481"/>
                  </a:cubicBezTo>
                  <a:cubicBezTo>
                    <a:pt x="5901" y="6674"/>
                    <a:pt x="3363" y="3147"/>
                    <a:pt x="347" y="48"/>
                  </a:cubicBezTo>
                  <a:cubicBezTo>
                    <a:pt x="313" y="15"/>
                    <a:pt x="276"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9"/>
            <p:cNvSpPr/>
            <p:nvPr/>
          </p:nvSpPr>
          <p:spPr>
            <a:xfrm>
              <a:off x="986350" y="3868275"/>
              <a:ext cx="416750" cy="476800"/>
            </a:xfrm>
            <a:custGeom>
              <a:avLst/>
              <a:gdLst/>
              <a:ahLst/>
              <a:cxnLst/>
              <a:rect l="l" t="t" r="r" b="b"/>
              <a:pathLst>
                <a:path w="16670" h="19072" extrusionOk="0">
                  <a:moveTo>
                    <a:pt x="16427" y="1"/>
                  </a:moveTo>
                  <a:cubicBezTo>
                    <a:pt x="16403" y="1"/>
                    <a:pt x="16376" y="7"/>
                    <a:pt x="16350" y="22"/>
                  </a:cubicBezTo>
                  <a:cubicBezTo>
                    <a:pt x="13499" y="1686"/>
                    <a:pt x="10878" y="3713"/>
                    <a:pt x="8538" y="6054"/>
                  </a:cubicBezTo>
                  <a:cubicBezTo>
                    <a:pt x="6214" y="8394"/>
                    <a:pt x="4170" y="11031"/>
                    <a:pt x="2506" y="13882"/>
                  </a:cubicBezTo>
                  <a:cubicBezTo>
                    <a:pt x="1566" y="15481"/>
                    <a:pt x="742" y="17162"/>
                    <a:pt x="50" y="18876"/>
                  </a:cubicBezTo>
                  <a:cubicBezTo>
                    <a:pt x="1" y="18995"/>
                    <a:pt x="100" y="19072"/>
                    <a:pt x="204" y="19072"/>
                  </a:cubicBezTo>
                  <a:cubicBezTo>
                    <a:pt x="274" y="19072"/>
                    <a:pt x="347" y="19038"/>
                    <a:pt x="380" y="18958"/>
                  </a:cubicBezTo>
                  <a:cubicBezTo>
                    <a:pt x="1599" y="15942"/>
                    <a:pt x="3231" y="13075"/>
                    <a:pt x="5176" y="10454"/>
                  </a:cubicBezTo>
                  <a:cubicBezTo>
                    <a:pt x="7137" y="7834"/>
                    <a:pt x="9428" y="5460"/>
                    <a:pt x="11983" y="3433"/>
                  </a:cubicBezTo>
                  <a:cubicBezTo>
                    <a:pt x="13416" y="2280"/>
                    <a:pt x="14933" y="1241"/>
                    <a:pt x="16515" y="318"/>
                  </a:cubicBezTo>
                  <a:cubicBezTo>
                    <a:pt x="16670" y="220"/>
                    <a:pt x="16572" y="1"/>
                    <a:pt x="16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49"/>
          <p:cNvGrpSpPr/>
          <p:nvPr/>
        </p:nvGrpSpPr>
        <p:grpSpPr>
          <a:xfrm flipH="1">
            <a:off x="3398091" y="4102118"/>
            <a:ext cx="1282501" cy="1044665"/>
            <a:chOff x="339875" y="3409400"/>
            <a:chExt cx="1159900" cy="944800"/>
          </a:xfrm>
        </p:grpSpPr>
        <p:sp>
          <p:nvSpPr>
            <p:cNvPr id="903" name="Google Shape;903;p49"/>
            <p:cNvSpPr/>
            <p:nvPr/>
          </p:nvSpPr>
          <p:spPr>
            <a:xfrm>
              <a:off x="799300" y="3409400"/>
              <a:ext cx="363850" cy="944800"/>
            </a:xfrm>
            <a:custGeom>
              <a:avLst/>
              <a:gdLst/>
              <a:ahLst/>
              <a:cxnLst/>
              <a:rect l="l" t="t" r="r" b="b"/>
              <a:pathLst>
                <a:path w="14554" h="37792" extrusionOk="0">
                  <a:moveTo>
                    <a:pt x="10235" y="0"/>
                  </a:moveTo>
                  <a:cubicBezTo>
                    <a:pt x="8752" y="0"/>
                    <a:pt x="7334" y="693"/>
                    <a:pt x="6247" y="1698"/>
                  </a:cubicBezTo>
                  <a:cubicBezTo>
                    <a:pt x="5142" y="2687"/>
                    <a:pt x="4351" y="3972"/>
                    <a:pt x="3676" y="5291"/>
                  </a:cubicBezTo>
                  <a:cubicBezTo>
                    <a:pt x="1055" y="10400"/>
                    <a:pt x="83" y="16234"/>
                    <a:pt x="33" y="21986"/>
                  </a:cubicBezTo>
                  <a:cubicBezTo>
                    <a:pt x="0" y="27293"/>
                    <a:pt x="709" y="32550"/>
                    <a:pt x="1500" y="37791"/>
                  </a:cubicBezTo>
                  <a:lnTo>
                    <a:pt x="5489" y="37791"/>
                  </a:lnTo>
                  <a:cubicBezTo>
                    <a:pt x="5587" y="33325"/>
                    <a:pt x="6346" y="28875"/>
                    <a:pt x="7450" y="24557"/>
                  </a:cubicBezTo>
                  <a:cubicBezTo>
                    <a:pt x="8966" y="18657"/>
                    <a:pt x="11142" y="12938"/>
                    <a:pt x="13301" y="7252"/>
                  </a:cubicBezTo>
                  <a:cubicBezTo>
                    <a:pt x="13927" y="5620"/>
                    <a:pt x="14553" y="3775"/>
                    <a:pt x="13828" y="2176"/>
                  </a:cubicBezTo>
                  <a:cubicBezTo>
                    <a:pt x="13218" y="841"/>
                    <a:pt x="11718" y="17"/>
                    <a:pt x="10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9"/>
            <p:cNvSpPr/>
            <p:nvPr/>
          </p:nvSpPr>
          <p:spPr>
            <a:xfrm>
              <a:off x="948450" y="3782325"/>
              <a:ext cx="551325" cy="568575"/>
            </a:xfrm>
            <a:custGeom>
              <a:avLst/>
              <a:gdLst/>
              <a:ahLst/>
              <a:cxnLst/>
              <a:rect l="l" t="t" r="r" b="b"/>
              <a:pathLst>
                <a:path w="22053" h="22743" extrusionOk="0">
                  <a:moveTo>
                    <a:pt x="19066" y="1"/>
                  </a:moveTo>
                  <a:cubicBezTo>
                    <a:pt x="18957" y="1"/>
                    <a:pt x="18848" y="6"/>
                    <a:pt x="18740" y="15"/>
                  </a:cubicBezTo>
                  <a:cubicBezTo>
                    <a:pt x="17800" y="98"/>
                    <a:pt x="16927" y="493"/>
                    <a:pt x="16086" y="922"/>
                  </a:cubicBezTo>
                  <a:cubicBezTo>
                    <a:pt x="11752" y="3163"/>
                    <a:pt x="8159" y="6690"/>
                    <a:pt x="5456" y="10744"/>
                  </a:cubicBezTo>
                  <a:cubicBezTo>
                    <a:pt x="3017" y="14420"/>
                    <a:pt x="1270" y="18523"/>
                    <a:pt x="0" y="22743"/>
                  </a:cubicBezTo>
                  <a:lnTo>
                    <a:pt x="3758" y="22743"/>
                  </a:lnTo>
                  <a:cubicBezTo>
                    <a:pt x="5340" y="20287"/>
                    <a:pt x="7450" y="18111"/>
                    <a:pt x="9642" y="16150"/>
                  </a:cubicBezTo>
                  <a:cubicBezTo>
                    <a:pt x="13251" y="12920"/>
                    <a:pt x="17240" y="10052"/>
                    <a:pt x="20289" y="6294"/>
                  </a:cubicBezTo>
                  <a:cubicBezTo>
                    <a:pt x="20915" y="5520"/>
                    <a:pt x="21508" y="4696"/>
                    <a:pt x="21789" y="3740"/>
                  </a:cubicBezTo>
                  <a:cubicBezTo>
                    <a:pt x="22052" y="2768"/>
                    <a:pt x="21953" y="1663"/>
                    <a:pt x="21294" y="905"/>
                  </a:cubicBezTo>
                  <a:cubicBezTo>
                    <a:pt x="20741" y="279"/>
                    <a:pt x="19893" y="1"/>
                    <a:pt x="190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9"/>
            <p:cNvSpPr/>
            <p:nvPr/>
          </p:nvSpPr>
          <p:spPr>
            <a:xfrm>
              <a:off x="339875" y="3524525"/>
              <a:ext cx="445025" cy="829675"/>
            </a:xfrm>
            <a:custGeom>
              <a:avLst/>
              <a:gdLst/>
              <a:ahLst/>
              <a:cxnLst/>
              <a:rect l="l" t="t" r="r" b="b"/>
              <a:pathLst>
                <a:path w="17801" h="33187" extrusionOk="0">
                  <a:moveTo>
                    <a:pt x="3947" y="1"/>
                  </a:moveTo>
                  <a:cubicBezTo>
                    <a:pt x="3148" y="1"/>
                    <a:pt x="2355" y="207"/>
                    <a:pt x="1715" y="669"/>
                  </a:cubicBezTo>
                  <a:cubicBezTo>
                    <a:pt x="512" y="1510"/>
                    <a:pt x="1" y="3108"/>
                    <a:pt x="116" y="4592"/>
                  </a:cubicBezTo>
                  <a:cubicBezTo>
                    <a:pt x="232" y="6059"/>
                    <a:pt x="858" y="7443"/>
                    <a:pt x="1550" y="8745"/>
                  </a:cubicBezTo>
                  <a:cubicBezTo>
                    <a:pt x="3923" y="13277"/>
                    <a:pt x="7038" y="17381"/>
                    <a:pt x="9708" y="21732"/>
                  </a:cubicBezTo>
                  <a:cubicBezTo>
                    <a:pt x="11884" y="25292"/>
                    <a:pt x="13779" y="29132"/>
                    <a:pt x="14603" y="33186"/>
                  </a:cubicBezTo>
                  <a:lnTo>
                    <a:pt x="17800" y="33186"/>
                  </a:lnTo>
                  <a:cubicBezTo>
                    <a:pt x="17784" y="26330"/>
                    <a:pt x="16746" y="19491"/>
                    <a:pt x="14719" y="12948"/>
                  </a:cubicBezTo>
                  <a:cubicBezTo>
                    <a:pt x="13384" y="8630"/>
                    <a:pt x="11455" y="4229"/>
                    <a:pt x="7829" y="1526"/>
                  </a:cubicBezTo>
                  <a:cubicBezTo>
                    <a:pt x="6956" y="851"/>
                    <a:pt x="5951" y="307"/>
                    <a:pt x="4879" y="92"/>
                  </a:cubicBezTo>
                  <a:cubicBezTo>
                    <a:pt x="4574" y="32"/>
                    <a:pt x="4260" y="1"/>
                    <a:pt x="39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9"/>
            <p:cNvSpPr/>
            <p:nvPr/>
          </p:nvSpPr>
          <p:spPr>
            <a:xfrm>
              <a:off x="872625" y="3543375"/>
              <a:ext cx="149625" cy="802075"/>
            </a:xfrm>
            <a:custGeom>
              <a:avLst/>
              <a:gdLst/>
              <a:ahLst/>
              <a:cxnLst/>
              <a:rect l="l" t="t" r="r" b="b"/>
              <a:pathLst>
                <a:path w="5985" h="32083" extrusionOk="0">
                  <a:moveTo>
                    <a:pt x="5788" y="1"/>
                  </a:moveTo>
                  <a:cubicBezTo>
                    <a:pt x="5722" y="1"/>
                    <a:pt x="5653" y="35"/>
                    <a:pt x="5621" y="113"/>
                  </a:cubicBezTo>
                  <a:cubicBezTo>
                    <a:pt x="4715" y="2322"/>
                    <a:pt x="3923" y="4579"/>
                    <a:pt x="3231" y="6870"/>
                  </a:cubicBezTo>
                  <a:cubicBezTo>
                    <a:pt x="2028" y="10908"/>
                    <a:pt x="1171" y="15061"/>
                    <a:pt x="660" y="19248"/>
                  </a:cubicBezTo>
                  <a:cubicBezTo>
                    <a:pt x="149" y="23450"/>
                    <a:pt x="1" y="27702"/>
                    <a:pt x="215" y="31921"/>
                  </a:cubicBezTo>
                  <a:cubicBezTo>
                    <a:pt x="215" y="32029"/>
                    <a:pt x="302" y="32082"/>
                    <a:pt x="386" y="32082"/>
                  </a:cubicBezTo>
                  <a:cubicBezTo>
                    <a:pt x="471" y="32082"/>
                    <a:pt x="553" y="32029"/>
                    <a:pt x="545" y="31921"/>
                  </a:cubicBezTo>
                  <a:cubicBezTo>
                    <a:pt x="429" y="29565"/>
                    <a:pt x="413" y="27191"/>
                    <a:pt x="528" y="24835"/>
                  </a:cubicBezTo>
                  <a:cubicBezTo>
                    <a:pt x="710" y="20615"/>
                    <a:pt x="1270" y="16396"/>
                    <a:pt x="2176" y="12276"/>
                  </a:cubicBezTo>
                  <a:cubicBezTo>
                    <a:pt x="3083" y="8156"/>
                    <a:pt x="4352" y="4118"/>
                    <a:pt x="5934" y="212"/>
                  </a:cubicBezTo>
                  <a:cubicBezTo>
                    <a:pt x="5984" y="82"/>
                    <a:pt x="5889" y="1"/>
                    <a:pt x="57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9"/>
            <p:cNvSpPr/>
            <p:nvPr/>
          </p:nvSpPr>
          <p:spPr>
            <a:xfrm>
              <a:off x="413225" y="3602675"/>
              <a:ext cx="331100" cy="747300"/>
            </a:xfrm>
            <a:custGeom>
              <a:avLst/>
              <a:gdLst/>
              <a:ahLst/>
              <a:cxnLst/>
              <a:rect l="l" t="t" r="r" b="b"/>
              <a:pathLst>
                <a:path w="13244" h="29892" extrusionOk="0">
                  <a:moveTo>
                    <a:pt x="239" y="1"/>
                  </a:moveTo>
                  <a:cubicBezTo>
                    <a:pt x="113" y="1"/>
                    <a:pt x="1" y="168"/>
                    <a:pt x="116" y="296"/>
                  </a:cubicBezTo>
                  <a:cubicBezTo>
                    <a:pt x="1780" y="2010"/>
                    <a:pt x="3313" y="3856"/>
                    <a:pt x="4681" y="5833"/>
                  </a:cubicBezTo>
                  <a:cubicBezTo>
                    <a:pt x="7120" y="9311"/>
                    <a:pt x="9082" y="13151"/>
                    <a:pt x="10466" y="17172"/>
                  </a:cubicBezTo>
                  <a:cubicBezTo>
                    <a:pt x="11867" y="21210"/>
                    <a:pt x="12691" y="25446"/>
                    <a:pt x="12905" y="29731"/>
                  </a:cubicBezTo>
                  <a:cubicBezTo>
                    <a:pt x="12905" y="29838"/>
                    <a:pt x="12992" y="29891"/>
                    <a:pt x="13076" y="29891"/>
                  </a:cubicBezTo>
                  <a:cubicBezTo>
                    <a:pt x="13161" y="29891"/>
                    <a:pt x="13243" y="29838"/>
                    <a:pt x="13235" y="29731"/>
                  </a:cubicBezTo>
                  <a:cubicBezTo>
                    <a:pt x="13119" y="27325"/>
                    <a:pt x="12806" y="24918"/>
                    <a:pt x="12312" y="22562"/>
                  </a:cubicBezTo>
                  <a:cubicBezTo>
                    <a:pt x="11422" y="18342"/>
                    <a:pt x="9939" y="14272"/>
                    <a:pt x="7928" y="10481"/>
                  </a:cubicBezTo>
                  <a:cubicBezTo>
                    <a:pt x="5901" y="6674"/>
                    <a:pt x="3363" y="3147"/>
                    <a:pt x="347" y="48"/>
                  </a:cubicBezTo>
                  <a:cubicBezTo>
                    <a:pt x="313" y="15"/>
                    <a:pt x="276"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9"/>
            <p:cNvSpPr/>
            <p:nvPr/>
          </p:nvSpPr>
          <p:spPr>
            <a:xfrm>
              <a:off x="986350" y="3868275"/>
              <a:ext cx="416750" cy="476800"/>
            </a:xfrm>
            <a:custGeom>
              <a:avLst/>
              <a:gdLst/>
              <a:ahLst/>
              <a:cxnLst/>
              <a:rect l="l" t="t" r="r" b="b"/>
              <a:pathLst>
                <a:path w="16670" h="19072" extrusionOk="0">
                  <a:moveTo>
                    <a:pt x="16427" y="1"/>
                  </a:moveTo>
                  <a:cubicBezTo>
                    <a:pt x="16403" y="1"/>
                    <a:pt x="16376" y="7"/>
                    <a:pt x="16350" y="22"/>
                  </a:cubicBezTo>
                  <a:cubicBezTo>
                    <a:pt x="13499" y="1686"/>
                    <a:pt x="10878" y="3713"/>
                    <a:pt x="8538" y="6054"/>
                  </a:cubicBezTo>
                  <a:cubicBezTo>
                    <a:pt x="6214" y="8394"/>
                    <a:pt x="4170" y="11031"/>
                    <a:pt x="2506" y="13882"/>
                  </a:cubicBezTo>
                  <a:cubicBezTo>
                    <a:pt x="1566" y="15481"/>
                    <a:pt x="742" y="17162"/>
                    <a:pt x="50" y="18876"/>
                  </a:cubicBezTo>
                  <a:cubicBezTo>
                    <a:pt x="1" y="18995"/>
                    <a:pt x="100" y="19072"/>
                    <a:pt x="204" y="19072"/>
                  </a:cubicBezTo>
                  <a:cubicBezTo>
                    <a:pt x="274" y="19072"/>
                    <a:pt x="347" y="19038"/>
                    <a:pt x="380" y="18958"/>
                  </a:cubicBezTo>
                  <a:cubicBezTo>
                    <a:pt x="1599" y="15942"/>
                    <a:pt x="3231" y="13075"/>
                    <a:pt x="5176" y="10454"/>
                  </a:cubicBezTo>
                  <a:cubicBezTo>
                    <a:pt x="7137" y="7834"/>
                    <a:pt x="9428" y="5460"/>
                    <a:pt x="11983" y="3433"/>
                  </a:cubicBezTo>
                  <a:cubicBezTo>
                    <a:pt x="13416" y="2280"/>
                    <a:pt x="14933" y="1241"/>
                    <a:pt x="16515" y="318"/>
                  </a:cubicBezTo>
                  <a:cubicBezTo>
                    <a:pt x="16670" y="220"/>
                    <a:pt x="16572" y="1"/>
                    <a:pt x="16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585;p63">
            <a:extLst>
              <a:ext uri="{FF2B5EF4-FFF2-40B4-BE49-F238E27FC236}">
                <a16:creationId xmlns:a16="http://schemas.microsoft.com/office/drawing/2014/main" id="{3F4216D2-61FC-7AEA-5545-F0F8F9080DFC}"/>
              </a:ext>
            </a:extLst>
          </p:cNvPr>
          <p:cNvSpPr txBox="1">
            <a:spLocks noGrp="1"/>
          </p:cNvSpPr>
          <p:nvPr>
            <p:ph type="title"/>
          </p:nvPr>
        </p:nvSpPr>
        <p:spPr>
          <a:xfrm>
            <a:off x="948654"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Another Approach (Result)</a:t>
            </a:r>
            <a:endParaRPr/>
          </a:p>
        </p:txBody>
      </p:sp>
      <p:sp>
        <p:nvSpPr>
          <p:cNvPr id="20" name="Google Shape;812;p49">
            <a:extLst>
              <a:ext uri="{FF2B5EF4-FFF2-40B4-BE49-F238E27FC236}">
                <a16:creationId xmlns:a16="http://schemas.microsoft.com/office/drawing/2014/main" id="{632F3994-1B4A-008A-AC68-FEA79DD77304}"/>
              </a:ext>
            </a:extLst>
          </p:cNvPr>
          <p:cNvSpPr txBox="1">
            <a:spLocks/>
          </p:cNvSpPr>
          <p:nvPr/>
        </p:nvSpPr>
        <p:spPr>
          <a:xfrm>
            <a:off x="1759431" y="3254631"/>
            <a:ext cx="2490600" cy="385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800"/>
              <a:buFont typeface="Epilogue"/>
              <a:buNone/>
              <a:defRPr sz="2000" b="1" i="0" u="none" strike="noStrike" cap="none">
                <a:solidFill>
                  <a:schemeClr val="accent4"/>
                </a:solidFill>
                <a:latin typeface="Epilogue"/>
                <a:ea typeface="Epilogue"/>
                <a:cs typeface="Epilogue"/>
                <a:sym typeface="Epilogue"/>
              </a:defRPr>
            </a:lvl1pPr>
            <a:lvl2pPr marR="0" lvl="1" algn="ctr" rtl="0">
              <a:lnSpc>
                <a:spcPct val="100000"/>
              </a:lnSpc>
              <a:spcBef>
                <a:spcPts val="0"/>
              </a:spcBef>
              <a:spcAft>
                <a:spcPts val="0"/>
              </a:spcAft>
              <a:buClr>
                <a:schemeClr val="accent1"/>
              </a:buClr>
              <a:buSzPts val="2800"/>
              <a:buFont typeface="Epilogue"/>
              <a:buNone/>
              <a:defRPr sz="2800" b="1" i="0" u="none" strike="noStrike" cap="none">
                <a:solidFill>
                  <a:schemeClr val="accent1"/>
                </a:solidFill>
                <a:latin typeface="Epilogue"/>
                <a:ea typeface="Epilogue"/>
                <a:cs typeface="Epilogue"/>
                <a:sym typeface="Epilogue"/>
              </a:defRPr>
            </a:lvl2pPr>
            <a:lvl3pPr marR="0" lvl="2" algn="ctr" rtl="0">
              <a:lnSpc>
                <a:spcPct val="100000"/>
              </a:lnSpc>
              <a:spcBef>
                <a:spcPts val="0"/>
              </a:spcBef>
              <a:spcAft>
                <a:spcPts val="0"/>
              </a:spcAft>
              <a:buClr>
                <a:schemeClr val="accent1"/>
              </a:buClr>
              <a:buSzPts val="2800"/>
              <a:buFont typeface="Epilogue"/>
              <a:buNone/>
              <a:defRPr sz="2800" b="1" i="0" u="none" strike="noStrike" cap="none">
                <a:solidFill>
                  <a:schemeClr val="accent1"/>
                </a:solidFill>
                <a:latin typeface="Epilogue"/>
                <a:ea typeface="Epilogue"/>
                <a:cs typeface="Epilogue"/>
                <a:sym typeface="Epilogue"/>
              </a:defRPr>
            </a:lvl3pPr>
            <a:lvl4pPr marR="0" lvl="3" algn="ctr" rtl="0">
              <a:lnSpc>
                <a:spcPct val="100000"/>
              </a:lnSpc>
              <a:spcBef>
                <a:spcPts val="0"/>
              </a:spcBef>
              <a:spcAft>
                <a:spcPts val="0"/>
              </a:spcAft>
              <a:buClr>
                <a:schemeClr val="accent1"/>
              </a:buClr>
              <a:buSzPts val="2800"/>
              <a:buFont typeface="Epilogue"/>
              <a:buNone/>
              <a:defRPr sz="2800" b="1" i="0" u="none" strike="noStrike" cap="none">
                <a:solidFill>
                  <a:schemeClr val="accent1"/>
                </a:solidFill>
                <a:latin typeface="Epilogue"/>
                <a:ea typeface="Epilogue"/>
                <a:cs typeface="Epilogue"/>
                <a:sym typeface="Epilogue"/>
              </a:defRPr>
            </a:lvl4pPr>
            <a:lvl5pPr marR="0" lvl="4" algn="ctr" rtl="0">
              <a:lnSpc>
                <a:spcPct val="100000"/>
              </a:lnSpc>
              <a:spcBef>
                <a:spcPts val="0"/>
              </a:spcBef>
              <a:spcAft>
                <a:spcPts val="0"/>
              </a:spcAft>
              <a:buClr>
                <a:schemeClr val="accent1"/>
              </a:buClr>
              <a:buSzPts val="2800"/>
              <a:buFont typeface="Epilogue"/>
              <a:buNone/>
              <a:defRPr sz="2800" b="1" i="0" u="none" strike="noStrike" cap="none">
                <a:solidFill>
                  <a:schemeClr val="accent1"/>
                </a:solidFill>
                <a:latin typeface="Epilogue"/>
                <a:ea typeface="Epilogue"/>
                <a:cs typeface="Epilogue"/>
                <a:sym typeface="Epilogue"/>
              </a:defRPr>
            </a:lvl5pPr>
            <a:lvl6pPr marR="0" lvl="5" algn="ctr" rtl="0">
              <a:lnSpc>
                <a:spcPct val="100000"/>
              </a:lnSpc>
              <a:spcBef>
                <a:spcPts val="0"/>
              </a:spcBef>
              <a:spcAft>
                <a:spcPts val="0"/>
              </a:spcAft>
              <a:buClr>
                <a:schemeClr val="accent1"/>
              </a:buClr>
              <a:buSzPts val="2800"/>
              <a:buFont typeface="Epilogue"/>
              <a:buNone/>
              <a:defRPr sz="2800" b="1" i="0" u="none" strike="noStrike" cap="none">
                <a:solidFill>
                  <a:schemeClr val="accent1"/>
                </a:solidFill>
                <a:latin typeface="Epilogue"/>
                <a:ea typeface="Epilogue"/>
                <a:cs typeface="Epilogue"/>
                <a:sym typeface="Epilogue"/>
              </a:defRPr>
            </a:lvl6pPr>
            <a:lvl7pPr marR="0" lvl="6" algn="ctr" rtl="0">
              <a:lnSpc>
                <a:spcPct val="100000"/>
              </a:lnSpc>
              <a:spcBef>
                <a:spcPts val="0"/>
              </a:spcBef>
              <a:spcAft>
                <a:spcPts val="0"/>
              </a:spcAft>
              <a:buClr>
                <a:schemeClr val="accent1"/>
              </a:buClr>
              <a:buSzPts val="2800"/>
              <a:buFont typeface="Epilogue"/>
              <a:buNone/>
              <a:defRPr sz="2800" b="1" i="0" u="none" strike="noStrike" cap="none">
                <a:solidFill>
                  <a:schemeClr val="accent1"/>
                </a:solidFill>
                <a:latin typeface="Epilogue"/>
                <a:ea typeface="Epilogue"/>
                <a:cs typeface="Epilogue"/>
                <a:sym typeface="Epilogue"/>
              </a:defRPr>
            </a:lvl7pPr>
            <a:lvl8pPr marR="0" lvl="7" algn="ctr" rtl="0">
              <a:lnSpc>
                <a:spcPct val="100000"/>
              </a:lnSpc>
              <a:spcBef>
                <a:spcPts val="0"/>
              </a:spcBef>
              <a:spcAft>
                <a:spcPts val="0"/>
              </a:spcAft>
              <a:buClr>
                <a:schemeClr val="accent1"/>
              </a:buClr>
              <a:buSzPts val="2800"/>
              <a:buFont typeface="Epilogue"/>
              <a:buNone/>
              <a:defRPr sz="2800" b="1" i="0" u="none" strike="noStrike" cap="none">
                <a:solidFill>
                  <a:schemeClr val="accent1"/>
                </a:solidFill>
                <a:latin typeface="Epilogue"/>
                <a:ea typeface="Epilogue"/>
                <a:cs typeface="Epilogue"/>
                <a:sym typeface="Epilogue"/>
              </a:defRPr>
            </a:lvl8pPr>
            <a:lvl9pPr marR="0" lvl="8" algn="ctr" rtl="0">
              <a:lnSpc>
                <a:spcPct val="100000"/>
              </a:lnSpc>
              <a:spcBef>
                <a:spcPts val="0"/>
              </a:spcBef>
              <a:spcAft>
                <a:spcPts val="0"/>
              </a:spcAft>
              <a:buClr>
                <a:schemeClr val="accent1"/>
              </a:buClr>
              <a:buSzPts val="2800"/>
              <a:buFont typeface="Epilogue"/>
              <a:buNone/>
              <a:defRPr sz="2800" b="1" i="0" u="none" strike="noStrike" cap="none">
                <a:solidFill>
                  <a:schemeClr val="accent1"/>
                </a:solidFill>
                <a:latin typeface="Epilogue"/>
                <a:ea typeface="Epilogue"/>
                <a:cs typeface="Epilogue"/>
                <a:sym typeface="Epilogue"/>
              </a:defRPr>
            </a:lvl9pPr>
          </a:lstStyle>
          <a:p>
            <a:pPr>
              <a:buClr>
                <a:srgbClr val="091F4E"/>
              </a:buClr>
              <a:buSzPts val="1100"/>
              <a:buFont typeface="Arial"/>
              <a:buNone/>
              <a:defRPr/>
            </a:pPr>
            <a:r>
              <a:rPr lang="en-US"/>
              <a:t>LSTM</a:t>
            </a:r>
            <a:br>
              <a:rPr lang="en-US"/>
            </a:br>
            <a:r>
              <a:rPr lang="en-US" sz="1400" b="0">
                <a:solidFill>
                  <a:srgbClr val="091F4E"/>
                </a:solidFill>
                <a:latin typeface="Anaheim"/>
                <a:sym typeface="Anaheim"/>
              </a:rPr>
              <a:t>Private Score = </a:t>
            </a:r>
            <a:r>
              <a:rPr lang="en-US" sz="1400" b="0">
                <a:solidFill>
                  <a:srgbClr val="FF0000"/>
                </a:solidFill>
                <a:latin typeface="Anaheim"/>
                <a:sym typeface="Anaheim"/>
              </a:rPr>
              <a:t>0.6860</a:t>
            </a:r>
            <a:br>
              <a:rPr lang="en-US" sz="1400" b="0">
                <a:solidFill>
                  <a:srgbClr val="091F4E"/>
                </a:solidFill>
                <a:latin typeface="Anaheim"/>
                <a:sym typeface="Anaheim"/>
              </a:rPr>
            </a:br>
            <a:endParaRPr lang="en-US"/>
          </a:p>
        </p:txBody>
      </p:sp>
      <p:sp>
        <p:nvSpPr>
          <p:cNvPr id="21" name="Google Shape;812;p49">
            <a:extLst>
              <a:ext uri="{FF2B5EF4-FFF2-40B4-BE49-F238E27FC236}">
                <a16:creationId xmlns:a16="http://schemas.microsoft.com/office/drawing/2014/main" id="{F24513AB-0393-669C-7FE3-4C151C65D48F}"/>
              </a:ext>
            </a:extLst>
          </p:cNvPr>
          <p:cNvSpPr txBox="1">
            <a:spLocks/>
          </p:cNvSpPr>
          <p:nvPr/>
        </p:nvSpPr>
        <p:spPr>
          <a:xfrm>
            <a:off x="4602525" y="3254631"/>
            <a:ext cx="2490600" cy="385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800"/>
              <a:buFont typeface="Epilogue"/>
              <a:buNone/>
              <a:defRPr sz="2000" b="1" i="0" u="none" strike="noStrike" cap="none">
                <a:solidFill>
                  <a:schemeClr val="accent4"/>
                </a:solidFill>
                <a:latin typeface="Epilogue"/>
                <a:ea typeface="Epilogue"/>
                <a:cs typeface="Epilogue"/>
                <a:sym typeface="Epilogue"/>
              </a:defRPr>
            </a:lvl1pPr>
            <a:lvl2pPr marR="0" lvl="1" algn="ctr" rtl="0">
              <a:lnSpc>
                <a:spcPct val="100000"/>
              </a:lnSpc>
              <a:spcBef>
                <a:spcPts val="0"/>
              </a:spcBef>
              <a:spcAft>
                <a:spcPts val="0"/>
              </a:spcAft>
              <a:buClr>
                <a:schemeClr val="accent1"/>
              </a:buClr>
              <a:buSzPts val="2800"/>
              <a:buFont typeface="Epilogue"/>
              <a:buNone/>
              <a:defRPr sz="2800" b="1" i="0" u="none" strike="noStrike" cap="none">
                <a:solidFill>
                  <a:schemeClr val="accent1"/>
                </a:solidFill>
                <a:latin typeface="Epilogue"/>
                <a:ea typeface="Epilogue"/>
                <a:cs typeface="Epilogue"/>
                <a:sym typeface="Epilogue"/>
              </a:defRPr>
            </a:lvl2pPr>
            <a:lvl3pPr marR="0" lvl="2" algn="ctr" rtl="0">
              <a:lnSpc>
                <a:spcPct val="100000"/>
              </a:lnSpc>
              <a:spcBef>
                <a:spcPts val="0"/>
              </a:spcBef>
              <a:spcAft>
                <a:spcPts val="0"/>
              </a:spcAft>
              <a:buClr>
                <a:schemeClr val="accent1"/>
              </a:buClr>
              <a:buSzPts val="2800"/>
              <a:buFont typeface="Epilogue"/>
              <a:buNone/>
              <a:defRPr sz="2800" b="1" i="0" u="none" strike="noStrike" cap="none">
                <a:solidFill>
                  <a:schemeClr val="accent1"/>
                </a:solidFill>
                <a:latin typeface="Epilogue"/>
                <a:ea typeface="Epilogue"/>
                <a:cs typeface="Epilogue"/>
                <a:sym typeface="Epilogue"/>
              </a:defRPr>
            </a:lvl3pPr>
            <a:lvl4pPr marR="0" lvl="3" algn="ctr" rtl="0">
              <a:lnSpc>
                <a:spcPct val="100000"/>
              </a:lnSpc>
              <a:spcBef>
                <a:spcPts val="0"/>
              </a:spcBef>
              <a:spcAft>
                <a:spcPts val="0"/>
              </a:spcAft>
              <a:buClr>
                <a:schemeClr val="accent1"/>
              </a:buClr>
              <a:buSzPts val="2800"/>
              <a:buFont typeface="Epilogue"/>
              <a:buNone/>
              <a:defRPr sz="2800" b="1" i="0" u="none" strike="noStrike" cap="none">
                <a:solidFill>
                  <a:schemeClr val="accent1"/>
                </a:solidFill>
                <a:latin typeface="Epilogue"/>
                <a:ea typeface="Epilogue"/>
                <a:cs typeface="Epilogue"/>
                <a:sym typeface="Epilogue"/>
              </a:defRPr>
            </a:lvl4pPr>
            <a:lvl5pPr marR="0" lvl="4" algn="ctr" rtl="0">
              <a:lnSpc>
                <a:spcPct val="100000"/>
              </a:lnSpc>
              <a:spcBef>
                <a:spcPts val="0"/>
              </a:spcBef>
              <a:spcAft>
                <a:spcPts val="0"/>
              </a:spcAft>
              <a:buClr>
                <a:schemeClr val="accent1"/>
              </a:buClr>
              <a:buSzPts val="2800"/>
              <a:buFont typeface="Epilogue"/>
              <a:buNone/>
              <a:defRPr sz="2800" b="1" i="0" u="none" strike="noStrike" cap="none">
                <a:solidFill>
                  <a:schemeClr val="accent1"/>
                </a:solidFill>
                <a:latin typeface="Epilogue"/>
                <a:ea typeface="Epilogue"/>
                <a:cs typeface="Epilogue"/>
                <a:sym typeface="Epilogue"/>
              </a:defRPr>
            </a:lvl5pPr>
            <a:lvl6pPr marR="0" lvl="5" algn="ctr" rtl="0">
              <a:lnSpc>
                <a:spcPct val="100000"/>
              </a:lnSpc>
              <a:spcBef>
                <a:spcPts val="0"/>
              </a:spcBef>
              <a:spcAft>
                <a:spcPts val="0"/>
              </a:spcAft>
              <a:buClr>
                <a:schemeClr val="accent1"/>
              </a:buClr>
              <a:buSzPts val="2800"/>
              <a:buFont typeface="Epilogue"/>
              <a:buNone/>
              <a:defRPr sz="2800" b="1" i="0" u="none" strike="noStrike" cap="none">
                <a:solidFill>
                  <a:schemeClr val="accent1"/>
                </a:solidFill>
                <a:latin typeface="Epilogue"/>
                <a:ea typeface="Epilogue"/>
                <a:cs typeface="Epilogue"/>
                <a:sym typeface="Epilogue"/>
              </a:defRPr>
            </a:lvl6pPr>
            <a:lvl7pPr marR="0" lvl="6" algn="ctr" rtl="0">
              <a:lnSpc>
                <a:spcPct val="100000"/>
              </a:lnSpc>
              <a:spcBef>
                <a:spcPts val="0"/>
              </a:spcBef>
              <a:spcAft>
                <a:spcPts val="0"/>
              </a:spcAft>
              <a:buClr>
                <a:schemeClr val="accent1"/>
              </a:buClr>
              <a:buSzPts val="2800"/>
              <a:buFont typeface="Epilogue"/>
              <a:buNone/>
              <a:defRPr sz="2800" b="1" i="0" u="none" strike="noStrike" cap="none">
                <a:solidFill>
                  <a:schemeClr val="accent1"/>
                </a:solidFill>
                <a:latin typeface="Epilogue"/>
                <a:ea typeface="Epilogue"/>
                <a:cs typeface="Epilogue"/>
                <a:sym typeface="Epilogue"/>
              </a:defRPr>
            </a:lvl7pPr>
            <a:lvl8pPr marR="0" lvl="7" algn="ctr" rtl="0">
              <a:lnSpc>
                <a:spcPct val="100000"/>
              </a:lnSpc>
              <a:spcBef>
                <a:spcPts val="0"/>
              </a:spcBef>
              <a:spcAft>
                <a:spcPts val="0"/>
              </a:spcAft>
              <a:buClr>
                <a:schemeClr val="accent1"/>
              </a:buClr>
              <a:buSzPts val="2800"/>
              <a:buFont typeface="Epilogue"/>
              <a:buNone/>
              <a:defRPr sz="2800" b="1" i="0" u="none" strike="noStrike" cap="none">
                <a:solidFill>
                  <a:schemeClr val="accent1"/>
                </a:solidFill>
                <a:latin typeface="Epilogue"/>
                <a:ea typeface="Epilogue"/>
                <a:cs typeface="Epilogue"/>
                <a:sym typeface="Epilogue"/>
              </a:defRPr>
            </a:lvl8pPr>
            <a:lvl9pPr marR="0" lvl="8" algn="ctr" rtl="0">
              <a:lnSpc>
                <a:spcPct val="100000"/>
              </a:lnSpc>
              <a:spcBef>
                <a:spcPts val="0"/>
              </a:spcBef>
              <a:spcAft>
                <a:spcPts val="0"/>
              </a:spcAft>
              <a:buClr>
                <a:schemeClr val="accent1"/>
              </a:buClr>
              <a:buSzPts val="2800"/>
              <a:buFont typeface="Epilogue"/>
              <a:buNone/>
              <a:defRPr sz="2800" b="1" i="0" u="none" strike="noStrike" cap="none">
                <a:solidFill>
                  <a:schemeClr val="accent1"/>
                </a:solidFill>
                <a:latin typeface="Epilogue"/>
                <a:ea typeface="Epilogue"/>
                <a:cs typeface="Epilogue"/>
                <a:sym typeface="Epilogue"/>
              </a:defRPr>
            </a:lvl9pPr>
          </a:lstStyle>
          <a:p>
            <a:pPr>
              <a:buClr>
                <a:srgbClr val="091F4E"/>
              </a:buClr>
              <a:buSzPts val="1100"/>
              <a:buFont typeface="Arial"/>
              <a:buNone/>
              <a:defRPr/>
            </a:pPr>
            <a:r>
              <a:rPr lang="en-US"/>
              <a:t>Transformer</a:t>
            </a:r>
            <a:br>
              <a:rPr lang="en-US"/>
            </a:br>
            <a:r>
              <a:rPr lang="en-US" sz="1400" b="0">
                <a:solidFill>
                  <a:srgbClr val="091F4E"/>
                </a:solidFill>
                <a:latin typeface="Anaheim"/>
                <a:sym typeface="Anaheim"/>
              </a:rPr>
              <a:t>Private Score = 3.6327</a:t>
            </a:r>
            <a:br>
              <a:rPr lang="en-US" sz="1400" b="0">
                <a:solidFill>
                  <a:srgbClr val="091F4E"/>
                </a:solidFill>
                <a:latin typeface="Anaheim"/>
                <a:sym typeface="Anaheim"/>
              </a:rPr>
            </a:br>
            <a:endParaRPr lang="en-US"/>
          </a:p>
        </p:txBody>
      </p:sp>
    </p:spTree>
    <p:extLst>
      <p:ext uri="{BB962C8B-B14F-4D97-AF65-F5344CB8AC3E}">
        <p14:creationId xmlns:p14="http://schemas.microsoft.com/office/powerpoint/2010/main" val="2510282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7">
          <a:extLst>
            <a:ext uri="{FF2B5EF4-FFF2-40B4-BE49-F238E27FC236}">
              <a16:creationId xmlns:a16="http://schemas.microsoft.com/office/drawing/2014/main" id="{C406B72E-BE5C-5E3B-6006-D0E517D94157}"/>
            </a:ext>
          </a:extLst>
        </p:cNvPr>
        <p:cNvGrpSpPr/>
        <p:nvPr/>
      </p:nvGrpSpPr>
      <p:grpSpPr>
        <a:xfrm>
          <a:off x="0" y="0"/>
          <a:ext cx="0" cy="0"/>
          <a:chOff x="0" y="0"/>
          <a:chExt cx="0" cy="0"/>
        </a:xfrm>
      </p:grpSpPr>
      <p:sp>
        <p:nvSpPr>
          <p:cNvPr id="688" name="Google Shape;688;p47">
            <a:extLst>
              <a:ext uri="{FF2B5EF4-FFF2-40B4-BE49-F238E27FC236}">
                <a16:creationId xmlns:a16="http://schemas.microsoft.com/office/drawing/2014/main" id="{133232DA-0DB2-5FD9-BCA5-926A0BD1C2BC}"/>
              </a:ext>
            </a:extLst>
          </p:cNvPr>
          <p:cNvSpPr/>
          <p:nvPr/>
        </p:nvSpPr>
        <p:spPr>
          <a:xfrm>
            <a:off x="-92850" y="2442925"/>
            <a:ext cx="3067197" cy="2126998"/>
          </a:xfrm>
          <a:custGeom>
            <a:avLst/>
            <a:gdLst/>
            <a:ahLst/>
            <a:cxnLst/>
            <a:rect l="l" t="t" r="r" b="b"/>
            <a:pathLst>
              <a:path w="51916" h="36002" extrusionOk="0">
                <a:moveTo>
                  <a:pt x="25338" y="0"/>
                </a:moveTo>
                <a:cubicBezTo>
                  <a:pt x="19926" y="0"/>
                  <a:pt x="14445" y="1712"/>
                  <a:pt x="10046" y="5506"/>
                </a:cubicBezTo>
                <a:cubicBezTo>
                  <a:pt x="2832" y="10843"/>
                  <a:pt x="1" y="24673"/>
                  <a:pt x="10462" y="27966"/>
                </a:cubicBezTo>
                <a:cubicBezTo>
                  <a:pt x="14512" y="29026"/>
                  <a:pt x="19009" y="27739"/>
                  <a:pt x="22816" y="29844"/>
                </a:cubicBezTo>
                <a:cubicBezTo>
                  <a:pt x="26018" y="31501"/>
                  <a:pt x="28486" y="34431"/>
                  <a:pt x="31961" y="35597"/>
                </a:cubicBezTo>
                <a:cubicBezTo>
                  <a:pt x="32863" y="35874"/>
                  <a:pt x="33760" y="36002"/>
                  <a:pt x="34640" y="36002"/>
                </a:cubicBezTo>
                <a:cubicBezTo>
                  <a:pt x="40068" y="36002"/>
                  <a:pt x="44887" y="31130"/>
                  <a:pt x="46684" y="26180"/>
                </a:cubicBezTo>
                <a:cubicBezTo>
                  <a:pt x="51916" y="10654"/>
                  <a:pt x="38841" y="0"/>
                  <a:pt x="25338" y="0"/>
                </a:cubicBezTo>
                <a:close/>
              </a:path>
            </a:pathLst>
          </a:custGeom>
          <a:solidFill>
            <a:schemeClr val="tx1">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7">
            <a:extLst>
              <a:ext uri="{FF2B5EF4-FFF2-40B4-BE49-F238E27FC236}">
                <a16:creationId xmlns:a16="http://schemas.microsoft.com/office/drawing/2014/main" id="{C6C96A9A-D008-AB13-735C-8F2715EAF0C4}"/>
              </a:ext>
            </a:extLst>
          </p:cNvPr>
          <p:cNvSpPr/>
          <p:nvPr/>
        </p:nvSpPr>
        <p:spPr>
          <a:xfrm>
            <a:off x="3203875" y="2693575"/>
            <a:ext cx="5185236" cy="558223"/>
          </a:xfrm>
          <a:custGeom>
            <a:avLst/>
            <a:gdLst/>
            <a:ahLst/>
            <a:cxnLst/>
            <a:rect l="l" t="t" r="r" b="b"/>
            <a:pathLst>
              <a:path w="19232" h="4057" extrusionOk="0">
                <a:moveTo>
                  <a:pt x="0" y="1"/>
                </a:moveTo>
                <a:lnTo>
                  <a:pt x="212" y="4057"/>
                </a:lnTo>
                <a:lnTo>
                  <a:pt x="18721" y="3812"/>
                </a:lnTo>
                <a:lnTo>
                  <a:pt x="19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7">
            <a:extLst>
              <a:ext uri="{FF2B5EF4-FFF2-40B4-BE49-F238E27FC236}">
                <a16:creationId xmlns:a16="http://schemas.microsoft.com/office/drawing/2014/main" id="{C49A0EBC-914A-487D-39C9-8389ED4D288A}"/>
              </a:ext>
            </a:extLst>
          </p:cNvPr>
          <p:cNvSpPr txBox="1">
            <a:spLocks noGrp="1"/>
          </p:cNvSpPr>
          <p:nvPr>
            <p:ph type="title" idx="2"/>
          </p:nvPr>
        </p:nvSpPr>
        <p:spPr>
          <a:xfrm>
            <a:off x="1068346" y="1179075"/>
            <a:ext cx="1754704" cy="12846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a:solidFill>
                  <a:schemeClr val="accent6"/>
                </a:solidFill>
              </a:rPr>
              <a:t>04</a:t>
            </a:r>
            <a:endParaRPr>
              <a:solidFill>
                <a:schemeClr val="accent6"/>
              </a:solidFill>
            </a:endParaRPr>
          </a:p>
        </p:txBody>
      </p:sp>
      <p:sp>
        <p:nvSpPr>
          <p:cNvPr id="692" name="Google Shape;692;p47">
            <a:extLst>
              <a:ext uri="{FF2B5EF4-FFF2-40B4-BE49-F238E27FC236}">
                <a16:creationId xmlns:a16="http://schemas.microsoft.com/office/drawing/2014/main" id="{4777A754-90D0-2F6E-82D9-8CBB12101928}"/>
              </a:ext>
            </a:extLst>
          </p:cNvPr>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indent="0"/>
            <a:r>
              <a:rPr lang="en-US"/>
              <a:t>Model prediction results</a:t>
            </a:r>
          </a:p>
        </p:txBody>
      </p:sp>
      <p:grpSp>
        <p:nvGrpSpPr>
          <p:cNvPr id="693" name="Google Shape;693;p47">
            <a:extLst>
              <a:ext uri="{FF2B5EF4-FFF2-40B4-BE49-F238E27FC236}">
                <a16:creationId xmlns:a16="http://schemas.microsoft.com/office/drawing/2014/main" id="{F00D1E48-55A2-C428-F35B-A77F9154C021}"/>
              </a:ext>
            </a:extLst>
          </p:cNvPr>
          <p:cNvGrpSpPr/>
          <p:nvPr/>
        </p:nvGrpSpPr>
        <p:grpSpPr>
          <a:xfrm flipH="1">
            <a:off x="435710" y="1601734"/>
            <a:ext cx="2538636" cy="2423099"/>
            <a:chOff x="3067500" y="2082175"/>
            <a:chExt cx="3231050" cy="3084000"/>
          </a:xfrm>
        </p:grpSpPr>
        <p:sp>
          <p:nvSpPr>
            <p:cNvPr id="694" name="Google Shape;694;p47">
              <a:extLst>
                <a:ext uri="{FF2B5EF4-FFF2-40B4-BE49-F238E27FC236}">
                  <a16:creationId xmlns:a16="http://schemas.microsoft.com/office/drawing/2014/main" id="{FBD4F374-2208-4E82-980F-DD8FB0936FF3}"/>
                </a:ext>
              </a:extLst>
            </p:cNvPr>
            <p:cNvSpPr/>
            <p:nvPr/>
          </p:nvSpPr>
          <p:spPr>
            <a:xfrm>
              <a:off x="3108250" y="3769100"/>
              <a:ext cx="2405900" cy="938725"/>
            </a:xfrm>
            <a:custGeom>
              <a:avLst/>
              <a:gdLst/>
              <a:ahLst/>
              <a:cxnLst/>
              <a:rect l="l" t="t" r="r" b="b"/>
              <a:pathLst>
                <a:path w="96236" h="37549" extrusionOk="0">
                  <a:moveTo>
                    <a:pt x="80435" y="1"/>
                  </a:moveTo>
                  <a:cubicBezTo>
                    <a:pt x="80175" y="1"/>
                    <a:pt x="79911" y="66"/>
                    <a:pt x="79669" y="204"/>
                  </a:cubicBezTo>
                  <a:cubicBezTo>
                    <a:pt x="78900" y="623"/>
                    <a:pt x="78632" y="1589"/>
                    <a:pt x="79052" y="2358"/>
                  </a:cubicBezTo>
                  <a:lnTo>
                    <a:pt x="92207" y="25933"/>
                  </a:lnTo>
                  <a:cubicBezTo>
                    <a:pt x="92778" y="26969"/>
                    <a:pt x="93022" y="28145"/>
                    <a:pt x="92883" y="29321"/>
                  </a:cubicBezTo>
                  <a:cubicBezTo>
                    <a:pt x="92568" y="32233"/>
                    <a:pt x="90093" y="34384"/>
                    <a:pt x="87313" y="34384"/>
                  </a:cubicBezTo>
                  <a:cubicBezTo>
                    <a:pt x="87114" y="34384"/>
                    <a:pt x="86914" y="34373"/>
                    <a:pt x="86712" y="34351"/>
                  </a:cubicBezTo>
                  <a:lnTo>
                    <a:pt x="1945" y="24932"/>
                  </a:lnTo>
                  <a:cubicBezTo>
                    <a:pt x="1867" y="24923"/>
                    <a:pt x="1791" y="24918"/>
                    <a:pt x="1716" y="24918"/>
                  </a:cubicBezTo>
                  <a:cubicBezTo>
                    <a:pt x="858" y="24918"/>
                    <a:pt x="190" y="25514"/>
                    <a:pt x="94" y="26318"/>
                  </a:cubicBezTo>
                  <a:cubicBezTo>
                    <a:pt x="1" y="27191"/>
                    <a:pt x="629" y="27971"/>
                    <a:pt x="1502" y="28064"/>
                  </a:cubicBezTo>
                  <a:lnTo>
                    <a:pt x="86270" y="37494"/>
                  </a:lnTo>
                  <a:cubicBezTo>
                    <a:pt x="86598" y="37530"/>
                    <a:pt x="86925" y="37548"/>
                    <a:pt x="87248" y="37548"/>
                  </a:cubicBezTo>
                  <a:cubicBezTo>
                    <a:pt x="91689" y="37548"/>
                    <a:pt x="95528" y="34196"/>
                    <a:pt x="96038" y="29671"/>
                  </a:cubicBezTo>
                  <a:cubicBezTo>
                    <a:pt x="96236" y="27831"/>
                    <a:pt x="95875" y="26003"/>
                    <a:pt x="94967" y="24385"/>
                  </a:cubicBezTo>
                  <a:lnTo>
                    <a:pt x="81822" y="809"/>
                  </a:lnTo>
                  <a:cubicBezTo>
                    <a:pt x="81530" y="295"/>
                    <a:pt x="80989" y="1"/>
                    <a:pt x="80435" y="1"/>
                  </a:cubicBez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7">
              <a:extLst>
                <a:ext uri="{FF2B5EF4-FFF2-40B4-BE49-F238E27FC236}">
                  <a16:creationId xmlns:a16="http://schemas.microsoft.com/office/drawing/2014/main" id="{B3715F49-306B-AC11-4C68-075B0C5B05CE}"/>
                </a:ext>
              </a:extLst>
            </p:cNvPr>
            <p:cNvSpPr/>
            <p:nvPr/>
          </p:nvSpPr>
          <p:spPr>
            <a:xfrm>
              <a:off x="4140350" y="3707175"/>
              <a:ext cx="715425" cy="879025"/>
            </a:xfrm>
            <a:custGeom>
              <a:avLst/>
              <a:gdLst/>
              <a:ahLst/>
              <a:cxnLst/>
              <a:rect l="l" t="t" r="r" b="b"/>
              <a:pathLst>
                <a:path w="28617" h="35161" extrusionOk="0">
                  <a:moveTo>
                    <a:pt x="26818" y="0"/>
                  </a:moveTo>
                  <a:cubicBezTo>
                    <a:pt x="26626" y="0"/>
                    <a:pt x="26431" y="35"/>
                    <a:pt x="26242" y="108"/>
                  </a:cubicBezTo>
                  <a:lnTo>
                    <a:pt x="17696" y="3496"/>
                  </a:lnTo>
                  <a:cubicBezTo>
                    <a:pt x="15682" y="4287"/>
                    <a:pt x="14029" y="5801"/>
                    <a:pt x="13051" y="7734"/>
                  </a:cubicBezTo>
                  <a:lnTo>
                    <a:pt x="396" y="32858"/>
                  </a:lnTo>
                  <a:cubicBezTo>
                    <a:pt x="0" y="33638"/>
                    <a:pt x="314" y="34592"/>
                    <a:pt x="1094" y="34988"/>
                  </a:cubicBezTo>
                  <a:cubicBezTo>
                    <a:pt x="1269" y="35081"/>
                    <a:pt x="1455" y="35128"/>
                    <a:pt x="1630" y="35151"/>
                  </a:cubicBezTo>
                  <a:cubicBezTo>
                    <a:pt x="1687" y="35157"/>
                    <a:pt x="1745" y="35161"/>
                    <a:pt x="1802" y="35161"/>
                  </a:cubicBezTo>
                  <a:cubicBezTo>
                    <a:pt x="2384" y="35161"/>
                    <a:pt x="2949" y="34841"/>
                    <a:pt x="3225" y="34290"/>
                  </a:cubicBezTo>
                  <a:lnTo>
                    <a:pt x="15880" y="9166"/>
                  </a:lnTo>
                  <a:cubicBezTo>
                    <a:pt x="16509" y="7920"/>
                    <a:pt x="17568" y="6954"/>
                    <a:pt x="18861" y="6441"/>
                  </a:cubicBezTo>
                  <a:lnTo>
                    <a:pt x="27406" y="3053"/>
                  </a:lnTo>
                  <a:cubicBezTo>
                    <a:pt x="28221" y="2739"/>
                    <a:pt x="28617" y="1819"/>
                    <a:pt x="28291" y="1004"/>
                  </a:cubicBezTo>
                  <a:cubicBezTo>
                    <a:pt x="28049" y="379"/>
                    <a:pt x="27451" y="0"/>
                    <a:pt x="26818" y="0"/>
                  </a:cubicBez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7">
              <a:extLst>
                <a:ext uri="{FF2B5EF4-FFF2-40B4-BE49-F238E27FC236}">
                  <a16:creationId xmlns:a16="http://schemas.microsoft.com/office/drawing/2014/main" id="{B1DA37A3-6F11-F8DE-5F89-A32F6664672D}"/>
                </a:ext>
              </a:extLst>
            </p:cNvPr>
            <p:cNvSpPr/>
            <p:nvPr/>
          </p:nvSpPr>
          <p:spPr>
            <a:xfrm>
              <a:off x="3958425" y="2111775"/>
              <a:ext cx="2233300" cy="1736600"/>
            </a:xfrm>
            <a:custGeom>
              <a:avLst/>
              <a:gdLst/>
              <a:ahLst/>
              <a:cxnLst/>
              <a:rect l="l" t="t" r="r" b="b"/>
              <a:pathLst>
                <a:path w="89332" h="69464" extrusionOk="0">
                  <a:moveTo>
                    <a:pt x="87656" y="0"/>
                  </a:moveTo>
                  <a:cubicBezTo>
                    <a:pt x="87606" y="0"/>
                    <a:pt x="87555" y="3"/>
                    <a:pt x="87504" y="8"/>
                  </a:cubicBezTo>
                  <a:lnTo>
                    <a:pt x="70914" y="1684"/>
                  </a:lnTo>
                  <a:cubicBezTo>
                    <a:pt x="67491" y="2033"/>
                    <a:pt x="64615" y="4373"/>
                    <a:pt x="63591" y="7657"/>
                  </a:cubicBezTo>
                  <a:lnTo>
                    <a:pt x="45347" y="66043"/>
                  </a:lnTo>
                  <a:lnTo>
                    <a:pt x="2038" y="57346"/>
                  </a:lnTo>
                  <a:cubicBezTo>
                    <a:pt x="1932" y="57324"/>
                    <a:pt x="1826" y="57314"/>
                    <a:pt x="1721" y="57314"/>
                  </a:cubicBezTo>
                  <a:cubicBezTo>
                    <a:pt x="980" y="57314"/>
                    <a:pt x="317" y="57837"/>
                    <a:pt x="164" y="58592"/>
                  </a:cubicBezTo>
                  <a:cubicBezTo>
                    <a:pt x="1" y="59453"/>
                    <a:pt x="548" y="60280"/>
                    <a:pt x="1409" y="60454"/>
                  </a:cubicBezTo>
                  <a:lnTo>
                    <a:pt x="46116" y="69431"/>
                  </a:lnTo>
                  <a:cubicBezTo>
                    <a:pt x="46162" y="69442"/>
                    <a:pt x="46209" y="69442"/>
                    <a:pt x="46255" y="69454"/>
                  </a:cubicBezTo>
                  <a:cubicBezTo>
                    <a:pt x="46313" y="69460"/>
                    <a:pt x="46371" y="69463"/>
                    <a:pt x="46428" y="69463"/>
                  </a:cubicBezTo>
                  <a:cubicBezTo>
                    <a:pt x="47108" y="69463"/>
                    <a:pt x="47729" y="69025"/>
                    <a:pt x="47944" y="68348"/>
                  </a:cubicBezTo>
                  <a:lnTo>
                    <a:pt x="66606" y="8600"/>
                  </a:lnTo>
                  <a:cubicBezTo>
                    <a:pt x="67258" y="6527"/>
                    <a:pt x="69074" y="5049"/>
                    <a:pt x="71228" y="4839"/>
                  </a:cubicBezTo>
                  <a:lnTo>
                    <a:pt x="87818" y="3163"/>
                  </a:lnTo>
                  <a:cubicBezTo>
                    <a:pt x="88691" y="3069"/>
                    <a:pt x="89332" y="2289"/>
                    <a:pt x="89239" y="1428"/>
                  </a:cubicBezTo>
                  <a:cubicBezTo>
                    <a:pt x="89151" y="606"/>
                    <a:pt x="88465" y="0"/>
                    <a:pt x="87656" y="0"/>
                  </a:cubicBez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7">
              <a:extLst>
                <a:ext uri="{FF2B5EF4-FFF2-40B4-BE49-F238E27FC236}">
                  <a16:creationId xmlns:a16="http://schemas.microsoft.com/office/drawing/2014/main" id="{DD99CB79-A5E0-5CAA-0065-D4630F831978}"/>
                </a:ext>
              </a:extLst>
            </p:cNvPr>
            <p:cNvSpPr/>
            <p:nvPr/>
          </p:nvSpPr>
          <p:spPr>
            <a:xfrm>
              <a:off x="5794425" y="2082175"/>
              <a:ext cx="399050" cy="176500"/>
            </a:xfrm>
            <a:custGeom>
              <a:avLst/>
              <a:gdLst/>
              <a:ahLst/>
              <a:cxnLst/>
              <a:rect l="l" t="t" r="r" b="b"/>
              <a:pathLst>
                <a:path w="15962" h="7060" extrusionOk="0">
                  <a:moveTo>
                    <a:pt x="12921" y="0"/>
                  </a:moveTo>
                  <a:cubicBezTo>
                    <a:pt x="12821" y="0"/>
                    <a:pt x="12721" y="5"/>
                    <a:pt x="12620" y="16"/>
                  </a:cubicBezTo>
                  <a:lnTo>
                    <a:pt x="0" y="1285"/>
                  </a:lnTo>
                  <a:lnTo>
                    <a:pt x="291" y="4172"/>
                  </a:lnTo>
                  <a:lnTo>
                    <a:pt x="571" y="7059"/>
                  </a:lnTo>
                  <a:lnTo>
                    <a:pt x="13202" y="5790"/>
                  </a:lnTo>
                  <a:cubicBezTo>
                    <a:pt x="14797" y="5627"/>
                    <a:pt x="15962" y="4207"/>
                    <a:pt x="15799" y="2612"/>
                  </a:cubicBezTo>
                  <a:cubicBezTo>
                    <a:pt x="15646" y="1107"/>
                    <a:pt x="14390" y="0"/>
                    <a:pt x="12921" y="0"/>
                  </a:cubicBezTo>
                  <a:close/>
                </a:path>
              </a:pathLst>
            </a:custGeom>
            <a:solidFill>
              <a:srgbClr val="FD7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7">
              <a:extLst>
                <a:ext uri="{FF2B5EF4-FFF2-40B4-BE49-F238E27FC236}">
                  <a16:creationId xmlns:a16="http://schemas.microsoft.com/office/drawing/2014/main" id="{A12E8176-0171-7E8C-D643-E7F5831DD082}"/>
                </a:ext>
              </a:extLst>
            </p:cNvPr>
            <p:cNvSpPr/>
            <p:nvPr/>
          </p:nvSpPr>
          <p:spPr>
            <a:xfrm>
              <a:off x="3188875" y="4548850"/>
              <a:ext cx="441850" cy="419075"/>
            </a:xfrm>
            <a:custGeom>
              <a:avLst/>
              <a:gdLst/>
              <a:ahLst/>
              <a:cxnLst/>
              <a:rect l="l" t="t" r="r" b="b"/>
              <a:pathLst>
                <a:path w="17674" h="16763" extrusionOk="0">
                  <a:moveTo>
                    <a:pt x="8832" y="0"/>
                  </a:moveTo>
                  <a:cubicBezTo>
                    <a:pt x="4619" y="0"/>
                    <a:pt x="990" y="3173"/>
                    <a:pt x="513" y="7457"/>
                  </a:cubicBezTo>
                  <a:cubicBezTo>
                    <a:pt x="0" y="12055"/>
                    <a:pt x="3318" y="16200"/>
                    <a:pt x="7917" y="16712"/>
                  </a:cubicBezTo>
                  <a:cubicBezTo>
                    <a:pt x="8226" y="16746"/>
                    <a:pt x="8534" y="16762"/>
                    <a:pt x="8838" y="16762"/>
                  </a:cubicBezTo>
                  <a:cubicBezTo>
                    <a:pt x="13057" y="16762"/>
                    <a:pt x="16695" y="13597"/>
                    <a:pt x="17173" y="9308"/>
                  </a:cubicBezTo>
                  <a:cubicBezTo>
                    <a:pt x="17673" y="4709"/>
                    <a:pt x="14367" y="564"/>
                    <a:pt x="9768" y="52"/>
                  </a:cubicBezTo>
                  <a:cubicBezTo>
                    <a:pt x="9454" y="17"/>
                    <a:pt x="9141" y="0"/>
                    <a:pt x="8832" y="0"/>
                  </a:cubicBezTo>
                  <a:close/>
                </a:path>
              </a:pathLst>
            </a:custGeom>
            <a:solidFill>
              <a:srgbClr val="130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7">
              <a:extLst>
                <a:ext uri="{FF2B5EF4-FFF2-40B4-BE49-F238E27FC236}">
                  <a16:creationId xmlns:a16="http://schemas.microsoft.com/office/drawing/2014/main" id="{AA99D499-EBA0-0203-2D97-2D595A6888C0}"/>
                </a:ext>
              </a:extLst>
            </p:cNvPr>
            <p:cNvSpPr/>
            <p:nvPr/>
          </p:nvSpPr>
          <p:spPr>
            <a:xfrm>
              <a:off x="3263675" y="4484375"/>
              <a:ext cx="329200" cy="67250"/>
            </a:xfrm>
            <a:custGeom>
              <a:avLst/>
              <a:gdLst/>
              <a:ahLst/>
              <a:cxnLst/>
              <a:rect l="l" t="t" r="r" b="b"/>
              <a:pathLst>
                <a:path w="13168" h="2690" extrusionOk="0">
                  <a:moveTo>
                    <a:pt x="140" y="0"/>
                  </a:moveTo>
                  <a:lnTo>
                    <a:pt x="0" y="1246"/>
                  </a:lnTo>
                  <a:lnTo>
                    <a:pt x="13028" y="2689"/>
                  </a:lnTo>
                  <a:lnTo>
                    <a:pt x="13168" y="1444"/>
                  </a:lnTo>
                  <a:lnTo>
                    <a:pt x="140" y="0"/>
                  </a:ln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7">
              <a:extLst>
                <a:ext uri="{FF2B5EF4-FFF2-40B4-BE49-F238E27FC236}">
                  <a16:creationId xmlns:a16="http://schemas.microsoft.com/office/drawing/2014/main" id="{6FD2B0A7-5D21-3E5F-C16C-CBB81376D6A5}"/>
                </a:ext>
              </a:extLst>
            </p:cNvPr>
            <p:cNvSpPr/>
            <p:nvPr/>
          </p:nvSpPr>
          <p:spPr>
            <a:xfrm>
              <a:off x="3331775" y="4523075"/>
              <a:ext cx="189500" cy="231875"/>
            </a:xfrm>
            <a:custGeom>
              <a:avLst/>
              <a:gdLst/>
              <a:ahLst/>
              <a:cxnLst/>
              <a:rect l="l" t="t" r="r" b="b"/>
              <a:pathLst>
                <a:path w="7580" h="9275" extrusionOk="0">
                  <a:moveTo>
                    <a:pt x="1" y="0"/>
                  </a:moveTo>
                  <a:cubicBezTo>
                    <a:pt x="1" y="1"/>
                    <a:pt x="234" y="8977"/>
                    <a:pt x="2807" y="9268"/>
                  </a:cubicBezTo>
                  <a:cubicBezTo>
                    <a:pt x="2847" y="9272"/>
                    <a:pt x="2888" y="9274"/>
                    <a:pt x="2928" y="9274"/>
                  </a:cubicBezTo>
                  <a:cubicBezTo>
                    <a:pt x="5448" y="9274"/>
                    <a:pt x="7580" y="839"/>
                    <a:pt x="7580" y="839"/>
                  </a:cubicBezTo>
                  <a:lnTo>
                    <a:pt x="1" y="0"/>
                  </a:ln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7">
              <a:extLst>
                <a:ext uri="{FF2B5EF4-FFF2-40B4-BE49-F238E27FC236}">
                  <a16:creationId xmlns:a16="http://schemas.microsoft.com/office/drawing/2014/main" id="{003C8A95-0647-AC63-0F09-EBD691C64F05}"/>
                </a:ext>
              </a:extLst>
            </p:cNvPr>
            <p:cNvSpPr/>
            <p:nvPr/>
          </p:nvSpPr>
          <p:spPr>
            <a:xfrm>
              <a:off x="4868275" y="4735700"/>
              <a:ext cx="441850" cy="418850"/>
            </a:xfrm>
            <a:custGeom>
              <a:avLst/>
              <a:gdLst/>
              <a:ahLst/>
              <a:cxnLst/>
              <a:rect l="l" t="t" r="r" b="b"/>
              <a:pathLst>
                <a:path w="17674" h="16754" extrusionOk="0">
                  <a:moveTo>
                    <a:pt x="8829" y="0"/>
                  </a:moveTo>
                  <a:cubicBezTo>
                    <a:pt x="4618" y="0"/>
                    <a:pt x="990" y="3162"/>
                    <a:pt x="513" y="7445"/>
                  </a:cubicBezTo>
                  <a:cubicBezTo>
                    <a:pt x="0" y="12044"/>
                    <a:pt x="3318" y="16189"/>
                    <a:pt x="7905" y="16701"/>
                  </a:cubicBezTo>
                  <a:cubicBezTo>
                    <a:pt x="8220" y="16736"/>
                    <a:pt x="8533" y="16753"/>
                    <a:pt x="8842" y="16753"/>
                  </a:cubicBezTo>
                  <a:cubicBezTo>
                    <a:pt x="13054" y="16753"/>
                    <a:pt x="16684" y="13581"/>
                    <a:pt x="17161" y="9297"/>
                  </a:cubicBezTo>
                  <a:cubicBezTo>
                    <a:pt x="17673" y="4698"/>
                    <a:pt x="14355" y="565"/>
                    <a:pt x="9768" y="53"/>
                  </a:cubicBezTo>
                  <a:cubicBezTo>
                    <a:pt x="9453" y="17"/>
                    <a:pt x="9139" y="0"/>
                    <a:pt x="8829" y="0"/>
                  </a:cubicBezTo>
                  <a:close/>
                </a:path>
              </a:pathLst>
            </a:custGeom>
            <a:solidFill>
              <a:srgbClr val="130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7">
              <a:extLst>
                <a:ext uri="{FF2B5EF4-FFF2-40B4-BE49-F238E27FC236}">
                  <a16:creationId xmlns:a16="http://schemas.microsoft.com/office/drawing/2014/main" id="{C204CDE6-7029-32A0-C94B-0D95F131B4FA}"/>
                </a:ext>
              </a:extLst>
            </p:cNvPr>
            <p:cNvSpPr/>
            <p:nvPr/>
          </p:nvSpPr>
          <p:spPr>
            <a:xfrm>
              <a:off x="4943075" y="4670925"/>
              <a:ext cx="329200" cy="67550"/>
            </a:xfrm>
            <a:custGeom>
              <a:avLst/>
              <a:gdLst/>
              <a:ahLst/>
              <a:cxnLst/>
              <a:rect l="l" t="t" r="r" b="b"/>
              <a:pathLst>
                <a:path w="13168" h="2702" extrusionOk="0">
                  <a:moveTo>
                    <a:pt x="140" y="1"/>
                  </a:moveTo>
                  <a:lnTo>
                    <a:pt x="0" y="1247"/>
                  </a:lnTo>
                  <a:lnTo>
                    <a:pt x="13028" y="2702"/>
                  </a:lnTo>
                  <a:lnTo>
                    <a:pt x="13168" y="1444"/>
                  </a:lnTo>
                  <a:lnTo>
                    <a:pt x="140" y="1"/>
                  </a:ln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7">
              <a:extLst>
                <a:ext uri="{FF2B5EF4-FFF2-40B4-BE49-F238E27FC236}">
                  <a16:creationId xmlns:a16="http://schemas.microsoft.com/office/drawing/2014/main" id="{C38AF499-E622-07F4-5369-EA7CA926D0CF}"/>
                </a:ext>
              </a:extLst>
            </p:cNvPr>
            <p:cNvSpPr/>
            <p:nvPr/>
          </p:nvSpPr>
          <p:spPr>
            <a:xfrm>
              <a:off x="5010900" y="4709650"/>
              <a:ext cx="189775" cy="231875"/>
            </a:xfrm>
            <a:custGeom>
              <a:avLst/>
              <a:gdLst/>
              <a:ahLst/>
              <a:cxnLst/>
              <a:rect l="l" t="t" r="r" b="b"/>
              <a:pathLst>
                <a:path w="7591" h="9275" extrusionOk="0">
                  <a:moveTo>
                    <a:pt x="0" y="0"/>
                  </a:moveTo>
                  <a:cubicBezTo>
                    <a:pt x="0" y="0"/>
                    <a:pt x="233" y="8988"/>
                    <a:pt x="2818" y="9267"/>
                  </a:cubicBezTo>
                  <a:cubicBezTo>
                    <a:pt x="2860" y="9272"/>
                    <a:pt x="2902" y="9275"/>
                    <a:pt x="2944" y="9275"/>
                  </a:cubicBezTo>
                  <a:cubicBezTo>
                    <a:pt x="5462" y="9275"/>
                    <a:pt x="7591" y="850"/>
                    <a:pt x="7591" y="850"/>
                  </a:cubicBezTo>
                  <a:lnTo>
                    <a:pt x="0" y="0"/>
                  </a:ln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7">
              <a:extLst>
                <a:ext uri="{FF2B5EF4-FFF2-40B4-BE49-F238E27FC236}">
                  <a16:creationId xmlns:a16="http://schemas.microsoft.com/office/drawing/2014/main" id="{F0806F2A-30D3-86A9-3393-AF58E8ABDEC4}"/>
                </a:ext>
              </a:extLst>
            </p:cNvPr>
            <p:cNvSpPr/>
            <p:nvPr/>
          </p:nvSpPr>
          <p:spPr>
            <a:xfrm>
              <a:off x="3067500" y="2400100"/>
              <a:ext cx="2619825" cy="1446700"/>
            </a:xfrm>
            <a:custGeom>
              <a:avLst/>
              <a:gdLst/>
              <a:ahLst/>
              <a:cxnLst/>
              <a:rect l="l" t="t" r="r" b="b"/>
              <a:pathLst>
                <a:path w="104793" h="57868" extrusionOk="0">
                  <a:moveTo>
                    <a:pt x="102243" y="2119"/>
                  </a:moveTo>
                  <a:lnTo>
                    <a:pt x="85536" y="55593"/>
                  </a:lnTo>
                  <a:lnTo>
                    <a:pt x="3703" y="39165"/>
                  </a:lnTo>
                  <a:lnTo>
                    <a:pt x="2166" y="2515"/>
                  </a:lnTo>
                  <a:lnTo>
                    <a:pt x="102243" y="2119"/>
                  </a:lnTo>
                  <a:close/>
                  <a:moveTo>
                    <a:pt x="103675" y="0"/>
                  </a:moveTo>
                  <a:lnTo>
                    <a:pt x="1060" y="408"/>
                  </a:lnTo>
                  <a:cubicBezTo>
                    <a:pt x="769" y="408"/>
                    <a:pt x="501" y="524"/>
                    <a:pt x="303" y="734"/>
                  </a:cubicBezTo>
                  <a:cubicBezTo>
                    <a:pt x="105" y="943"/>
                    <a:pt x="1" y="1223"/>
                    <a:pt x="12" y="1502"/>
                  </a:cubicBezTo>
                  <a:lnTo>
                    <a:pt x="1631" y="40073"/>
                  </a:lnTo>
                  <a:cubicBezTo>
                    <a:pt x="1654" y="40562"/>
                    <a:pt x="2003" y="40970"/>
                    <a:pt x="2480" y="41075"/>
                  </a:cubicBezTo>
                  <a:lnTo>
                    <a:pt x="86060" y="57839"/>
                  </a:lnTo>
                  <a:cubicBezTo>
                    <a:pt x="86084" y="57851"/>
                    <a:pt x="86119" y="57851"/>
                    <a:pt x="86153" y="57863"/>
                  </a:cubicBezTo>
                  <a:cubicBezTo>
                    <a:pt x="86187" y="57866"/>
                    <a:pt x="86220" y="57867"/>
                    <a:pt x="86253" y="57867"/>
                  </a:cubicBezTo>
                  <a:cubicBezTo>
                    <a:pt x="86706" y="57867"/>
                    <a:pt x="87130" y="57574"/>
                    <a:pt x="87271" y="57129"/>
                  </a:cubicBezTo>
                  <a:lnTo>
                    <a:pt x="104688" y="1374"/>
                  </a:lnTo>
                  <a:cubicBezTo>
                    <a:pt x="104793" y="1060"/>
                    <a:pt x="104735" y="699"/>
                    <a:pt x="104537" y="431"/>
                  </a:cubicBezTo>
                  <a:cubicBezTo>
                    <a:pt x="104339" y="163"/>
                    <a:pt x="104024" y="0"/>
                    <a:pt x="103675"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7">
              <a:extLst>
                <a:ext uri="{FF2B5EF4-FFF2-40B4-BE49-F238E27FC236}">
                  <a16:creationId xmlns:a16="http://schemas.microsoft.com/office/drawing/2014/main" id="{37A5C012-F9A0-722E-EF26-2C525D2B2E35}"/>
                </a:ext>
              </a:extLst>
            </p:cNvPr>
            <p:cNvSpPr/>
            <p:nvPr/>
          </p:nvSpPr>
          <p:spPr>
            <a:xfrm>
              <a:off x="3087575" y="2923000"/>
              <a:ext cx="2348275" cy="335875"/>
            </a:xfrm>
            <a:custGeom>
              <a:avLst/>
              <a:gdLst/>
              <a:ahLst/>
              <a:cxnLst/>
              <a:rect l="l" t="t" r="r" b="b"/>
              <a:pathLst>
                <a:path w="93931" h="13435" extrusionOk="0">
                  <a:moveTo>
                    <a:pt x="1126" y="0"/>
                  </a:moveTo>
                  <a:cubicBezTo>
                    <a:pt x="599" y="0"/>
                    <a:pt x="136" y="391"/>
                    <a:pt x="71" y="925"/>
                  </a:cubicBezTo>
                  <a:cubicBezTo>
                    <a:pt x="1" y="1508"/>
                    <a:pt x="420" y="2031"/>
                    <a:pt x="991" y="2113"/>
                  </a:cubicBezTo>
                  <a:lnTo>
                    <a:pt x="92685" y="13429"/>
                  </a:lnTo>
                  <a:lnTo>
                    <a:pt x="92697" y="13429"/>
                  </a:lnTo>
                  <a:cubicBezTo>
                    <a:pt x="92733" y="13433"/>
                    <a:pt x="92769" y="13435"/>
                    <a:pt x="92805" y="13435"/>
                  </a:cubicBezTo>
                  <a:cubicBezTo>
                    <a:pt x="93332" y="13435"/>
                    <a:pt x="93796" y="13044"/>
                    <a:pt x="93861" y="12510"/>
                  </a:cubicBezTo>
                  <a:cubicBezTo>
                    <a:pt x="93931" y="11927"/>
                    <a:pt x="93523" y="11404"/>
                    <a:pt x="92941" y="11322"/>
                  </a:cubicBezTo>
                  <a:lnTo>
                    <a:pt x="1247" y="6"/>
                  </a:lnTo>
                  <a:lnTo>
                    <a:pt x="1235" y="6"/>
                  </a:lnTo>
                  <a:cubicBezTo>
                    <a:pt x="1199" y="2"/>
                    <a:pt x="1162" y="0"/>
                    <a:pt x="1126"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7">
              <a:extLst>
                <a:ext uri="{FF2B5EF4-FFF2-40B4-BE49-F238E27FC236}">
                  <a16:creationId xmlns:a16="http://schemas.microsoft.com/office/drawing/2014/main" id="{02FAA8B2-7C30-0A2C-8841-B77DDF864349}"/>
                </a:ext>
              </a:extLst>
            </p:cNvPr>
            <p:cNvSpPr/>
            <p:nvPr/>
          </p:nvSpPr>
          <p:spPr>
            <a:xfrm>
              <a:off x="3076525" y="2633500"/>
              <a:ext cx="2502825" cy="162800"/>
            </a:xfrm>
            <a:custGeom>
              <a:avLst/>
              <a:gdLst/>
              <a:ahLst/>
              <a:cxnLst/>
              <a:rect l="l" t="t" r="r" b="b"/>
              <a:pathLst>
                <a:path w="100113" h="6512" extrusionOk="0">
                  <a:moveTo>
                    <a:pt x="1087" y="1"/>
                  </a:moveTo>
                  <a:cubicBezTo>
                    <a:pt x="523" y="1"/>
                    <a:pt x="46" y="447"/>
                    <a:pt x="24" y="1014"/>
                  </a:cubicBezTo>
                  <a:cubicBezTo>
                    <a:pt x="1" y="1573"/>
                    <a:pt x="420" y="2051"/>
                    <a:pt x="967" y="2109"/>
                  </a:cubicBezTo>
                  <a:cubicBezTo>
                    <a:pt x="990" y="2109"/>
                    <a:pt x="1013" y="2109"/>
                    <a:pt x="1037" y="2120"/>
                  </a:cubicBezTo>
                  <a:lnTo>
                    <a:pt x="98983" y="6510"/>
                  </a:lnTo>
                  <a:cubicBezTo>
                    <a:pt x="99004" y="6511"/>
                    <a:pt x="99025" y="6512"/>
                    <a:pt x="99046" y="6512"/>
                  </a:cubicBezTo>
                  <a:cubicBezTo>
                    <a:pt x="99601" y="6512"/>
                    <a:pt x="100067" y="6069"/>
                    <a:pt x="100089" y="5508"/>
                  </a:cubicBezTo>
                  <a:cubicBezTo>
                    <a:pt x="100112" y="4926"/>
                    <a:pt x="99670" y="4437"/>
                    <a:pt x="99076" y="4402"/>
                  </a:cubicBezTo>
                  <a:lnTo>
                    <a:pt x="1130" y="2"/>
                  </a:lnTo>
                  <a:cubicBezTo>
                    <a:pt x="1115" y="1"/>
                    <a:pt x="1101" y="1"/>
                    <a:pt x="1087"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7">
              <a:extLst>
                <a:ext uri="{FF2B5EF4-FFF2-40B4-BE49-F238E27FC236}">
                  <a16:creationId xmlns:a16="http://schemas.microsoft.com/office/drawing/2014/main" id="{01BB3B5B-9C75-4BE7-CE74-595900F624D5}"/>
                </a:ext>
              </a:extLst>
            </p:cNvPr>
            <p:cNvSpPr/>
            <p:nvPr/>
          </p:nvSpPr>
          <p:spPr>
            <a:xfrm>
              <a:off x="3098350" y="3194250"/>
              <a:ext cx="2212925" cy="464850"/>
            </a:xfrm>
            <a:custGeom>
              <a:avLst/>
              <a:gdLst/>
              <a:ahLst/>
              <a:cxnLst/>
              <a:rect l="l" t="t" r="r" b="b"/>
              <a:pathLst>
                <a:path w="88517" h="18594" extrusionOk="0">
                  <a:moveTo>
                    <a:pt x="1147" y="0"/>
                  </a:moveTo>
                  <a:cubicBezTo>
                    <a:pt x="650" y="0"/>
                    <a:pt x="209" y="351"/>
                    <a:pt x="105" y="856"/>
                  </a:cubicBezTo>
                  <a:cubicBezTo>
                    <a:pt x="1" y="1438"/>
                    <a:pt x="373" y="1986"/>
                    <a:pt x="944" y="2102"/>
                  </a:cubicBezTo>
                  <a:lnTo>
                    <a:pt x="87178" y="18576"/>
                  </a:lnTo>
                  <a:cubicBezTo>
                    <a:pt x="87201" y="18576"/>
                    <a:pt x="87236" y="18587"/>
                    <a:pt x="87260" y="18587"/>
                  </a:cubicBezTo>
                  <a:cubicBezTo>
                    <a:pt x="87298" y="18592"/>
                    <a:pt x="87337" y="18594"/>
                    <a:pt x="87375" y="18594"/>
                  </a:cubicBezTo>
                  <a:cubicBezTo>
                    <a:pt x="87876" y="18594"/>
                    <a:pt x="88315" y="18246"/>
                    <a:pt x="88412" y="17738"/>
                  </a:cubicBezTo>
                  <a:cubicBezTo>
                    <a:pt x="88517" y="17167"/>
                    <a:pt x="88144" y="16608"/>
                    <a:pt x="87574" y="16503"/>
                  </a:cubicBezTo>
                  <a:lnTo>
                    <a:pt x="1340" y="18"/>
                  </a:lnTo>
                  <a:cubicBezTo>
                    <a:pt x="1275" y="6"/>
                    <a:pt x="1210" y="0"/>
                    <a:pt x="1147"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7">
              <a:extLst>
                <a:ext uri="{FF2B5EF4-FFF2-40B4-BE49-F238E27FC236}">
                  <a16:creationId xmlns:a16="http://schemas.microsoft.com/office/drawing/2014/main" id="{2A235422-8553-0385-7408-61CA589B25C8}"/>
                </a:ext>
              </a:extLst>
            </p:cNvPr>
            <p:cNvSpPr/>
            <p:nvPr/>
          </p:nvSpPr>
          <p:spPr>
            <a:xfrm>
              <a:off x="5210275" y="2410200"/>
              <a:ext cx="183100" cy="1423425"/>
            </a:xfrm>
            <a:custGeom>
              <a:avLst/>
              <a:gdLst/>
              <a:ahLst/>
              <a:cxnLst/>
              <a:rect l="l" t="t" r="r" b="b"/>
              <a:pathLst>
                <a:path w="7324" h="56937" extrusionOk="0">
                  <a:moveTo>
                    <a:pt x="6759" y="0"/>
                  </a:moveTo>
                  <a:cubicBezTo>
                    <a:pt x="6495" y="0"/>
                    <a:pt x="6273" y="200"/>
                    <a:pt x="6240" y="470"/>
                  </a:cubicBezTo>
                  <a:lnTo>
                    <a:pt x="23" y="56353"/>
                  </a:lnTo>
                  <a:cubicBezTo>
                    <a:pt x="0" y="56632"/>
                    <a:pt x="210" y="56900"/>
                    <a:pt x="489" y="56935"/>
                  </a:cubicBezTo>
                  <a:cubicBezTo>
                    <a:pt x="504" y="56936"/>
                    <a:pt x="519" y="56937"/>
                    <a:pt x="533" y="56937"/>
                  </a:cubicBezTo>
                  <a:cubicBezTo>
                    <a:pt x="807" y="56937"/>
                    <a:pt x="1050" y="56734"/>
                    <a:pt x="1083" y="56469"/>
                  </a:cubicBezTo>
                  <a:lnTo>
                    <a:pt x="7288" y="586"/>
                  </a:lnTo>
                  <a:cubicBezTo>
                    <a:pt x="7323" y="295"/>
                    <a:pt x="7113" y="27"/>
                    <a:pt x="6822" y="4"/>
                  </a:cubicBezTo>
                  <a:cubicBezTo>
                    <a:pt x="6801" y="1"/>
                    <a:pt x="6780" y="0"/>
                    <a:pt x="6759"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7">
              <a:extLst>
                <a:ext uri="{FF2B5EF4-FFF2-40B4-BE49-F238E27FC236}">
                  <a16:creationId xmlns:a16="http://schemas.microsoft.com/office/drawing/2014/main" id="{E519E9E8-28C6-8000-F0CF-738B59459D96}"/>
                </a:ext>
              </a:extLst>
            </p:cNvPr>
            <p:cNvSpPr/>
            <p:nvPr/>
          </p:nvSpPr>
          <p:spPr>
            <a:xfrm>
              <a:off x="4948900" y="2412225"/>
              <a:ext cx="177275" cy="1368775"/>
            </a:xfrm>
            <a:custGeom>
              <a:avLst/>
              <a:gdLst/>
              <a:ahLst/>
              <a:cxnLst/>
              <a:rect l="l" t="t" r="r" b="b"/>
              <a:pathLst>
                <a:path w="7091" h="54751" extrusionOk="0">
                  <a:moveTo>
                    <a:pt x="6527" y="1"/>
                  </a:moveTo>
                  <a:cubicBezTo>
                    <a:pt x="6262" y="1"/>
                    <a:pt x="6040" y="200"/>
                    <a:pt x="6008" y="470"/>
                  </a:cubicBezTo>
                  <a:lnTo>
                    <a:pt x="35" y="54164"/>
                  </a:lnTo>
                  <a:cubicBezTo>
                    <a:pt x="0" y="54456"/>
                    <a:pt x="210" y="54723"/>
                    <a:pt x="501" y="54747"/>
                  </a:cubicBezTo>
                  <a:cubicBezTo>
                    <a:pt x="522" y="54749"/>
                    <a:pt x="543" y="54750"/>
                    <a:pt x="564" y="54750"/>
                  </a:cubicBezTo>
                  <a:cubicBezTo>
                    <a:pt x="828" y="54750"/>
                    <a:pt x="1051" y="54551"/>
                    <a:pt x="1083" y="54281"/>
                  </a:cubicBezTo>
                  <a:lnTo>
                    <a:pt x="7055" y="587"/>
                  </a:lnTo>
                  <a:cubicBezTo>
                    <a:pt x="7090" y="295"/>
                    <a:pt x="6881" y="28"/>
                    <a:pt x="6590" y="4"/>
                  </a:cubicBezTo>
                  <a:cubicBezTo>
                    <a:pt x="6568" y="2"/>
                    <a:pt x="6547" y="1"/>
                    <a:pt x="6527"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7">
              <a:extLst>
                <a:ext uri="{FF2B5EF4-FFF2-40B4-BE49-F238E27FC236}">
                  <a16:creationId xmlns:a16="http://schemas.microsoft.com/office/drawing/2014/main" id="{4A8003A2-3BEF-B685-FFF1-F79461FE78BA}"/>
                </a:ext>
              </a:extLst>
            </p:cNvPr>
            <p:cNvSpPr/>
            <p:nvPr/>
          </p:nvSpPr>
          <p:spPr>
            <a:xfrm>
              <a:off x="4687825" y="2414025"/>
              <a:ext cx="171150" cy="1314575"/>
            </a:xfrm>
            <a:custGeom>
              <a:avLst/>
              <a:gdLst/>
              <a:ahLst/>
              <a:cxnLst/>
              <a:rect l="l" t="t" r="r" b="b"/>
              <a:pathLst>
                <a:path w="6846" h="52583" extrusionOk="0">
                  <a:moveTo>
                    <a:pt x="6301" y="1"/>
                  </a:moveTo>
                  <a:cubicBezTo>
                    <a:pt x="6029" y="1"/>
                    <a:pt x="5796" y="203"/>
                    <a:pt x="5763" y="480"/>
                  </a:cubicBezTo>
                  <a:lnTo>
                    <a:pt x="35" y="51997"/>
                  </a:lnTo>
                  <a:cubicBezTo>
                    <a:pt x="0" y="52288"/>
                    <a:pt x="210" y="52556"/>
                    <a:pt x="501" y="52579"/>
                  </a:cubicBezTo>
                  <a:cubicBezTo>
                    <a:pt x="522" y="52582"/>
                    <a:pt x="543" y="52583"/>
                    <a:pt x="564" y="52583"/>
                  </a:cubicBezTo>
                  <a:cubicBezTo>
                    <a:pt x="828" y="52583"/>
                    <a:pt x="1051" y="52383"/>
                    <a:pt x="1083" y="52113"/>
                  </a:cubicBezTo>
                  <a:lnTo>
                    <a:pt x="6811" y="596"/>
                  </a:lnTo>
                  <a:cubicBezTo>
                    <a:pt x="6846" y="305"/>
                    <a:pt x="6636" y="37"/>
                    <a:pt x="6345" y="2"/>
                  </a:cubicBezTo>
                  <a:cubicBezTo>
                    <a:pt x="6330" y="1"/>
                    <a:pt x="6316" y="1"/>
                    <a:pt x="6301"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7">
              <a:extLst>
                <a:ext uri="{FF2B5EF4-FFF2-40B4-BE49-F238E27FC236}">
                  <a16:creationId xmlns:a16="http://schemas.microsoft.com/office/drawing/2014/main" id="{55189005-4EF3-A90D-955D-9DD1C17A4064}"/>
                </a:ext>
              </a:extLst>
            </p:cNvPr>
            <p:cNvSpPr/>
            <p:nvPr/>
          </p:nvSpPr>
          <p:spPr>
            <a:xfrm>
              <a:off x="4426750" y="2416075"/>
              <a:ext cx="164750" cy="1260150"/>
            </a:xfrm>
            <a:custGeom>
              <a:avLst/>
              <a:gdLst/>
              <a:ahLst/>
              <a:cxnLst/>
              <a:rect l="l" t="t" r="r" b="b"/>
              <a:pathLst>
                <a:path w="6590" h="50406" extrusionOk="0">
                  <a:moveTo>
                    <a:pt x="6056" y="0"/>
                  </a:moveTo>
                  <a:cubicBezTo>
                    <a:pt x="5783" y="0"/>
                    <a:pt x="5541" y="202"/>
                    <a:pt x="5518" y="467"/>
                  </a:cubicBezTo>
                  <a:lnTo>
                    <a:pt x="23" y="49819"/>
                  </a:lnTo>
                  <a:cubicBezTo>
                    <a:pt x="0" y="50110"/>
                    <a:pt x="198" y="50378"/>
                    <a:pt x="489" y="50401"/>
                  </a:cubicBezTo>
                  <a:cubicBezTo>
                    <a:pt x="510" y="50404"/>
                    <a:pt x="532" y="50405"/>
                    <a:pt x="552" y="50405"/>
                  </a:cubicBezTo>
                  <a:cubicBezTo>
                    <a:pt x="818" y="50405"/>
                    <a:pt x="1050" y="50205"/>
                    <a:pt x="1071" y="49936"/>
                  </a:cubicBezTo>
                  <a:lnTo>
                    <a:pt x="6566" y="584"/>
                  </a:lnTo>
                  <a:cubicBezTo>
                    <a:pt x="6590" y="304"/>
                    <a:pt x="6392" y="37"/>
                    <a:pt x="6101" y="2"/>
                  </a:cubicBezTo>
                  <a:cubicBezTo>
                    <a:pt x="6086" y="1"/>
                    <a:pt x="6071" y="0"/>
                    <a:pt x="6056"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7">
              <a:extLst>
                <a:ext uri="{FF2B5EF4-FFF2-40B4-BE49-F238E27FC236}">
                  <a16:creationId xmlns:a16="http://schemas.microsoft.com/office/drawing/2014/main" id="{D1BC0F0B-3A97-83A6-8C30-4EE281BEE9DF}"/>
                </a:ext>
              </a:extLst>
            </p:cNvPr>
            <p:cNvSpPr/>
            <p:nvPr/>
          </p:nvSpPr>
          <p:spPr>
            <a:xfrm>
              <a:off x="4165375" y="2418100"/>
              <a:ext cx="158925" cy="1205725"/>
            </a:xfrm>
            <a:custGeom>
              <a:avLst/>
              <a:gdLst/>
              <a:ahLst/>
              <a:cxnLst/>
              <a:rect l="l" t="t" r="r" b="b"/>
              <a:pathLst>
                <a:path w="6357" h="48229" extrusionOk="0">
                  <a:moveTo>
                    <a:pt x="5812" y="0"/>
                  </a:moveTo>
                  <a:cubicBezTo>
                    <a:pt x="5549" y="0"/>
                    <a:pt x="5307" y="192"/>
                    <a:pt x="5274" y="468"/>
                  </a:cubicBezTo>
                  <a:lnTo>
                    <a:pt x="35" y="47643"/>
                  </a:lnTo>
                  <a:cubicBezTo>
                    <a:pt x="0" y="47934"/>
                    <a:pt x="210" y="48190"/>
                    <a:pt x="501" y="48225"/>
                  </a:cubicBezTo>
                  <a:cubicBezTo>
                    <a:pt x="522" y="48227"/>
                    <a:pt x="543" y="48229"/>
                    <a:pt x="564" y="48229"/>
                  </a:cubicBezTo>
                  <a:cubicBezTo>
                    <a:pt x="828" y="48229"/>
                    <a:pt x="1051" y="48029"/>
                    <a:pt x="1083" y="47759"/>
                  </a:cubicBezTo>
                  <a:lnTo>
                    <a:pt x="6334" y="584"/>
                  </a:lnTo>
                  <a:cubicBezTo>
                    <a:pt x="6357" y="293"/>
                    <a:pt x="6147" y="37"/>
                    <a:pt x="5856" y="2"/>
                  </a:cubicBezTo>
                  <a:cubicBezTo>
                    <a:pt x="5841" y="1"/>
                    <a:pt x="5826" y="0"/>
                    <a:pt x="5812"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7">
              <a:extLst>
                <a:ext uri="{FF2B5EF4-FFF2-40B4-BE49-F238E27FC236}">
                  <a16:creationId xmlns:a16="http://schemas.microsoft.com/office/drawing/2014/main" id="{9B642DC7-5F6E-A239-9D8B-6F4438A44BBB}"/>
                </a:ext>
              </a:extLst>
            </p:cNvPr>
            <p:cNvSpPr/>
            <p:nvPr/>
          </p:nvSpPr>
          <p:spPr>
            <a:xfrm>
              <a:off x="3904300" y="2420075"/>
              <a:ext cx="152825" cy="1151350"/>
            </a:xfrm>
            <a:custGeom>
              <a:avLst/>
              <a:gdLst/>
              <a:ahLst/>
              <a:cxnLst/>
              <a:rect l="l" t="t" r="r" b="b"/>
              <a:pathLst>
                <a:path w="6113" h="46054" extrusionOk="0">
                  <a:moveTo>
                    <a:pt x="5548" y="1"/>
                  </a:moveTo>
                  <a:cubicBezTo>
                    <a:pt x="5284" y="1"/>
                    <a:pt x="5062" y="201"/>
                    <a:pt x="5030" y="470"/>
                  </a:cubicBezTo>
                  <a:lnTo>
                    <a:pt x="35" y="45468"/>
                  </a:lnTo>
                  <a:cubicBezTo>
                    <a:pt x="0" y="45759"/>
                    <a:pt x="210" y="46015"/>
                    <a:pt x="501" y="46050"/>
                  </a:cubicBezTo>
                  <a:cubicBezTo>
                    <a:pt x="521" y="46053"/>
                    <a:pt x="542" y="46054"/>
                    <a:pt x="562" y="46054"/>
                  </a:cubicBezTo>
                  <a:cubicBezTo>
                    <a:pt x="818" y="46054"/>
                    <a:pt x="1051" y="45854"/>
                    <a:pt x="1083" y="45584"/>
                  </a:cubicBezTo>
                  <a:lnTo>
                    <a:pt x="6077" y="587"/>
                  </a:lnTo>
                  <a:cubicBezTo>
                    <a:pt x="6112" y="296"/>
                    <a:pt x="5903" y="40"/>
                    <a:pt x="5612" y="5"/>
                  </a:cubicBezTo>
                  <a:cubicBezTo>
                    <a:pt x="5590" y="2"/>
                    <a:pt x="5569" y="1"/>
                    <a:pt x="5548"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7">
              <a:extLst>
                <a:ext uri="{FF2B5EF4-FFF2-40B4-BE49-F238E27FC236}">
                  <a16:creationId xmlns:a16="http://schemas.microsoft.com/office/drawing/2014/main" id="{9445704A-1E40-54E9-07BE-99FEBC200254}"/>
                </a:ext>
              </a:extLst>
            </p:cNvPr>
            <p:cNvSpPr/>
            <p:nvPr/>
          </p:nvSpPr>
          <p:spPr>
            <a:xfrm>
              <a:off x="3642925" y="2422125"/>
              <a:ext cx="147000" cy="1096925"/>
            </a:xfrm>
            <a:custGeom>
              <a:avLst/>
              <a:gdLst/>
              <a:ahLst/>
              <a:cxnLst/>
              <a:rect l="l" t="t" r="r" b="b"/>
              <a:pathLst>
                <a:path w="5880" h="43877" extrusionOk="0">
                  <a:moveTo>
                    <a:pt x="5316" y="0"/>
                  </a:moveTo>
                  <a:cubicBezTo>
                    <a:pt x="5052" y="0"/>
                    <a:pt x="4829" y="200"/>
                    <a:pt x="4797" y="470"/>
                  </a:cubicBezTo>
                  <a:lnTo>
                    <a:pt x="35" y="43290"/>
                  </a:lnTo>
                  <a:cubicBezTo>
                    <a:pt x="0" y="43581"/>
                    <a:pt x="210" y="43838"/>
                    <a:pt x="501" y="43873"/>
                  </a:cubicBezTo>
                  <a:cubicBezTo>
                    <a:pt x="522" y="43875"/>
                    <a:pt x="543" y="43876"/>
                    <a:pt x="564" y="43876"/>
                  </a:cubicBezTo>
                  <a:cubicBezTo>
                    <a:pt x="830" y="43876"/>
                    <a:pt x="1062" y="43677"/>
                    <a:pt x="1083" y="43407"/>
                  </a:cubicBezTo>
                  <a:lnTo>
                    <a:pt x="5845" y="586"/>
                  </a:lnTo>
                  <a:cubicBezTo>
                    <a:pt x="5880" y="295"/>
                    <a:pt x="5670" y="39"/>
                    <a:pt x="5379" y="4"/>
                  </a:cubicBezTo>
                  <a:cubicBezTo>
                    <a:pt x="5358" y="2"/>
                    <a:pt x="5337" y="0"/>
                    <a:pt x="5316"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7">
              <a:extLst>
                <a:ext uri="{FF2B5EF4-FFF2-40B4-BE49-F238E27FC236}">
                  <a16:creationId xmlns:a16="http://schemas.microsoft.com/office/drawing/2014/main" id="{D0B62C68-33FE-5211-5E33-3D1CFC897D3E}"/>
                </a:ext>
              </a:extLst>
            </p:cNvPr>
            <p:cNvSpPr/>
            <p:nvPr/>
          </p:nvSpPr>
          <p:spPr>
            <a:xfrm>
              <a:off x="3381850" y="2424150"/>
              <a:ext cx="140900" cy="1042500"/>
            </a:xfrm>
            <a:custGeom>
              <a:avLst/>
              <a:gdLst/>
              <a:ahLst/>
              <a:cxnLst/>
              <a:rect l="l" t="t" r="r" b="b"/>
              <a:pathLst>
                <a:path w="5636" h="41700" extrusionOk="0">
                  <a:moveTo>
                    <a:pt x="5071" y="1"/>
                  </a:moveTo>
                  <a:cubicBezTo>
                    <a:pt x="4807" y="1"/>
                    <a:pt x="4585" y="201"/>
                    <a:pt x="4552" y="470"/>
                  </a:cubicBezTo>
                  <a:lnTo>
                    <a:pt x="35" y="41114"/>
                  </a:lnTo>
                  <a:cubicBezTo>
                    <a:pt x="0" y="41405"/>
                    <a:pt x="210" y="41661"/>
                    <a:pt x="501" y="41696"/>
                  </a:cubicBezTo>
                  <a:cubicBezTo>
                    <a:pt x="522" y="41698"/>
                    <a:pt x="543" y="41700"/>
                    <a:pt x="564" y="41700"/>
                  </a:cubicBezTo>
                  <a:cubicBezTo>
                    <a:pt x="828" y="41700"/>
                    <a:pt x="1051" y="41500"/>
                    <a:pt x="1083" y="41230"/>
                  </a:cubicBezTo>
                  <a:lnTo>
                    <a:pt x="5600" y="587"/>
                  </a:lnTo>
                  <a:cubicBezTo>
                    <a:pt x="5635" y="296"/>
                    <a:pt x="5426" y="40"/>
                    <a:pt x="5134" y="5"/>
                  </a:cubicBezTo>
                  <a:cubicBezTo>
                    <a:pt x="5113" y="2"/>
                    <a:pt x="5092" y="1"/>
                    <a:pt x="5071"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7">
              <a:extLst>
                <a:ext uri="{FF2B5EF4-FFF2-40B4-BE49-F238E27FC236}">
                  <a16:creationId xmlns:a16="http://schemas.microsoft.com/office/drawing/2014/main" id="{2704360F-D7A9-9762-C396-FD24C4EB0ECB}"/>
                </a:ext>
              </a:extLst>
            </p:cNvPr>
            <p:cNvSpPr/>
            <p:nvPr/>
          </p:nvSpPr>
          <p:spPr>
            <a:xfrm>
              <a:off x="3120775" y="2426200"/>
              <a:ext cx="134775" cy="988075"/>
            </a:xfrm>
            <a:custGeom>
              <a:avLst/>
              <a:gdLst/>
              <a:ahLst/>
              <a:cxnLst/>
              <a:rect l="l" t="t" r="r" b="b"/>
              <a:pathLst>
                <a:path w="5391" h="39523" extrusionOk="0">
                  <a:moveTo>
                    <a:pt x="4826" y="0"/>
                  </a:moveTo>
                  <a:cubicBezTo>
                    <a:pt x="4561" y="0"/>
                    <a:pt x="4329" y="200"/>
                    <a:pt x="4308" y="470"/>
                  </a:cubicBezTo>
                  <a:lnTo>
                    <a:pt x="23" y="38936"/>
                  </a:lnTo>
                  <a:cubicBezTo>
                    <a:pt x="0" y="39227"/>
                    <a:pt x="210" y="39483"/>
                    <a:pt x="489" y="39518"/>
                  </a:cubicBezTo>
                  <a:cubicBezTo>
                    <a:pt x="510" y="39521"/>
                    <a:pt x="532" y="39522"/>
                    <a:pt x="553" y="39522"/>
                  </a:cubicBezTo>
                  <a:cubicBezTo>
                    <a:pt x="818" y="39522"/>
                    <a:pt x="1050" y="39322"/>
                    <a:pt x="1083" y="39053"/>
                  </a:cubicBezTo>
                  <a:lnTo>
                    <a:pt x="5356" y="586"/>
                  </a:lnTo>
                  <a:cubicBezTo>
                    <a:pt x="5391" y="295"/>
                    <a:pt x="5181" y="39"/>
                    <a:pt x="4890" y="4"/>
                  </a:cubicBezTo>
                  <a:cubicBezTo>
                    <a:pt x="4869" y="2"/>
                    <a:pt x="4847" y="0"/>
                    <a:pt x="4826"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7">
              <a:extLst>
                <a:ext uri="{FF2B5EF4-FFF2-40B4-BE49-F238E27FC236}">
                  <a16:creationId xmlns:a16="http://schemas.microsoft.com/office/drawing/2014/main" id="{161AB332-9F43-CA65-65BA-D1AF0B10E34C}"/>
                </a:ext>
              </a:extLst>
            </p:cNvPr>
            <p:cNvSpPr/>
            <p:nvPr/>
          </p:nvSpPr>
          <p:spPr>
            <a:xfrm>
              <a:off x="3213325" y="3780750"/>
              <a:ext cx="2405900" cy="938700"/>
            </a:xfrm>
            <a:custGeom>
              <a:avLst/>
              <a:gdLst/>
              <a:ahLst/>
              <a:cxnLst/>
              <a:rect l="l" t="t" r="r" b="b"/>
              <a:pathLst>
                <a:path w="96236" h="37548" extrusionOk="0">
                  <a:moveTo>
                    <a:pt x="80431" y="1"/>
                  </a:moveTo>
                  <a:cubicBezTo>
                    <a:pt x="80169" y="1"/>
                    <a:pt x="79903" y="66"/>
                    <a:pt x="79657" y="204"/>
                  </a:cubicBezTo>
                  <a:cubicBezTo>
                    <a:pt x="78900" y="623"/>
                    <a:pt x="78621" y="1589"/>
                    <a:pt x="79051" y="2357"/>
                  </a:cubicBezTo>
                  <a:lnTo>
                    <a:pt x="92196" y="25933"/>
                  </a:lnTo>
                  <a:cubicBezTo>
                    <a:pt x="92778" y="26969"/>
                    <a:pt x="93011" y="28145"/>
                    <a:pt x="92882" y="29321"/>
                  </a:cubicBezTo>
                  <a:cubicBezTo>
                    <a:pt x="92557" y="32233"/>
                    <a:pt x="90081" y="34384"/>
                    <a:pt x="87301" y="34384"/>
                  </a:cubicBezTo>
                  <a:cubicBezTo>
                    <a:pt x="87102" y="34384"/>
                    <a:pt x="86902" y="34373"/>
                    <a:pt x="86700" y="34350"/>
                  </a:cubicBezTo>
                  <a:lnTo>
                    <a:pt x="1933" y="24932"/>
                  </a:lnTo>
                  <a:cubicBezTo>
                    <a:pt x="1861" y="24924"/>
                    <a:pt x="1790" y="24920"/>
                    <a:pt x="1721" y="24920"/>
                  </a:cubicBezTo>
                  <a:cubicBezTo>
                    <a:pt x="854" y="24920"/>
                    <a:pt x="180" y="25509"/>
                    <a:pt x="94" y="26317"/>
                  </a:cubicBezTo>
                  <a:cubicBezTo>
                    <a:pt x="0" y="27190"/>
                    <a:pt x="617" y="27970"/>
                    <a:pt x="1491" y="28064"/>
                  </a:cubicBezTo>
                  <a:lnTo>
                    <a:pt x="86258" y="37494"/>
                  </a:lnTo>
                  <a:cubicBezTo>
                    <a:pt x="86586" y="37530"/>
                    <a:pt x="86913" y="37548"/>
                    <a:pt x="87236" y="37548"/>
                  </a:cubicBezTo>
                  <a:cubicBezTo>
                    <a:pt x="91679" y="37548"/>
                    <a:pt x="95527" y="34196"/>
                    <a:pt x="96026" y="29670"/>
                  </a:cubicBezTo>
                  <a:cubicBezTo>
                    <a:pt x="96235" y="27831"/>
                    <a:pt x="95863" y="26003"/>
                    <a:pt x="94966" y="24385"/>
                  </a:cubicBezTo>
                  <a:lnTo>
                    <a:pt x="81811" y="809"/>
                  </a:lnTo>
                  <a:cubicBezTo>
                    <a:pt x="81526" y="294"/>
                    <a:pt x="80988" y="1"/>
                    <a:pt x="80431"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7">
              <a:extLst>
                <a:ext uri="{FF2B5EF4-FFF2-40B4-BE49-F238E27FC236}">
                  <a16:creationId xmlns:a16="http://schemas.microsoft.com/office/drawing/2014/main" id="{BF06CA97-10DB-9F05-A41D-CD7B8238CCEF}"/>
                </a:ext>
              </a:extLst>
            </p:cNvPr>
            <p:cNvSpPr/>
            <p:nvPr/>
          </p:nvSpPr>
          <p:spPr>
            <a:xfrm>
              <a:off x="4245400" y="3718800"/>
              <a:ext cx="715150" cy="879050"/>
            </a:xfrm>
            <a:custGeom>
              <a:avLst/>
              <a:gdLst/>
              <a:ahLst/>
              <a:cxnLst/>
              <a:rect l="l" t="t" r="r" b="b"/>
              <a:pathLst>
                <a:path w="28606" h="35162" extrusionOk="0">
                  <a:moveTo>
                    <a:pt x="26807" y="1"/>
                  </a:moveTo>
                  <a:cubicBezTo>
                    <a:pt x="26615" y="1"/>
                    <a:pt x="26420" y="36"/>
                    <a:pt x="26231" y="109"/>
                  </a:cubicBezTo>
                  <a:lnTo>
                    <a:pt x="17686" y="3496"/>
                  </a:lnTo>
                  <a:cubicBezTo>
                    <a:pt x="15671" y="4288"/>
                    <a:pt x="14018" y="5802"/>
                    <a:pt x="13040" y="7746"/>
                  </a:cubicBezTo>
                  <a:lnTo>
                    <a:pt x="397" y="32858"/>
                  </a:lnTo>
                  <a:cubicBezTo>
                    <a:pt x="1" y="33650"/>
                    <a:pt x="315" y="34593"/>
                    <a:pt x="1095" y="34989"/>
                  </a:cubicBezTo>
                  <a:cubicBezTo>
                    <a:pt x="1270" y="35082"/>
                    <a:pt x="1445" y="35129"/>
                    <a:pt x="1631" y="35152"/>
                  </a:cubicBezTo>
                  <a:cubicBezTo>
                    <a:pt x="1688" y="35158"/>
                    <a:pt x="1745" y="35161"/>
                    <a:pt x="1802" y="35161"/>
                  </a:cubicBezTo>
                  <a:cubicBezTo>
                    <a:pt x="2383" y="35161"/>
                    <a:pt x="2940" y="34842"/>
                    <a:pt x="3226" y="34290"/>
                  </a:cubicBezTo>
                  <a:lnTo>
                    <a:pt x="15869" y="9166"/>
                  </a:lnTo>
                  <a:cubicBezTo>
                    <a:pt x="16498" y="7921"/>
                    <a:pt x="17557" y="6954"/>
                    <a:pt x="18861" y="6442"/>
                  </a:cubicBezTo>
                  <a:lnTo>
                    <a:pt x="27395" y="3054"/>
                  </a:lnTo>
                  <a:cubicBezTo>
                    <a:pt x="28210" y="2740"/>
                    <a:pt x="28606" y="1820"/>
                    <a:pt x="28292" y="1005"/>
                  </a:cubicBezTo>
                  <a:cubicBezTo>
                    <a:pt x="28041" y="379"/>
                    <a:pt x="27441" y="1"/>
                    <a:pt x="26807"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7">
              <a:extLst>
                <a:ext uri="{FF2B5EF4-FFF2-40B4-BE49-F238E27FC236}">
                  <a16:creationId xmlns:a16="http://schemas.microsoft.com/office/drawing/2014/main" id="{BF9CE0DF-049E-FF62-D67B-9CE171BBDF99}"/>
                </a:ext>
              </a:extLst>
            </p:cNvPr>
            <p:cNvSpPr/>
            <p:nvPr/>
          </p:nvSpPr>
          <p:spPr>
            <a:xfrm>
              <a:off x="4063200" y="2123425"/>
              <a:ext cx="2233325" cy="1736600"/>
            </a:xfrm>
            <a:custGeom>
              <a:avLst/>
              <a:gdLst/>
              <a:ahLst/>
              <a:cxnLst/>
              <a:rect l="l" t="t" r="r" b="b"/>
              <a:pathLst>
                <a:path w="89333" h="69464" extrusionOk="0">
                  <a:moveTo>
                    <a:pt x="87666" y="0"/>
                  </a:moveTo>
                  <a:cubicBezTo>
                    <a:pt x="87616" y="0"/>
                    <a:pt x="87566" y="2"/>
                    <a:pt x="87516" y="7"/>
                  </a:cubicBezTo>
                  <a:lnTo>
                    <a:pt x="70914" y="1684"/>
                  </a:lnTo>
                  <a:cubicBezTo>
                    <a:pt x="67491" y="2033"/>
                    <a:pt x="64615" y="4373"/>
                    <a:pt x="63591" y="7656"/>
                  </a:cubicBezTo>
                  <a:lnTo>
                    <a:pt x="45347" y="66042"/>
                  </a:lnTo>
                  <a:lnTo>
                    <a:pt x="2038" y="57346"/>
                  </a:lnTo>
                  <a:cubicBezTo>
                    <a:pt x="1932" y="57324"/>
                    <a:pt x="1826" y="57314"/>
                    <a:pt x="1722" y="57314"/>
                  </a:cubicBezTo>
                  <a:cubicBezTo>
                    <a:pt x="982" y="57314"/>
                    <a:pt x="329" y="57836"/>
                    <a:pt x="175" y="58591"/>
                  </a:cubicBezTo>
                  <a:cubicBezTo>
                    <a:pt x="1" y="59453"/>
                    <a:pt x="560" y="60280"/>
                    <a:pt x="1421" y="60454"/>
                  </a:cubicBezTo>
                  <a:lnTo>
                    <a:pt x="46128" y="69430"/>
                  </a:lnTo>
                  <a:cubicBezTo>
                    <a:pt x="46174" y="69442"/>
                    <a:pt x="46221" y="69442"/>
                    <a:pt x="46267" y="69454"/>
                  </a:cubicBezTo>
                  <a:cubicBezTo>
                    <a:pt x="46325" y="69460"/>
                    <a:pt x="46383" y="69463"/>
                    <a:pt x="46440" y="69463"/>
                  </a:cubicBezTo>
                  <a:cubicBezTo>
                    <a:pt x="47120" y="69463"/>
                    <a:pt x="47740" y="69024"/>
                    <a:pt x="47944" y="68348"/>
                  </a:cubicBezTo>
                  <a:lnTo>
                    <a:pt x="66618" y="8599"/>
                  </a:lnTo>
                  <a:cubicBezTo>
                    <a:pt x="67270" y="6539"/>
                    <a:pt x="69074" y="5060"/>
                    <a:pt x="71240" y="4839"/>
                  </a:cubicBezTo>
                  <a:lnTo>
                    <a:pt x="87830" y="3162"/>
                  </a:lnTo>
                  <a:cubicBezTo>
                    <a:pt x="88703" y="3069"/>
                    <a:pt x="89332" y="2301"/>
                    <a:pt x="89251" y="1428"/>
                  </a:cubicBezTo>
                  <a:cubicBezTo>
                    <a:pt x="89163" y="606"/>
                    <a:pt x="88466" y="0"/>
                    <a:pt x="87666"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7">
              <a:extLst>
                <a:ext uri="{FF2B5EF4-FFF2-40B4-BE49-F238E27FC236}">
                  <a16:creationId xmlns:a16="http://schemas.microsoft.com/office/drawing/2014/main" id="{1C99284E-FE36-6962-4E6A-00F524082EB7}"/>
                </a:ext>
              </a:extLst>
            </p:cNvPr>
            <p:cNvSpPr/>
            <p:nvPr/>
          </p:nvSpPr>
          <p:spPr>
            <a:xfrm>
              <a:off x="5899200" y="2093825"/>
              <a:ext cx="399350" cy="176475"/>
            </a:xfrm>
            <a:custGeom>
              <a:avLst/>
              <a:gdLst/>
              <a:ahLst/>
              <a:cxnLst/>
              <a:rect l="l" t="t" r="r" b="b"/>
              <a:pathLst>
                <a:path w="15974" h="7059" extrusionOk="0">
                  <a:moveTo>
                    <a:pt x="12930" y="0"/>
                  </a:moveTo>
                  <a:cubicBezTo>
                    <a:pt x="12832" y="0"/>
                    <a:pt x="12732" y="5"/>
                    <a:pt x="12632" y="15"/>
                  </a:cubicBezTo>
                  <a:lnTo>
                    <a:pt x="0" y="1284"/>
                  </a:lnTo>
                  <a:lnTo>
                    <a:pt x="291" y="4172"/>
                  </a:lnTo>
                  <a:lnTo>
                    <a:pt x="582" y="7059"/>
                  </a:lnTo>
                  <a:lnTo>
                    <a:pt x="13214" y="5790"/>
                  </a:lnTo>
                  <a:cubicBezTo>
                    <a:pt x="14809" y="5627"/>
                    <a:pt x="15974" y="4207"/>
                    <a:pt x="15811" y="2612"/>
                  </a:cubicBezTo>
                  <a:cubicBezTo>
                    <a:pt x="15658" y="1117"/>
                    <a:pt x="14400" y="0"/>
                    <a:pt x="12930" y="0"/>
                  </a:cubicBezTo>
                  <a:close/>
                </a:path>
              </a:pathLst>
            </a:custGeom>
            <a:solidFill>
              <a:srgbClr val="FD7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7">
              <a:extLst>
                <a:ext uri="{FF2B5EF4-FFF2-40B4-BE49-F238E27FC236}">
                  <a16:creationId xmlns:a16="http://schemas.microsoft.com/office/drawing/2014/main" id="{F98B6BE0-746C-EEDF-59A4-98CBA8E72104}"/>
                </a:ext>
              </a:extLst>
            </p:cNvPr>
            <p:cNvSpPr/>
            <p:nvPr/>
          </p:nvSpPr>
          <p:spPr>
            <a:xfrm>
              <a:off x="3293950" y="4560475"/>
              <a:ext cx="441850" cy="419150"/>
            </a:xfrm>
            <a:custGeom>
              <a:avLst/>
              <a:gdLst/>
              <a:ahLst/>
              <a:cxnLst/>
              <a:rect l="l" t="t" r="r" b="b"/>
              <a:pathLst>
                <a:path w="17674" h="16766" extrusionOk="0">
                  <a:moveTo>
                    <a:pt x="8822" y="1"/>
                  </a:moveTo>
                  <a:cubicBezTo>
                    <a:pt x="4619" y="1"/>
                    <a:pt x="990" y="3173"/>
                    <a:pt x="513" y="7457"/>
                  </a:cubicBezTo>
                  <a:cubicBezTo>
                    <a:pt x="0" y="12056"/>
                    <a:pt x="3307" y="16201"/>
                    <a:pt x="7905" y="16713"/>
                  </a:cubicBezTo>
                  <a:cubicBezTo>
                    <a:pt x="8220" y="16748"/>
                    <a:pt x="8533" y="16765"/>
                    <a:pt x="8842" y="16765"/>
                  </a:cubicBezTo>
                  <a:cubicBezTo>
                    <a:pt x="13054" y="16765"/>
                    <a:pt x="16684" y="13593"/>
                    <a:pt x="17161" y="9309"/>
                  </a:cubicBezTo>
                  <a:cubicBezTo>
                    <a:pt x="17673" y="4710"/>
                    <a:pt x="14355" y="565"/>
                    <a:pt x="9757" y="53"/>
                  </a:cubicBezTo>
                  <a:cubicBezTo>
                    <a:pt x="9443" y="18"/>
                    <a:pt x="9131" y="1"/>
                    <a:pt x="8822" y="1"/>
                  </a:cubicBezTo>
                  <a:close/>
                </a:path>
              </a:pathLst>
            </a:custGeom>
            <a:solidFill>
              <a:srgbClr val="501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7">
              <a:extLst>
                <a:ext uri="{FF2B5EF4-FFF2-40B4-BE49-F238E27FC236}">
                  <a16:creationId xmlns:a16="http://schemas.microsoft.com/office/drawing/2014/main" id="{DB318B82-B88B-4D5B-5D56-7838DF24BF43}"/>
                </a:ext>
              </a:extLst>
            </p:cNvPr>
            <p:cNvSpPr/>
            <p:nvPr/>
          </p:nvSpPr>
          <p:spPr>
            <a:xfrm>
              <a:off x="3401050" y="4662100"/>
              <a:ext cx="227625" cy="215900"/>
            </a:xfrm>
            <a:custGeom>
              <a:avLst/>
              <a:gdLst/>
              <a:ahLst/>
              <a:cxnLst/>
              <a:rect l="l" t="t" r="r" b="b"/>
              <a:pathLst>
                <a:path w="9105" h="8636" extrusionOk="0">
                  <a:moveTo>
                    <a:pt x="4541" y="0"/>
                  </a:moveTo>
                  <a:cubicBezTo>
                    <a:pt x="2369" y="0"/>
                    <a:pt x="506" y="1635"/>
                    <a:pt x="257" y="3835"/>
                  </a:cubicBezTo>
                  <a:cubicBezTo>
                    <a:pt x="1" y="6210"/>
                    <a:pt x="1700" y="8340"/>
                    <a:pt x="4075" y="8608"/>
                  </a:cubicBezTo>
                  <a:cubicBezTo>
                    <a:pt x="4240" y="8627"/>
                    <a:pt x="4403" y="8636"/>
                    <a:pt x="4565" y="8636"/>
                  </a:cubicBezTo>
                  <a:cubicBezTo>
                    <a:pt x="6737" y="8636"/>
                    <a:pt x="8600" y="7000"/>
                    <a:pt x="8849" y="4790"/>
                  </a:cubicBezTo>
                  <a:cubicBezTo>
                    <a:pt x="9105" y="2426"/>
                    <a:pt x="7393" y="296"/>
                    <a:pt x="5030" y="28"/>
                  </a:cubicBezTo>
                  <a:cubicBezTo>
                    <a:pt x="4866" y="9"/>
                    <a:pt x="4702" y="0"/>
                    <a:pt x="4541" y="0"/>
                  </a:cubicBezTo>
                  <a:close/>
                </a:path>
              </a:pathLst>
            </a:custGeom>
            <a:solidFill>
              <a:srgbClr val="FE9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7">
              <a:extLst>
                <a:ext uri="{FF2B5EF4-FFF2-40B4-BE49-F238E27FC236}">
                  <a16:creationId xmlns:a16="http://schemas.microsoft.com/office/drawing/2014/main" id="{251E9C9F-E5D9-442D-28A2-44D5BF579633}"/>
                </a:ext>
              </a:extLst>
            </p:cNvPr>
            <p:cNvSpPr/>
            <p:nvPr/>
          </p:nvSpPr>
          <p:spPr>
            <a:xfrm>
              <a:off x="3368750" y="4496000"/>
              <a:ext cx="329200" cy="67275"/>
            </a:xfrm>
            <a:custGeom>
              <a:avLst/>
              <a:gdLst/>
              <a:ahLst/>
              <a:cxnLst/>
              <a:rect l="l" t="t" r="r" b="b"/>
              <a:pathLst>
                <a:path w="13168" h="2691" extrusionOk="0">
                  <a:moveTo>
                    <a:pt x="140" y="1"/>
                  </a:moveTo>
                  <a:lnTo>
                    <a:pt x="0" y="1246"/>
                  </a:lnTo>
                  <a:lnTo>
                    <a:pt x="13028" y="2690"/>
                  </a:lnTo>
                  <a:lnTo>
                    <a:pt x="13168" y="1444"/>
                  </a:lnTo>
                  <a:lnTo>
                    <a:pt x="140" y="1"/>
                  </a:lnTo>
                  <a:close/>
                </a:path>
              </a:pathLst>
            </a:custGeom>
            <a:solidFill>
              <a:srgbClr val="888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7">
              <a:extLst>
                <a:ext uri="{FF2B5EF4-FFF2-40B4-BE49-F238E27FC236}">
                  <a16:creationId xmlns:a16="http://schemas.microsoft.com/office/drawing/2014/main" id="{C667D40A-FDFC-1358-9F88-BED293E84342}"/>
                </a:ext>
              </a:extLst>
            </p:cNvPr>
            <p:cNvSpPr/>
            <p:nvPr/>
          </p:nvSpPr>
          <p:spPr>
            <a:xfrm>
              <a:off x="3436575" y="4534725"/>
              <a:ext cx="189775" cy="231875"/>
            </a:xfrm>
            <a:custGeom>
              <a:avLst/>
              <a:gdLst/>
              <a:ahLst/>
              <a:cxnLst/>
              <a:rect l="l" t="t" r="r" b="b"/>
              <a:pathLst>
                <a:path w="7591" h="9275" extrusionOk="0">
                  <a:moveTo>
                    <a:pt x="0" y="0"/>
                  </a:moveTo>
                  <a:cubicBezTo>
                    <a:pt x="0" y="0"/>
                    <a:pt x="233" y="8976"/>
                    <a:pt x="2817" y="9267"/>
                  </a:cubicBezTo>
                  <a:cubicBezTo>
                    <a:pt x="2858" y="9272"/>
                    <a:pt x="2899" y="9274"/>
                    <a:pt x="2939" y="9274"/>
                  </a:cubicBezTo>
                  <a:cubicBezTo>
                    <a:pt x="5459" y="9274"/>
                    <a:pt x="7591" y="838"/>
                    <a:pt x="7591" y="838"/>
                  </a:cubicBezTo>
                  <a:lnTo>
                    <a:pt x="0" y="0"/>
                  </a:ln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7">
              <a:extLst>
                <a:ext uri="{FF2B5EF4-FFF2-40B4-BE49-F238E27FC236}">
                  <a16:creationId xmlns:a16="http://schemas.microsoft.com/office/drawing/2014/main" id="{84F0C87E-2B8F-BDF2-88D3-115E511CFD4C}"/>
                </a:ext>
              </a:extLst>
            </p:cNvPr>
            <p:cNvSpPr/>
            <p:nvPr/>
          </p:nvSpPr>
          <p:spPr>
            <a:xfrm>
              <a:off x="4973050" y="4747325"/>
              <a:ext cx="442150" cy="418850"/>
            </a:xfrm>
            <a:custGeom>
              <a:avLst/>
              <a:gdLst/>
              <a:ahLst/>
              <a:cxnLst/>
              <a:rect l="l" t="t" r="r" b="b"/>
              <a:pathLst>
                <a:path w="17686" h="16754" extrusionOk="0">
                  <a:moveTo>
                    <a:pt x="8829" y="1"/>
                  </a:moveTo>
                  <a:cubicBezTo>
                    <a:pt x="4618" y="1"/>
                    <a:pt x="990" y="3163"/>
                    <a:pt x="513" y="7446"/>
                  </a:cubicBezTo>
                  <a:cubicBezTo>
                    <a:pt x="1" y="12045"/>
                    <a:pt x="3319" y="16190"/>
                    <a:pt x="7917" y="16702"/>
                  </a:cubicBezTo>
                  <a:cubicBezTo>
                    <a:pt x="8232" y="16737"/>
                    <a:pt x="8545" y="16754"/>
                    <a:pt x="8854" y="16754"/>
                  </a:cubicBezTo>
                  <a:cubicBezTo>
                    <a:pt x="13066" y="16754"/>
                    <a:pt x="16696" y="13581"/>
                    <a:pt x="17173" y="9297"/>
                  </a:cubicBezTo>
                  <a:cubicBezTo>
                    <a:pt x="17685" y="4699"/>
                    <a:pt x="14367" y="566"/>
                    <a:pt x="9768" y="53"/>
                  </a:cubicBezTo>
                  <a:cubicBezTo>
                    <a:pt x="9453" y="18"/>
                    <a:pt x="9139" y="1"/>
                    <a:pt x="8829" y="1"/>
                  </a:cubicBezTo>
                  <a:close/>
                </a:path>
              </a:pathLst>
            </a:custGeom>
            <a:solidFill>
              <a:srgbClr val="501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7">
              <a:extLst>
                <a:ext uri="{FF2B5EF4-FFF2-40B4-BE49-F238E27FC236}">
                  <a16:creationId xmlns:a16="http://schemas.microsoft.com/office/drawing/2014/main" id="{437A1882-6227-D40E-66E4-0FC82A8C6C88}"/>
                </a:ext>
              </a:extLst>
            </p:cNvPr>
            <p:cNvSpPr/>
            <p:nvPr/>
          </p:nvSpPr>
          <p:spPr>
            <a:xfrm>
              <a:off x="5080150" y="4848700"/>
              <a:ext cx="227925" cy="215875"/>
            </a:xfrm>
            <a:custGeom>
              <a:avLst/>
              <a:gdLst/>
              <a:ahLst/>
              <a:cxnLst/>
              <a:rect l="l" t="t" r="r" b="b"/>
              <a:pathLst>
                <a:path w="9117" h="8635" extrusionOk="0">
                  <a:moveTo>
                    <a:pt x="4559" y="1"/>
                  </a:moveTo>
                  <a:cubicBezTo>
                    <a:pt x="2390" y="1"/>
                    <a:pt x="519" y="1629"/>
                    <a:pt x="269" y="3845"/>
                  </a:cubicBezTo>
                  <a:cubicBezTo>
                    <a:pt x="1" y="6220"/>
                    <a:pt x="1712" y="8351"/>
                    <a:pt x="4087" y="8607"/>
                  </a:cubicBezTo>
                  <a:cubicBezTo>
                    <a:pt x="4251" y="8625"/>
                    <a:pt x="4414" y="8635"/>
                    <a:pt x="4575" y="8635"/>
                  </a:cubicBezTo>
                  <a:cubicBezTo>
                    <a:pt x="6737" y="8635"/>
                    <a:pt x="8600" y="7000"/>
                    <a:pt x="8849" y="4800"/>
                  </a:cubicBezTo>
                  <a:cubicBezTo>
                    <a:pt x="9117" y="2425"/>
                    <a:pt x="7405" y="294"/>
                    <a:pt x="5030" y="27"/>
                  </a:cubicBezTo>
                  <a:cubicBezTo>
                    <a:pt x="4872" y="9"/>
                    <a:pt x="4715" y="1"/>
                    <a:pt x="4559" y="1"/>
                  </a:cubicBezTo>
                  <a:close/>
                </a:path>
              </a:pathLst>
            </a:custGeom>
            <a:solidFill>
              <a:srgbClr val="FE9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7">
              <a:extLst>
                <a:ext uri="{FF2B5EF4-FFF2-40B4-BE49-F238E27FC236}">
                  <a16:creationId xmlns:a16="http://schemas.microsoft.com/office/drawing/2014/main" id="{112F781E-73E5-C164-99DE-8D716C9D095E}"/>
                </a:ext>
              </a:extLst>
            </p:cNvPr>
            <p:cNvSpPr/>
            <p:nvPr/>
          </p:nvSpPr>
          <p:spPr>
            <a:xfrm>
              <a:off x="5047850" y="4682575"/>
              <a:ext cx="329225" cy="67550"/>
            </a:xfrm>
            <a:custGeom>
              <a:avLst/>
              <a:gdLst/>
              <a:ahLst/>
              <a:cxnLst/>
              <a:rect l="l" t="t" r="r" b="b"/>
              <a:pathLst>
                <a:path w="13169" h="2702" extrusionOk="0">
                  <a:moveTo>
                    <a:pt x="140" y="0"/>
                  </a:moveTo>
                  <a:lnTo>
                    <a:pt x="1" y="1246"/>
                  </a:lnTo>
                  <a:lnTo>
                    <a:pt x="13028" y="2701"/>
                  </a:lnTo>
                  <a:lnTo>
                    <a:pt x="13168" y="1456"/>
                  </a:lnTo>
                  <a:lnTo>
                    <a:pt x="140" y="0"/>
                  </a:lnTo>
                  <a:close/>
                </a:path>
              </a:pathLst>
            </a:custGeom>
            <a:solidFill>
              <a:srgbClr val="888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7">
              <a:extLst>
                <a:ext uri="{FF2B5EF4-FFF2-40B4-BE49-F238E27FC236}">
                  <a16:creationId xmlns:a16="http://schemas.microsoft.com/office/drawing/2014/main" id="{76607F32-D028-7392-AA63-23A20325DFDE}"/>
                </a:ext>
              </a:extLst>
            </p:cNvPr>
            <p:cNvSpPr/>
            <p:nvPr/>
          </p:nvSpPr>
          <p:spPr>
            <a:xfrm>
              <a:off x="5115950" y="4721275"/>
              <a:ext cx="189800" cy="231900"/>
            </a:xfrm>
            <a:custGeom>
              <a:avLst/>
              <a:gdLst/>
              <a:ahLst/>
              <a:cxnLst/>
              <a:rect l="l" t="t" r="r" b="b"/>
              <a:pathLst>
                <a:path w="7592" h="9276" extrusionOk="0">
                  <a:moveTo>
                    <a:pt x="1" y="1"/>
                  </a:moveTo>
                  <a:cubicBezTo>
                    <a:pt x="1" y="1"/>
                    <a:pt x="234" y="8989"/>
                    <a:pt x="2807" y="9268"/>
                  </a:cubicBezTo>
                  <a:cubicBezTo>
                    <a:pt x="2849" y="9273"/>
                    <a:pt x="2892" y="9275"/>
                    <a:pt x="2934" y="9275"/>
                  </a:cubicBezTo>
                  <a:cubicBezTo>
                    <a:pt x="5463" y="9275"/>
                    <a:pt x="7592" y="851"/>
                    <a:pt x="7592" y="851"/>
                  </a:cubicBezTo>
                  <a:lnTo>
                    <a:pt x="1" y="1"/>
                  </a:ln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47">
            <a:extLst>
              <a:ext uri="{FF2B5EF4-FFF2-40B4-BE49-F238E27FC236}">
                <a16:creationId xmlns:a16="http://schemas.microsoft.com/office/drawing/2014/main" id="{DE9E47F4-FFDE-A319-92D3-FCEE97C873B8}"/>
              </a:ext>
            </a:extLst>
          </p:cNvPr>
          <p:cNvSpPr/>
          <p:nvPr/>
        </p:nvSpPr>
        <p:spPr>
          <a:xfrm rot="10800000" flipH="1">
            <a:off x="679860" y="2821250"/>
            <a:ext cx="86425" cy="231474"/>
          </a:xfrm>
          <a:custGeom>
            <a:avLst/>
            <a:gdLst/>
            <a:ahLst/>
            <a:cxnLst/>
            <a:rect l="l" t="t" r="r" b="b"/>
            <a:pathLst>
              <a:path w="4856" h="13006" extrusionOk="0">
                <a:moveTo>
                  <a:pt x="2434" y="1"/>
                </a:moveTo>
                <a:lnTo>
                  <a:pt x="0" y="6509"/>
                </a:lnTo>
                <a:lnTo>
                  <a:pt x="2434" y="13005"/>
                </a:lnTo>
                <a:lnTo>
                  <a:pt x="4855" y="6509"/>
                </a:lnTo>
                <a:lnTo>
                  <a:pt x="2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a:extLst>
              <a:ext uri="{FF2B5EF4-FFF2-40B4-BE49-F238E27FC236}">
                <a16:creationId xmlns:a16="http://schemas.microsoft.com/office/drawing/2014/main" id="{A9312336-4622-89B8-23C3-D43F7870278D}"/>
              </a:ext>
            </a:extLst>
          </p:cNvPr>
          <p:cNvSpPr/>
          <p:nvPr/>
        </p:nvSpPr>
        <p:spPr>
          <a:xfrm rot="10800000" flipH="1">
            <a:off x="533563" y="3029499"/>
            <a:ext cx="70051" cy="54514"/>
          </a:xfrm>
          <a:custGeom>
            <a:avLst/>
            <a:gdLst/>
            <a:ahLst/>
            <a:cxnLst/>
            <a:rect l="l" t="t" r="r" b="b"/>
            <a:pathLst>
              <a:path w="3936" h="3063" extrusionOk="0">
                <a:moveTo>
                  <a:pt x="1968" y="1"/>
                </a:moveTo>
                <a:cubicBezTo>
                  <a:pt x="1" y="1"/>
                  <a:pt x="1" y="3063"/>
                  <a:pt x="1968" y="3063"/>
                </a:cubicBezTo>
                <a:cubicBezTo>
                  <a:pt x="3936" y="3063"/>
                  <a:pt x="3936" y="1"/>
                  <a:pt x="1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a:extLst>
              <a:ext uri="{FF2B5EF4-FFF2-40B4-BE49-F238E27FC236}">
                <a16:creationId xmlns:a16="http://schemas.microsoft.com/office/drawing/2014/main" id="{B72244C0-F703-9001-5C59-AC5DED277E6B}"/>
              </a:ext>
            </a:extLst>
          </p:cNvPr>
          <p:cNvSpPr/>
          <p:nvPr/>
        </p:nvSpPr>
        <p:spPr>
          <a:xfrm rot="10800000" flipH="1">
            <a:off x="850808" y="3067622"/>
            <a:ext cx="42073" cy="32552"/>
          </a:xfrm>
          <a:custGeom>
            <a:avLst/>
            <a:gdLst/>
            <a:ahLst/>
            <a:cxnLst/>
            <a:rect l="l" t="t" r="r" b="b"/>
            <a:pathLst>
              <a:path w="2364" h="1829" extrusionOk="0">
                <a:moveTo>
                  <a:pt x="1176" y="1"/>
                </a:moveTo>
                <a:cubicBezTo>
                  <a:pt x="0" y="1"/>
                  <a:pt x="0" y="1829"/>
                  <a:pt x="1176" y="1829"/>
                </a:cubicBezTo>
                <a:cubicBezTo>
                  <a:pt x="2364" y="1829"/>
                  <a:pt x="2364"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a:extLst>
              <a:ext uri="{FF2B5EF4-FFF2-40B4-BE49-F238E27FC236}">
                <a16:creationId xmlns:a16="http://schemas.microsoft.com/office/drawing/2014/main" id="{F9466A4E-8617-6A6E-8354-86FED5404A40}"/>
              </a:ext>
            </a:extLst>
          </p:cNvPr>
          <p:cNvSpPr/>
          <p:nvPr/>
        </p:nvSpPr>
        <p:spPr>
          <a:xfrm rot="10800000" flipH="1">
            <a:off x="754451" y="3171632"/>
            <a:ext cx="42073" cy="32765"/>
          </a:xfrm>
          <a:custGeom>
            <a:avLst/>
            <a:gdLst/>
            <a:ahLst/>
            <a:cxnLst/>
            <a:rect l="l" t="t" r="r" b="b"/>
            <a:pathLst>
              <a:path w="2364" h="1841" extrusionOk="0">
                <a:moveTo>
                  <a:pt x="1188" y="1"/>
                </a:moveTo>
                <a:cubicBezTo>
                  <a:pt x="0" y="1"/>
                  <a:pt x="0" y="1840"/>
                  <a:pt x="1188" y="1840"/>
                </a:cubicBezTo>
                <a:cubicBezTo>
                  <a:pt x="2364" y="1840"/>
                  <a:pt x="2364" y="1"/>
                  <a:pt x="11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a:extLst>
              <a:ext uri="{FF2B5EF4-FFF2-40B4-BE49-F238E27FC236}">
                <a16:creationId xmlns:a16="http://schemas.microsoft.com/office/drawing/2014/main" id="{F06DB9E8-AB06-CDF6-3623-416C5583E373}"/>
              </a:ext>
            </a:extLst>
          </p:cNvPr>
          <p:cNvSpPr/>
          <p:nvPr/>
        </p:nvSpPr>
        <p:spPr>
          <a:xfrm rot="10800000" flipH="1">
            <a:off x="565065" y="3188006"/>
            <a:ext cx="42073" cy="32765"/>
          </a:xfrm>
          <a:custGeom>
            <a:avLst/>
            <a:gdLst/>
            <a:ahLst/>
            <a:cxnLst/>
            <a:rect l="l" t="t" r="r" b="b"/>
            <a:pathLst>
              <a:path w="2364" h="1841" extrusionOk="0">
                <a:moveTo>
                  <a:pt x="1176" y="1"/>
                </a:moveTo>
                <a:cubicBezTo>
                  <a:pt x="0" y="1"/>
                  <a:pt x="0" y="1840"/>
                  <a:pt x="1176" y="1840"/>
                </a:cubicBezTo>
                <a:cubicBezTo>
                  <a:pt x="2364" y="1840"/>
                  <a:pt x="2364"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7">
            <a:extLst>
              <a:ext uri="{FF2B5EF4-FFF2-40B4-BE49-F238E27FC236}">
                <a16:creationId xmlns:a16="http://schemas.microsoft.com/office/drawing/2014/main" id="{7F4C6161-E710-CE1F-1173-AE6A7C775207}"/>
              </a:ext>
            </a:extLst>
          </p:cNvPr>
          <p:cNvSpPr/>
          <p:nvPr/>
        </p:nvSpPr>
        <p:spPr>
          <a:xfrm>
            <a:off x="6631160" y="4071705"/>
            <a:ext cx="2643100" cy="1167500"/>
          </a:xfrm>
          <a:custGeom>
            <a:avLst/>
            <a:gdLst/>
            <a:ahLst/>
            <a:cxnLst/>
            <a:rect l="l" t="t" r="r" b="b"/>
            <a:pathLst>
              <a:path w="105724" h="46700" extrusionOk="0">
                <a:moveTo>
                  <a:pt x="105724" y="1724"/>
                </a:moveTo>
                <a:cubicBezTo>
                  <a:pt x="94770" y="1724"/>
                  <a:pt x="83496" y="-1571"/>
                  <a:pt x="72869" y="1086"/>
                </a:cubicBezTo>
                <a:cubicBezTo>
                  <a:pt x="69948" y="1816"/>
                  <a:pt x="68938" y="5656"/>
                  <a:pt x="66809" y="7785"/>
                </a:cubicBezTo>
                <a:cubicBezTo>
                  <a:pt x="64098" y="10496"/>
                  <a:pt x="59784" y="11294"/>
                  <a:pt x="55964" y="11612"/>
                </a:cubicBezTo>
                <a:cubicBezTo>
                  <a:pt x="46019" y="12441"/>
                  <a:pt x="36746" y="2437"/>
                  <a:pt x="26937" y="4276"/>
                </a:cubicBezTo>
                <a:cubicBezTo>
                  <a:pt x="14148" y="6674"/>
                  <a:pt x="2471" y="19863"/>
                  <a:pt x="143" y="32665"/>
                </a:cubicBezTo>
                <a:cubicBezTo>
                  <a:pt x="-1800" y="43354"/>
                  <a:pt x="21941" y="32927"/>
                  <a:pt x="32678" y="34579"/>
                </a:cubicBezTo>
                <a:cubicBezTo>
                  <a:pt x="38252" y="35436"/>
                  <a:pt x="42697" y="41350"/>
                  <a:pt x="44480" y="46700"/>
                </a:cubicBezTo>
              </a:path>
            </a:pathLst>
          </a:custGeom>
          <a:noFill/>
          <a:ln w="9525" cap="flat" cmpd="sng">
            <a:solidFill>
              <a:schemeClr val="accent1"/>
            </a:solidFill>
            <a:prstDash val="lgDash"/>
            <a:round/>
            <a:headEnd type="none" w="med" len="med"/>
            <a:tailEnd type="none" w="med" len="med"/>
          </a:ln>
        </p:spPr>
        <p:txBody>
          <a:bodyPr/>
          <a:lstStyle/>
          <a:p>
            <a:endParaRPr lang="en-US"/>
          </a:p>
        </p:txBody>
      </p:sp>
      <p:sp>
        <p:nvSpPr>
          <p:cNvPr id="735" name="Google Shape;735;p47">
            <a:extLst>
              <a:ext uri="{FF2B5EF4-FFF2-40B4-BE49-F238E27FC236}">
                <a16:creationId xmlns:a16="http://schemas.microsoft.com/office/drawing/2014/main" id="{30FE4A03-C2EF-2F10-BAE7-0E1BE74FF7A3}"/>
              </a:ext>
            </a:extLst>
          </p:cNvPr>
          <p:cNvSpPr/>
          <p:nvPr/>
        </p:nvSpPr>
        <p:spPr>
          <a:xfrm>
            <a:off x="2743200" y="4363078"/>
            <a:ext cx="3022300" cy="916000"/>
          </a:xfrm>
          <a:custGeom>
            <a:avLst/>
            <a:gdLst/>
            <a:ahLst/>
            <a:cxnLst/>
            <a:rect l="l" t="t" r="r" b="b"/>
            <a:pathLst>
              <a:path w="120892" h="36640" extrusionOk="0">
                <a:moveTo>
                  <a:pt x="0" y="36640"/>
                </a:moveTo>
                <a:cubicBezTo>
                  <a:pt x="12056" y="22862"/>
                  <a:pt x="29645" y="13737"/>
                  <a:pt x="47209" y="8570"/>
                </a:cubicBezTo>
                <a:cubicBezTo>
                  <a:pt x="54092" y="6545"/>
                  <a:pt x="61521" y="7301"/>
                  <a:pt x="68580" y="6018"/>
                </a:cubicBezTo>
                <a:cubicBezTo>
                  <a:pt x="75736" y="4717"/>
                  <a:pt x="82532" y="-1302"/>
                  <a:pt x="89632" y="276"/>
                </a:cubicBezTo>
                <a:cubicBezTo>
                  <a:pt x="93449" y="1124"/>
                  <a:pt x="95551" y="5464"/>
                  <a:pt x="97926" y="8570"/>
                </a:cubicBezTo>
                <a:cubicBezTo>
                  <a:pt x="101724" y="13536"/>
                  <a:pt x="106364" y="17802"/>
                  <a:pt x="110366" y="22605"/>
                </a:cubicBezTo>
                <a:cubicBezTo>
                  <a:pt x="113792" y="26716"/>
                  <a:pt x="115815" y="33034"/>
                  <a:pt x="120892" y="34726"/>
                </a:cubicBezTo>
              </a:path>
            </a:pathLst>
          </a:custGeom>
          <a:noFill/>
          <a:ln w="9525" cap="flat" cmpd="sng">
            <a:solidFill>
              <a:schemeClr val="accent1"/>
            </a:solidFill>
            <a:prstDash val="lgDash"/>
            <a:round/>
            <a:headEnd type="none" w="med" len="med"/>
            <a:tailEnd type="none" w="med" len="med"/>
          </a:ln>
        </p:spPr>
        <p:txBody>
          <a:bodyPr/>
          <a:lstStyle/>
          <a:p>
            <a:endParaRPr lang="en-US"/>
          </a:p>
        </p:txBody>
      </p:sp>
      <p:sp>
        <p:nvSpPr>
          <p:cNvPr id="736" name="Google Shape;736;p47">
            <a:extLst>
              <a:ext uri="{FF2B5EF4-FFF2-40B4-BE49-F238E27FC236}">
                <a16:creationId xmlns:a16="http://schemas.microsoft.com/office/drawing/2014/main" id="{E1D051BC-A7FE-6DC6-DF9D-C5804614AEA7}"/>
              </a:ext>
            </a:extLst>
          </p:cNvPr>
          <p:cNvSpPr/>
          <p:nvPr/>
        </p:nvSpPr>
        <p:spPr>
          <a:xfrm>
            <a:off x="5063750" y="-39875"/>
            <a:ext cx="4162650" cy="1969000"/>
          </a:xfrm>
          <a:custGeom>
            <a:avLst/>
            <a:gdLst/>
            <a:ahLst/>
            <a:cxnLst/>
            <a:rect l="l" t="t" r="r" b="b"/>
            <a:pathLst>
              <a:path w="166506" h="78760" extrusionOk="0">
                <a:moveTo>
                  <a:pt x="0" y="0"/>
                </a:moveTo>
                <a:cubicBezTo>
                  <a:pt x="0" y="12422"/>
                  <a:pt x="10552" y="29760"/>
                  <a:pt x="22967" y="29346"/>
                </a:cubicBezTo>
                <a:cubicBezTo>
                  <a:pt x="39273" y="28802"/>
                  <a:pt x="58255" y="13054"/>
                  <a:pt x="71451" y="22647"/>
                </a:cubicBezTo>
                <a:cubicBezTo>
                  <a:pt x="81429" y="29901"/>
                  <a:pt x="81222" y="49452"/>
                  <a:pt x="93141" y="52631"/>
                </a:cubicBezTo>
                <a:cubicBezTo>
                  <a:pt x="103012" y="55264"/>
                  <a:pt x="113712" y="53183"/>
                  <a:pt x="123763" y="51355"/>
                </a:cubicBezTo>
                <a:cubicBezTo>
                  <a:pt x="130144" y="50195"/>
                  <a:pt x="139366" y="46139"/>
                  <a:pt x="143221" y="51355"/>
                </a:cubicBezTo>
                <a:cubicBezTo>
                  <a:pt x="147869" y="57644"/>
                  <a:pt x="144508" y="67328"/>
                  <a:pt x="148005" y="74322"/>
                </a:cubicBezTo>
                <a:cubicBezTo>
                  <a:pt x="150770" y="79851"/>
                  <a:pt x="162135" y="79969"/>
                  <a:pt x="166506" y="75598"/>
                </a:cubicBezTo>
              </a:path>
            </a:pathLst>
          </a:custGeom>
          <a:noFill/>
          <a:ln w="9525" cap="flat" cmpd="sng">
            <a:solidFill>
              <a:schemeClr val="accent1"/>
            </a:solidFill>
            <a:prstDash val="lgDash"/>
            <a:round/>
            <a:headEnd type="none" w="med" len="med"/>
            <a:tailEnd type="none" w="med" len="med"/>
          </a:ln>
        </p:spPr>
        <p:txBody>
          <a:bodyPr/>
          <a:lstStyle/>
          <a:p>
            <a:endParaRPr lang="en-US"/>
          </a:p>
        </p:txBody>
      </p:sp>
      <p:sp>
        <p:nvSpPr>
          <p:cNvPr id="4" name="Google Shape;690;p47">
            <a:extLst>
              <a:ext uri="{FF2B5EF4-FFF2-40B4-BE49-F238E27FC236}">
                <a16:creationId xmlns:a16="http://schemas.microsoft.com/office/drawing/2014/main" id="{1FFECC24-4421-003C-C3E0-B617FEE8452D}"/>
              </a:ext>
            </a:extLst>
          </p:cNvPr>
          <p:cNvSpPr txBox="1">
            <a:spLocks/>
          </p:cNvSpPr>
          <p:nvPr/>
        </p:nvSpPr>
        <p:spPr>
          <a:xfrm>
            <a:off x="3203876" y="1447645"/>
            <a:ext cx="5226900" cy="10730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000"/>
              <a:buFont typeface="Epilogue"/>
              <a:buNone/>
              <a:defRPr sz="5500" b="1" i="0" u="none" strike="noStrike" cap="none">
                <a:solidFill>
                  <a:schemeClr val="dk1"/>
                </a:solidFill>
                <a:latin typeface="Epilogue"/>
                <a:ea typeface="Epilogue"/>
                <a:cs typeface="Epilogue"/>
                <a:sym typeface="Epilogue"/>
              </a:defRPr>
            </a:lvl1pPr>
            <a:lvl2pPr marR="0" lvl="1" algn="r" rtl="0">
              <a:lnSpc>
                <a:spcPct val="80000"/>
              </a:lnSpc>
              <a:spcBef>
                <a:spcPts val="0"/>
              </a:spcBef>
              <a:spcAft>
                <a:spcPts val="0"/>
              </a:spcAft>
              <a:buClr>
                <a:schemeClr val="accent4"/>
              </a:buClr>
              <a:buSzPts val="5000"/>
              <a:buFont typeface="Epilogue"/>
              <a:buNone/>
              <a:defRPr sz="5000" b="1" i="0" u="none" strike="noStrike" cap="none">
                <a:solidFill>
                  <a:schemeClr val="accent4"/>
                </a:solidFill>
                <a:latin typeface="Epilogue"/>
                <a:ea typeface="Epilogue"/>
                <a:cs typeface="Epilogue"/>
                <a:sym typeface="Epilogue"/>
              </a:defRPr>
            </a:lvl2pPr>
            <a:lvl3pPr marR="0" lvl="2" algn="r" rtl="0">
              <a:lnSpc>
                <a:spcPct val="80000"/>
              </a:lnSpc>
              <a:spcBef>
                <a:spcPts val="0"/>
              </a:spcBef>
              <a:spcAft>
                <a:spcPts val="0"/>
              </a:spcAft>
              <a:buClr>
                <a:schemeClr val="accent4"/>
              </a:buClr>
              <a:buSzPts val="5000"/>
              <a:buFont typeface="Epilogue"/>
              <a:buNone/>
              <a:defRPr sz="5000" b="1" i="0" u="none" strike="noStrike" cap="none">
                <a:solidFill>
                  <a:schemeClr val="accent4"/>
                </a:solidFill>
                <a:latin typeface="Epilogue"/>
                <a:ea typeface="Epilogue"/>
                <a:cs typeface="Epilogue"/>
                <a:sym typeface="Epilogue"/>
              </a:defRPr>
            </a:lvl3pPr>
            <a:lvl4pPr marR="0" lvl="3" algn="r" rtl="0">
              <a:lnSpc>
                <a:spcPct val="80000"/>
              </a:lnSpc>
              <a:spcBef>
                <a:spcPts val="0"/>
              </a:spcBef>
              <a:spcAft>
                <a:spcPts val="0"/>
              </a:spcAft>
              <a:buClr>
                <a:schemeClr val="accent4"/>
              </a:buClr>
              <a:buSzPts val="5000"/>
              <a:buFont typeface="Epilogue"/>
              <a:buNone/>
              <a:defRPr sz="5000" b="1" i="0" u="none" strike="noStrike" cap="none">
                <a:solidFill>
                  <a:schemeClr val="accent4"/>
                </a:solidFill>
                <a:latin typeface="Epilogue"/>
                <a:ea typeface="Epilogue"/>
                <a:cs typeface="Epilogue"/>
                <a:sym typeface="Epilogue"/>
              </a:defRPr>
            </a:lvl4pPr>
            <a:lvl5pPr marR="0" lvl="4" algn="r" rtl="0">
              <a:lnSpc>
                <a:spcPct val="80000"/>
              </a:lnSpc>
              <a:spcBef>
                <a:spcPts val="0"/>
              </a:spcBef>
              <a:spcAft>
                <a:spcPts val="0"/>
              </a:spcAft>
              <a:buClr>
                <a:schemeClr val="accent4"/>
              </a:buClr>
              <a:buSzPts val="5000"/>
              <a:buFont typeface="Epilogue"/>
              <a:buNone/>
              <a:defRPr sz="5000" b="1" i="0" u="none" strike="noStrike" cap="none">
                <a:solidFill>
                  <a:schemeClr val="accent4"/>
                </a:solidFill>
                <a:latin typeface="Epilogue"/>
                <a:ea typeface="Epilogue"/>
                <a:cs typeface="Epilogue"/>
                <a:sym typeface="Epilogue"/>
              </a:defRPr>
            </a:lvl5pPr>
            <a:lvl6pPr marR="0" lvl="5" algn="r" rtl="0">
              <a:lnSpc>
                <a:spcPct val="80000"/>
              </a:lnSpc>
              <a:spcBef>
                <a:spcPts val="0"/>
              </a:spcBef>
              <a:spcAft>
                <a:spcPts val="0"/>
              </a:spcAft>
              <a:buClr>
                <a:schemeClr val="accent4"/>
              </a:buClr>
              <a:buSzPts val="5000"/>
              <a:buFont typeface="Epilogue"/>
              <a:buNone/>
              <a:defRPr sz="5000" b="1" i="0" u="none" strike="noStrike" cap="none">
                <a:solidFill>
                  <a:schemeClr val="accent4"/>
                </a:solidFill>
                <a:latin typeface="Epilogue"/>
                <a:ea typeface="Epilogue"/>
                <a:cs typeface="Epilogue"/>
                <a:sym typeface="Epilogue"/>
              </a:defRPr>
            </a:lvl6pPr>
            <a:lvl7pPr marR="0" lvl="6" algn="r" rtl="0">
              <a:lnSpc>
                <a:spcPct val="80000"/>
              </a:lnSpc>
              <a:spcBef>
                <a:spcPts val="0"/>
              </a:spcBef>
              <a:spcAft>
                <a:spcPts val="0"/>
              </a:spcAft>
              <a:buClr>
                <a:schemeClr val="accent4"/>
              </a:buClr>
              <a:buSzPts val="5000"/>
              <a:buFont typeface="Epilogue"/>
              <a:buNone/>
              <a:defRPr sz="5000" b="1" i="0" u="none" strike="noStrike" cap="none">
                <a:solidFill>
                  <a:schemeClr val="accent4"/>
                </a:solidFill>
                <a:latin typeface="Epilogue"/>
                <a:ea typeface="Epilogue"/>
                <a:cs typeface="Epilogue"/>
                <a:sym typeface="Epilogue"/>
              </a:defRPr>
            </a:lvl7pPr>
            <a:lvl8pPr marR="0" lvl="7" algn="r" rtl="0">
              <a:lnSpc>
                <a:spcPct val="80000"/>
              </a:lnSpc>
              <a:spcBef>
                <a:spcPts val="0"/>
              </a:spcBef>
              <a:spcAft>
                <a:spcPts val="0"/>
              </a:spcAft>
              <a:buClr>
                <a:schemeClr val="accent4"/>
              </a:buClr>
              <a:buSzPts val="5000"/>
              <a:buFont typeface="Epilogue"/>
              <a:buNone/>
              <a:defRPr sz="5000" b="1" i="0" u="none" strike="noStrike" cap="none">
                <a:solidFill>
                  <a:schemeClr val="accent4"/>
                </a:solidFill>
                <a:latin typeface="Epilogue"/>
                <a:ea typeface="Epilogue"/>
                <a:cs typeface="Epilogue"/>
                <a:sym typeface="Epilogue"/>
              </a:defRPr>
            </a:lvl8pPr>
            <a:lvl9pPr marR="0" lvl="8" algn="r" rtl="0">
              <a:lnSpc>
                <a:spcPct val="80000"/>
              </a:lnSpc>
              <a:spcBef>
                <a:spcPts val="0"/>
              </a:spcBef>
              <a:spcAft>
                <a:spcPts val="0"/>
              </a:spcAft>
              <a:buClr>
                <a:schemeClr val="accent3"/>
              </a:buClr>
              <a:buSzPts val="5000"/>
              <a:buFont typeface="Epilogue"/>
              <a:buNone/>
              <a:defRPr sz="5000" b="1" i="0" u="none" strike="noStrike" cap="none">
                <a:solidFill>
                  <a:schemeClr val="accent3"/>
                </a:solidFill>
                <a:latin typeface="Epilogue"/>
                <a:ea typeface="Epilogue"/>
                <a:cs typeface="Epilogue"/>
                <a:sym typeface="Epilogue"/>
              </a:defRPr>
            </a:lvl9pPr>
          </a:lstStyle>
          <a:p>
            <a:r>
              <a:rPr lang="en-US" sz="4800"/>
              <a:t>Performance Evaluation</a:t>
            </a:r>
          </a:p>
        </p:txBody>
      </p:sp>
    </p:spTree>
    <p:extLst>
      <p:ext uri="{BB962C8B-B14F-4D97-AF65-F5344CB8AC3E}">
        <p14:creationId xmlns:p14="http://schemas.microsoft.com/office/powerpoint/2010/main" val="1187356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1A403B91-9F61-8CE5-0700-E7A7F064435C}"/>
              </a:ext>
            </a:extLst>
          </p:cNvPr>
          <p:cNvSpPr>
            <a:spLocks noGrp="1"/>
          </p:cNvSpPr>
          <p:nvPr>
            <p:ph type="title"/>
          </p:nvPr>
        </p:nvSpPr>
        <p:spPr>
          <a:xfrm>
            <a:off x="942893" y="587570"/>
            <a:ext cx="7717500" cy="572700"/>
          </a:xfrm>
        </p:spPr>
        <p:txBody>
          <a:bodyPr/>
          <a:lstStyle/>
          <a:p>
            <a:pPr algn="l"/>
            <a:r>
              <a:rPr lang="zh-TW" altLang="en-US"/>
              <a:t>Forecasted Sales </a:t>
            </a:r>
            <a:endParaRPr lang="zh-TW"/>
          </a:p>
        </p:txBody>
      </p:sp>
      <p:graphicFrame>
        <p:nvGraphicFramePr>
          <p:cNvPr id="2" name="Chart 1">
            <a:extLst>
              <a:ext uri="{FF2B5EF4-FFF2-40B4-BE49-F238E27FC236}">
                <a16:creationId xmlns:a16="http://schemas.microsoft.com/office/drawing/2014/main" id="{B5768684-0B1A-5CC7-EE1B-1604ABFE11AB}"/>
              </a:ext>
            </a:extLst>
          </p:cNvPr>
          <p:cNvGraphicFramePr/>
          <p:nvPr>
            <p:extLst>
              <p:ext uri="{D42A27DB-BD31-4B8C-83A1-F6EECF244321}">
                <p14:modId xmlns:p14="http://schemas.microsoft.com/office/powerpoint/2010/main" val="3535918151"/>
              </p:ext>
            </p:extLst>
          </p:nvPr>
        </p:nvGraphicFramePr>
        <p:xfrm>
          <a:off x="942893" y="1350498"/>
          <a:ext cx="3333685" cy="3063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67255751-BC02-83CA-CAB9-03E4DAF0FE31}"/>
              </a:ext>
            </a:extLst>
          </p:cNvPr>
          <p:cNvGraphicFramePr/>
          <p:nvPr>
            <p:extLst>
              <p:ext uri="{D42A27DB-BD31-4B8C-83A1-F6EECF244321}">
                <p14:modId xmlns:p14="http://schemas.microsoft.com/office/powerpoint/2010/main" val="3633738202"/>
              </p:ext>
            </p:extLst>
          </p:nvPr>
        </p:nvGraphicFramePr>
        <p:xfrm>
          <a:off x="4867421" y="1350498"/>
          <a:ext cx="3333685" cy="3063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52246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A377-48DE-E840-6027-74587619F87E}"/>
              </a:ext>
            </a:extLst>
          </p:cNvPr>
          <p:cNvSpPr>
            <a:spLocks noGrp="1"/>
          </p:cNvSpPr>
          <p:nvPr>
            <p:ph type="title"/>
          </p:nvPr>
        </p:nvSpPr>
        <p:spPr>
          <a:xfrm>
            <a:off x="891355" y="557313"/>
            <a:ext cx="7717500" cy="572700"/>
          </a:xfrm>
        </p:spPr>
        <p:txBody>
          <a:bodyPr/>
          <a:lstStyle/>
          <a:p>
            <a:pPr algn="l"/>
            <a:r>
              <a:rPr lang="en-US"/>
              <a:t>Conclusion</a:t>
            </a:r>
          </a:p>
        </p:txBody>
      </p:sp>
      <p:sp>
        <p:nvSpPr>
          <p:cNvPr id="6" name="Google Shape;1840;p69">
            <a:extLst>
              <a:ext uri="{FF2B5EF4-FFF2-40B4-BE49-F238E27FC236}">
                <a16:creationId xmlns:a16="http://schemas.microsoft.com/office/drawing/2014/main" id="{053A4C94-FD6B-5EBF-52BB-F6A4DB98F02A}"/>
              </a:ext>
            </a:extLst>
          </p:cNvPr>
          <p:cNvSpPr txBox="1"/>
          <p:nvPr/>
        </p:nvSpPr>
        <p:spPr>
          <a:xfrm>
            <a:off x="1690918" y="1492360"/>
            <a:ext cx="2439832" cy="380159"/>
          </a:xfrm>
          <a:prstGeom prst="rect">
            <a:avLst/>
          </a:prstGeom>
          <a:noFill/>
          <a:ln>
            <a:noFill/>
          </a:ln>
        </p:spPr>
        <p:txBody>
          <a:bodyPr spcFirstLastPara="1" wrap="square" lIns="91425" tIns="91425" rIns="91425" bIns="91425" anchor="ctr" anchorCtr="0">
            <a:noAutofit/>
          </a:bodyPr>
          <a:lstStyle/>
          <a:p>
            <a:pPr algn="ctr"/>
            <a:r>
              <a:rPr lang="en" sz="2000" b="1">
                <a:solidFill>
                  <a:srgbClr val="425D37"/>
                </a:solidFill>
                <a:latin typeface="Epilogue"/>
                <a:ea typeface="Epilogue"/>
                <a:cs typeface="Epilogue"/>
                <a:sym typeface="Epilogue"/>
              </a:rPr>
              <a:t>10% Data Manipulation</a:t>
            </a:r>
            <a:endParaRPr sz="2000" b="1">
              <a:solidFill>
                <a:srgbClr val="425D37"/>
              </a:solidFill>
              <a:latin typeface="Epilogue"/>
              <a:ea typeface="Epilogue"/>
              <a:cs typeface="Epilogue"/>
              <a:sym typeface="Epilogue"/>
            </a:endParaRPr>
          </a:p>
        </p:txBody>
      </p:sp>
      <p:sp>
        <p:nvSpPr>
          <p:cNvPr id="10" name="Google Shape;1842;p69">
            <a:extLst>
              <a:ext uri="{FF2B5EF4-FFF2-40B4-BE49-F238E27FC236}">
                <a16:creationId xmlns:a16="http://schemas.microsoft.com/office/drawing/2014/main" id="{1E0830CD-50C7-EDC6-58B8-CF6D771C53F0}"/>
              </a:ext>
            </a:extLst>
          </p:cNvPr>
          <p:cNvSpPr txBox="1"/>
          <p:nvPr/>
        </p:nvSpPr>
        <p:spPr>
          <a:xfrm>
            <a:off x="4838770" y="1411970"/>
            <a:ext cx="2293813" cy="501502"/>
          </a:xfrm>
          <a:prstGeom prst="rect">
            <a:avLst/>
          </a:prstGeom>
          <a:noFill/>
          <a:ln>
            <a:noFill/>
          </a:ln>
        </p:spPr>
        <p:txBody>
          <a:bodyPr spcFirstLastPara="1" wrap="square" lIns="91425" tIns="91425" rIns="91425" bIns="91425" anchor="ctr" anchorCtr="0">
            <a:noAutofit/>
          </a:bodyPr>
          <a:lstStyle/>
          <a:p>
            <a:pPr algn="ctr">
              <a:spcAft>
                <a:spcPts val="400"/>
              </a:spcAft>
            </a:pPr>
            <a:r>
              <a:rPr lang="en" sz="2000" b="1">
                <a:solidFill>
                  <a:srgbClr val="6E9B5B"/>
                </a:solidFill>
                <a:latin typeface="Epilogue"/>
                <a:ea typeface="Epilogue"/>
                <a:cs typeface="Epilogue"/>
                <a:sym typeface="Epilogue"/>
              </a:rPr>
              <a:t>25% Model Selection</a:t>
            </a:r>
            <a:endParaRPr lang="en" sz="2000" b="1">
              <a:solidFill>
                <a:srgbClr val="6E9B5B"/>
              </a:solidFill>
              <a:latin typeface="Epilogue"/>
              <a:ea typeface="Epilogue"/>
              <a:cs typeface="Epilogue"/>
            </a:endParaRPr>
          </a:p>
        </p:txBody>
      </p:sp>
      <p:sp>
        <p:nvSpPr>
          <p:cNvPr id="14" name="Google Shape;1844;p69">
            <a:extLst>
              <a:ext uri="{FF2B5EF4-FFF2-40B4-BE49-F238E27FC236}">
                <a16:creationId xmlns:a16="http://schemas.microsoft.com/office/drawing/2014/main" id="{EBC603AD-5EBB-3615-4F39-E781E792E382}"/>
              </a:ext>
            </a:extLst>
          </p:cNvPr>
          <p:cNvSpPr txBox="1"/>
          <p:nvPr/>
        </p:nvSpPr>
        <p:spPr>
          <a:xfrm>
            <a:off x="1473979" y="3498713"/>
            <a:ext cx="2188800" cy="385500"/>
          </a:xfrm>
          <a:prstGeom prst="rect">
            <a:avLst/>
          </a:prstGeom>
          <a:noFill/>
          <a:ln>
            <a:noFill/>
          </a:ln>
        </p:spPr>
        <p:txBody>
          <a:bodyPr spcFirstLastPara="1" wrap="square" lIns="91425" tIns="91425" rIns="91425" bIns="91425" anchor="ctr" anchorCtr="0">
            <a:noAutofit/>
          </a:bodyPr>
          <a:lstStyle/>
          <a:p>
            <a:pPr algn="ctr"/>
            <a:r>
              <a:rPr lang="en" sz="2000" b="1">
                <a:solidFill>
                  <a:srgbClr val="3C78D8"/>
                </a:solidFill>
                <a:latin typeface="Epilogue"/>
                <a:ea typeface="Epilogue"/>
                <a:cs typeface="Epilogue"/>
                <a:sym typeface="Epilogue"/>
              </a:rPr>
              <a:t>25% Feature Selection</a:t>
            </a:r>
            <a:endParaRPr sz="2000" b="1">
              <a:solidFill>
                <a:srgbClr val="3C78D8"/>
              </a:solidFill>
              <a:latin typeface="Epilogue"/>
              <a:ea typeface="Epilogue"/>
              <a:cs typeface="Epilogue"/>
              <a:sym typeface="Epilogue"/>
            </a:endParaRPr>
          </a:p>
        </p:txBody>
      </p:sp>
      <p:sp>
        <p:nvSpPr>
          <p:cNvPr id="16" name="Google Shape;1846;p69">
            <a:extLst>
              <a:ext uri="{FF2B5EF4-FFF2-40B4-BE49-F238E27FC236}">
                <a16:creationId xmlns:a16="http://schemas.microsoft.com/office/drawing/2014/main" id="{EB3FA7DD-7A17-B041-6C1C-3EA9D31A4E0E}"/>
              </a:ext>
            </a:extLst>
          </p:cNvPr>
          <p:cNvSpPr txBox="1"/>
          <p:nvPr/>
        </p:nvSpPr>
        <p:spPr>
          <a:xfrm>
            <a:off x="5214077" y="3761202"/>
            <a:ext cx="1808079" cy="385500"/>
          </a:xfrm>
          <a:prstGeom prst="rect">
            <a:avLst/>
          </a:prstGeom>
          <a:noFill/>
          <a:ln>
            <a:noFill/>
          </a:ln>
        </p:spPr>
        <p:txBody>
          <a:bodyPr spcFirstLastPara="1" wrap="square" lIns="91425" tIns="91425" rIns="91425" bIns="91425" anchor="ctr" anchorCtr="0">
            <a:noAutofit/>
          </a:bodyPr>
          <a:lstStyle/>
          <a:p>
            <a:pPr marR="38100" algn="ctr"/>
            <a:r>
              <a:rPr lang="zh-CN" altLang="en" sz="2000" b="1">
                <a:solidFill>
                  <a:srgbClr val="574F85"/>
                </a:solidFill>
                <a:latin typeface="Epilogue"/>
                <a:ea typeface="Epilogue"/>
                <a:cs typeface="Epilogue"/>
                <a:sym typeface="Epilogue"/>
              </a:rPr>
              <a:t>40% </a:t>
            </a:r>
            <a:r>
              <a:rPr lang="en-US" altLang="zh-CN" sz="2000" b="1">
                <a:solidFill>
                  <a:srgbClr val="574F85"/>
                </a:solidFill>
                <a:latin typeface="Epilogue"/>
                <a:ea typeface="Epilogue"/>
                <a:cs typeface="Epilogue"/>
                <a:sym typeface="Epilogue"/>
              </a:rPr>
              <a:t>Model Training</a:t>
            </a:r>
            <a:endParaRPr lang="zh-CN" altLang="en" sz="2000" b="1">
              <a:solidFill>
                <a:srgbClr val="574F85"/>
              </a:solidFill>
              <a:latin typeface="Epilogue"/>
              <a:ea typeface="Epilogue"/>
              <a:cs typeface="Epilogue"/>
            </a:endParaRPr>
          </a:p>
        </p:txBody>
      </p:sp>
      <p:graphicFrame>
        <p:nvGraphicFramePr>
          <p:cNvPr id="7" name="Chart 6">
            <a:extLst>
              <a:ext uri="{FF2B5EF4-FFF2-40B4-BE49-F238E27FC236}">
                <a16:creationId xmlns:a16="http://schemas.microsoft.com/office/drawing/2014/main" id="{5AE4EB21-CC1D-DF23-EA4D-9925481ADAC2}"/>
              </a:ext>
            </a:extLst>
          </p:cNvPr>
          <p:cNvGraphicFramePr/>
          <p:nvPr>
            <p:extLst>
              <p:ext uri="{D42A27DB-BD31-4B8C-83A1-F6EECF244321}">
                <p14:modId xmlns:p14="http://schemas.microsoft.com/office/powerpoint/2010/main" val="2668504500"/>
              </p:ext>
            </p:extLst>
          </p:nvPr>
        </p:nvGraphicFramePr>
        <p:xfrm>
          <a:off x="2690037" y="1735435"/>
          <a:ext cx="3615903" cy="2410602"/>
        </p:xfrm>
        <a:graphic>
          <a:graphicData uri="http://schemas.openxmlformats.org/drawingml/2006/chart">
            <c:chart xmlns:c="http://schemas.openxmlformats.org/drawingml/2006/chart" xmlns:r="http://schemas.openxmlformats.org/officeDocument/2006/relationships" r:id="rId2"/>
          </a:graphicData>
        </a:graphic>
      </p:graphicFrame>
      <p:sp>
        <p:nvSpPr>
          <p:cNvPr id="8" name="Google Shape;812;p49">
            <a:extLst>
              <a:ext uri="{FF2B5EF4-FFF2-40B4-BE49-F238E27FC236}">
                <a16:creationId xmlns:a16="http://schemas.microsoft.com/office/drawing/2014/main" id="{D71D3603-26F1-0B3F-3B8A-44F657755DC0}"/>
              </a:ext>
            </a:extLst>
          </p:cNvPr>
          <p:cNvSpPr txBox="1">
            <a:spLocks/>
          </p:cNvSpPr>
          <p:nvPr/>
        </p:nvSpPr>
        <p:spPr>
          <a:xfrm>
            <a:off x="826914" y="3932056"/>
            <a:ext cx="2683228" cy="385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rgbClr val="091F4E"/>
              </a:buClr>
              <a:buSzPts val="1100"/>
              <a:defRPr/>
            </a:pPr>
            <a:r>
              <a:rPr lang="en-US">
                <a:latin typeface="Anaheim" panose="02020500000000000000" charset="0"/>
              </a:rPr>
              <a:t>Common sense vs. Bold guess</a:t>
            </a:r>
          </a:p>
        </p:txBody>
      </p:sp>
      <p:sp>
        <p:nvSpPr>
          <p:cNvPr id="11" name="Google Shape;812;p49">
            <a:extLst>
              <a:ext uri="{FF2B5EF4-FFF2-40B4-BE49-F238E27FC236}">
                <a16:creationId xmlns:a16="http://schemas.microsoft.com/office/drawing/2014/main" id="{73A6BD11-F85B-19A4-79BC-7E43C97C54AA}"/>
              </a:ext>
            </a:extLst>
          </p:cNvPr>
          <p:cNvSpPr txBox="1">
            <a:spLocks/>
          </p:cNvSpPr>
          <p:nvPr/>
        </p:nvSpPr>
        <p:spPr>
          <a:xfrm>
            <a:off x="5485835" y="2315452"/>
            <a:ext cx="2683228" cy="385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091F4E"/>
              </a:buClr>
              <a:buSzPts val="1100"/>
              <a:defRPr/>
            </a:pPr>
            <a:endParaRPr lang="en-US"/>
          </a:p>
        </p:txBody>
      </p:sp>
      <p:sp>
        <p:nvSpPr>
          <p:cNvPr id="12" name="Google Shape;812;p49">
            <a:extLst>
              <a:ext uri="{FF2B5EF4-FFF2-40B4-BE49-F238E27FC236}">
                <a16:creationId xmlns:a16="http://schemas.microsoft.com/office/drawing/2014/main" id="{F72BAF96-754E-627A-0672-7C7D1BD7AC00}"/>
              </a:ext>
            </a:extLst>
          </p:cNvPr>
          <p:cNvSpPr txBox="1">
            <a:spLocks/>
          </p:cNvSpPr>
          <p:nvPr/>
        </p:nvSpPr>
        <p:spPr>
          <a:xfrm>
            <a:off x="4838770" y="1926764"/>
            <a:ext cx="2683228" cy="385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rgbClr val="091F4E"/>
              </a:buClr>
              <a:buSzPts val="1100"/>
              <a:defRPr/>
            </a:pPr>
            <a:r>
              <a:rPr lang="en-US">
                <a:latin typeface="Anaheim" panose="02020500000000000000" charset="0"/>
              </a:rPr>
              <a:t>Applicable &amp; Suitable</a:t>
            </a:r>
          </a:p>
        </p:txBody>
      </p:sp>
      <p:sp>
        <p:nvSpPr>
          <p:cNvPr id="13" name="Google Shape;812;p49">
            <a:extLst>
              <a:ext uri="{FF2B5EF4-FFF2-40B4-BE49-F238E27FC236}">
                <a16:creationId xmlns:a16="http://schemas.microsoft.com/office/drawing/2014/main" id="{81932F44-DA37-6FE6-3F4E-722EA5FD6E5F}"/>
              </a:ext>
            </a:extLst>
          </p:cNvPr>
          <p:cNvSpPr txBox="1">
            <a:spLocks/>
          </p:cNvSpPr>
          <p:nvPr/>
        </p:nvSpPr>
        <p:spPr>
          <a:xfrm>
            <a:off x="4776502" y="4234814"/>
            <a:ext cx="2683228" cy="385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rgbClr val="091F4E"/>
              </a:buClr>
              <a:buSzPts val="1100"/>
              <a:defRPr/>
            </a:pPr>
            <a:r>
              <a:rPr lang="en-US">
                <a:latin typeface="Anaheim" panose="02020500000000000000" charset="0"/>
              </a:rPr>
              <a:t>Hardware matters !</a:t>
            </a:r>
          </a:p>
        </p:txBody>
      </p:sp>
      <p:sp>
        <p:nvSpPr>
          <p:cNvPr id="17" name="Google Shape;1466;p60">
            <a:extLst>
              <a:ext uri="{FF2B5EF4-FFF2-40B4-BE49-F238E27FC236}">
                <a16:creationId xmlns:a16="http://schemas.microsoft.com/office/drawing/2014/main" id="{9C58AFCA-84DC-2497-D8B1-8883439353E2}"/>
              </a:ext>
            </a:extLst>
          </p:cNvPr>
          <p:cNvSpPr/>
          <p:nvPr/>
        </p:nvSpPr>
        <p:spPr>
          <a:xfrm>
            <a:off x="3275169" y="2595868"/>
            <a:ext cx="2439832" cy="773789"/>
          </a:xfrm>
          <a:custGeom>
            <a:avLst/>
            <a:gdLst/>
            <a:ahLst/>
            <a:cxnLst/>
            <a:rect l="l" t="t" r="r" b="b"/>
            <a:pathLst>
              <a:path w="27984" h="4128" extrusionOk="0">
                <a:moveTo>
                  <a:pt x="27984" y="1"/>
                </a:moveTo>
                <a:lnTo>
                  <a:pt x="0" y="224"/>
                </a:lnTo>
                <a:lnTo>
                  <a:pt x="1113" y="4127"/>
                </a:lnTo>
                <a:lnTo>
                  <a:pt x="27403" y="3563"/>
                </a:lnTo>
                <a:lnTo>
                  <a:pt x="279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67;p60">
            <a:extLst>
              <a:ext uri="{FF2B5EF4-FFF2-40B4-BE49-F238E27FC236}">
                <a16:creationId xmlns:a16="http://schemas.microsoft.com/office/drawing/2014/main" id="{4108D85B-E30B-3FC7-C8B9-250B865E9EDB}"/>
              </a:ext>
            </a:extLst>
          </p:cNvPr>
          <p:cNvSpPr txBox="1">
            <a:spLocks/>
          </p:cNvSpPr>
          <p:nvPr/>
        </p:nvSpPr>
        <p:spPr>
          <a:xfrm>
            <a:off x="3481235" y="2438370"/>
            <a:ext cx="2188800" cy="10887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Epilogue"/>
              <a:buNone/>
              <a:defRPr sz="3000" b="1" i="0" u="none" strike="noStrike" cap="none">
                <a:solidFill>
                  <a:schemeClr val="lt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en-US" sz="2400"/>
              <a:t>Awesome Model</a:t>
            </a:r>
          </a:p>
        </p:txBody>
      </p:sp>
    </p:spTree>
    <p:extLst>
      <p:ext uri="{BB962C8B-B14F-4D97-AF65-F5344CB8AC3E}">
        <p14:creationId xmlns:p14="http://schemas.microsoft.com/office/powerpoint/2010/main" val="280478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8">
          <a:extLst>
            <a:ext uri="{FF2B5EF4-FFF2-40B4-BE49-F238E27FC236}">
              <a16:creationId xmlns:a16="http://schemas.microsoft.com/office/drawing/2014/main" id="{BC443DB7-6F82-E100-4CDE-DA8BBC84C6B1}"/>
            </a:ext>
          </a:extLst>
        </p:cNvPr>
        <p:cNvGrpSpPr/>
        <p:nvPr/>
      </p:nvGrpSpPr>
      <p:grpSpPr>
        <a:xfrm>
          <a:off x="0" y="0"/>
          <a:ext cx="0" cy="0"/>
          <a:chOff x="0" y="0"/>
          <a:chExt cx="0" cy="0"/>
        </a:xfrm>
      </p:grpSpPr>
      <p:sp>
        <p:nvSpPr>
          <p:cNvPr id="2052" name="Google Shape;2052;p73">
            <a:extLst>
              <a:ext uri="{FF2B5EF4-FFF2-40B4-BE49-F238E27FC236}">
                <a16:creationId xmlns:a16="http://schemas.microsoft.com/office/drawing/2014/main" id="{1AFF01F9-00A5-B5C0-7E62-D452FFCCC0A2}"/>
              </a:ext>
            </a:extLst>
          </p:cNvPr>
          <p:cNvSpPr/>
          <p:nvPr/>
        </p:nvSpPr>
        <p:spPr>
          <a:xfrm>
            <a:off x="594325" y="2934611"/>
            <a:ext cx="3497903" cy="467374"/>
          </a:xfrm>
          <a:custGeom>
            <a:avLst/>
            <a:gdLst/>
            <a:ahLst/>
            <a:cxnLst/>
            <a:rect l="l" t="t" r="r" b="b"/>
            <a:pathLst>
              <a:path w="23163" h="4746" extrusionOk="0">
                <a:moveTo>
                  <a:pt x="0" y="0"/>
                </a:moveTo>
                <a:lnTo>
                  <a:pt x="598" y="4745"/>
                </a:lnTo>
                <a:lnTo>
                  <a:pt x="23043" y="4745"/>
                </a:lnTo>
                <a:lnTo>
                  <a:pt x="23162" y="0"/>
                </a:ln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3" name="Google Shape;2053;p73">
            <a:extLst>
              <a:ext uri="{FF2B5EF4-FFF2-40B4-BE49-F238E27FC236}">
                <a16:creationId xmlns:a16="http://schemas.microsoft.com/office/drawing/2014/main" id="{ECA746AD-DBC2-BD57-8E21-4FE4A975E0E0}"/>
              </a:ext>
            </a:extLst>
          </p:cNvPr>
          <p:cNvSpPr txBox="1">
            <a:spLocks noGrp="1"/>
          </p:cNvSpPr>
          <p:nvPr>
            <p:ph type="title"/>
          </p:nvPr>
        </p:nvSpPr>
        <p:spPr>
          <a:xfrm>
            <a:off x="713225" y="1862973"/>
            <a:ext cx="3498000" cy="11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2067" name="Google Shape;2067;p73">
            <a:extLst>
              <a:ext uri="{FF2B5EF4-FFF2-40B4-BE49-F238E27FC236}">
                <a16:creationId xmlns:a16="http://schemas.microsoft.com/office/drawing/2014/main" id="{5E2D8365-102A-2F8E-E39C-FCF9AF598463}"/>
              </a:ext>
            </a:extLst>
          </p:cNvPr>
          <p:cNvSpPr txBox="1"/>
          <p:nvPr/>
        </p:nvSpPr>
        <p:spPr>
          <a:xfrm>
            <a:off x="713225" y="2974798"/>
            <a:ext cx="3498000" cy="38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1"/>
                </a:solidFill>
                <a:latin typeface="Epilogue"/>
                <a:ea typeface="Epilogue"/>
                <a:cs typeface="Epilogue"/>
                <a:sym typeface="Epilogue"/>
              </a:rPr>
              <a:t>Do you have any questions?</a:t>
            </a:r>
            <a:endParaRPr b="1">
              <a:solidFill>
                <a:schemeClr val="lt1"/>
              </a:solidFill>
              <a:latin typeface="Epilogue"/>
              <a:ea typeface="Epilogue"/>
              <a:cs typeface="Epilogue"/>
              <a:sym typeface="Epilogue"/>
            </a:endParaRPr>
          </a:p>
        </p:txBody>
      </p:sp>
      <p:sp>
        <p:nvSpPr>
          <p:cNvPr id="2068" name="Google Shape;2068;p73">
            <a:extLst>
              <a:ext uri="{FF2B5EF4-FFF2-40B4-BE49-F238E27FC236}">
                <a16:creationId xmlns:a16="http://schemas.microsoft.com/office/drawing/2014/main" id="{7C8D957A-B55A-6FBB-2949-5E098783FD6F}"/>
              </a:ext>
            </a:extLst>
          </p:cNvPr>
          <p:cNvSpPr/>
          <p:nvPr/>
        </p:nvSpPr>
        <p:spPr>
          <a:xfrm>
            <a:off x="-135575" y="4221278"/>
            <a:ext cx="1164275" cy="986025"/>
          </a:xfrm>
          <a:custGeom>
            <a:avLst/>
            <a:gdLst/>
            <a:ahLst/>
            <a:cxnLst/>
            <a:rect l="l" t="t" r="r" b="b"/>
            <a:pathLst>
              <a:path w="46571" h="39441" extrusionOk="0">
                <a:moveTo>
                  <a:pt x="0" y="526"/>
                </a:moveTo>
                <a:cubicBezTo>
                  <a:pt x="4258" y="526"/>
                  <a:pt x="9062" y="-949"/>
                  <a:pt x="12759" y="1164"/>
                </a:cubicBezTo>
                <a:cubicBezTo>
                  <a:pt x="18267" y="4313"/>
                  <a:pt x="21886" y="10204"/>
                  <a:pt x="27432" y="13285"/>
                </a:cubicBezTo>
                <a:cubicBezTo>
                  <a:pt x="30791" y="15151"/>
                  <a:pt x="35301" y="14180"/>
                  <a:pt x="38597" y="16156"/>
                </a:cubicBezTo>
                <a:cubicBezTo>
                  <a:pt x="41832" y="18095"/>
                  <a:pt x="41828" y="23024"/>
                  <a:pt x="42743" y="26682"/>
                </a:cubicBezTo>
                <a:cubicBezTo>
                  <a:pt x="43820" y="30990"/>
                  <a:pt x="46571" y="35001"/>
                  <a:pt x="46571" y="39441"/>
                </a:cubicBezTo>
              </a:path>
            </a:pathLst>
          </a:custGeom>
          <a:noFill/>
          <a:ln w="9525" cap="flat" cmpd="sng">
            <a:solidFill>
              <a:schemeClr val="accent1"/>
            </a:solidFill>
            <a:prstDash val="lgDash"/>
            <a:round/>
            <a:headEnd type="none" w="med" len="med"/>
            <a:tailEnd type="none" w="med" len="med"/>
          </a:ln>
        </p:spPr>
        <p:txBody>
          <a:bodyPr/>
          <a:lstStyle/>
          <a:p>
            <a:endParaRPr lang="en-US"/>
          </a:p>
        </p:txBody>
      </p:sp>
      <p:sp>
        <p:nvSpPr>
          <p:cNvPr id="2069" name="Google Shape;2069;p73">
            <a:extLst>
              <a:ext uri="{FF2B5EF4-FFF2-40B4-BE49-F238E27FC236}">
                <a16:creationId xmlns:a16="http://schemas.microsoft.com/office/drawing/2014/main" id="{7669970A-350E-A869-B91A-6A8DB05ECF9F}"/>
              </a:ext>
            </a:extLst>
          </p:cNvPr>
          <p:cNvSpPr/>
          <p:nvPr/>
        </p:nvSpPr>
        <p:spPr>
          <a:xfrm>
            <a:off x="4721650" y="406099"/>
            <a:ext cx="4624775" cy="3965599"/>
          </a:xfrm>
          <a:custGeom>
            <a:avLst/>
            <a:gdLst/>
            <a:ahLst/>
            <a:cxnLst/>
            <a:rect l="l" t="t" r="r" b="b"/>
            <a:pathLst>
              <a:path w="28663" h="24578" extrusionOk="0">
                <a:moveTo>
                  <a:pt x="10100" y="0"/>
                </a:moveTo>
                <a:cubicBezTo>
                  <a:pt x="6309" y="0"/>
                  <a:pt x="2827" y="2514"/>
                  <a:pt x="1673" y="5699"/>
                </a:cubicBezTo>
                <a:cubicBezTo>
                  <a:pt x="1" y="10205"/>
                  <a:pt x="891" y="15646"/>
                  <a:pt x="3796" y="19859"/>
                </a:cubicBezTo>
                <a:cubicBezTo>
                  <a:pt x="6072" y="22987"/>
                  <a:pt x="10057" y="24578"/>
                  <a:pt x="13968" y="24578"/>
                </a:cubicBezTo>
                <a:cubicBezTo>
                  <a:pt x="16689" y="24578"/>
                  <a:pt x="19375" y="23807"/>
                  <a:pt x="21425" y="22248"/>
                </a:cubicBezTo>
                <a:cubicBezTo>
                  <a:pt x="24460" y="20081"/>
                  <a:pt x="28662" y="13664"/>
                  <a:pt x="25845" y="10243"/>
                </a:cubicBezTo>
                <a:cubicBezTo>
                  <a:pt x="24085" y="8669"/>
                  <a:pt x="21273" y="8484"/>
                  <a:pt x="19758" y="6573"/>
                </a:cubicBezTo>
                <a:cubicBezTo>
                  <a:pt x="17733" y="4575"/>
                  <a:pt x="16294" y="1936"/>
                  <a:pt x="13471" y="698"/>
                </a:cubicBezTo>
                <a:cubicBezTo>
                  <a:pt x="12355" y="218"/>
                  <a:pt x="11214" y="0"/>
                  <a:pt x="10100" y="0"/>
                </a:cubicBezTo>
                <a:close/>
              </a:path>
            </a:pathLst>
          </a:custGeom>
          <a:gradFill>
            <a:gsLst>
              <a:gs pos="0">
                <a:schemeClr val="dk2"/>
              </a:gs>
              <a:gs pos="76000">
                <a:srgbClr val="F8B684"/>
              </a:gs>
              <a:gs pos="100000">
                <a:schemeClr val="accent6"/>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3">
            <a:extLst>
              <a:ext uri="{FF2B5EF4-FFF2-40B4-BE49-F238E27FC236}">
                <a16:creationId xmlns:a16="http://schemas.microsoft.com/office/drawing/2014/main" id="{ED20D032-62CA-3A6E-2D8A-85EF203B3C87}"/>
              </a:ext>
            </a:extLst>
          </p:cNvPr>
          <p:cNvSpPr/>
          <p:nvPr/>
        </p:nvSpPr>
        <p:spPr>
          <a:xfrm>
            <a:off x="4991975" y="-79750"/>
            <a:ext cx="3709125" cy="1310050"/>
          </a:xfrm>
          <a:custGeom>
            <a:avLst/>
            <a:gdLst/>
            <a:ahLst/>
            <a:cxnLst/>
            <a:rect l="l" t="t" r="r" b="b"/>
            <a:pathLst>
              <a:path w="148365" h="52402" extrusionOk="0">
                <a:moveTo>
                  <a:pt x="0" y="0"/>
                </a:moveTo>
                <a:cubicBezTo>
                  <a:pt x="0" y="9812"/>
                  <a:pt x="5563" y="21873"/>
                  <a:pt x="14673" y="25518"/>
                </a:cubicBezTo>
                <a:cubicBezTo>
                  <a:pt x="28987" y="31246"/>
                  <a:pt x="45662" y="23019"/>
                  <a:pt x="60925" y="25199"/>
                </a:cubicBezTo>
                <a:cubicBezTo>
                  <a:pt x="67117" y="26084"/>
                  <a:pt x="73199" y="30578"/>
                  <a:pt x="76236" y="36045"/>
                </a:cubicBezTo>
                <a:cubicBezTo>
                  <a:pt x="79782" y="42428"/>
                  <a:pt x="83625" y="51792"/>
                  <a:pt x="90909" y="52312"/>
                </a:cubicBezTo>
                <a:cubicBezTo>
                  <a:pt x="100970" y="53031"/>
                  <a:pt x="110152" y="46231"/>
                  <a:pt x="119617" y="42743"/>
                </a:cubicBezTo>
                <a:cubicBezTo>
                  <a:pt x="128943" y="39307"/>
                  <a:pt x="140824" y="37455"/>
                  <a:pt x="146092" y="29027"/>
                </a:cubicBezTo>
                <a:cubicBezTo>
                  <a:pt x="150602" y="21812"/>
                  <a:pt x="146730" y="12018"/>
                  <a:pt x="146730" y="3509"/>
                </a:cubicBezTo>
              </a:path>
            </a:pathLst>
          </a:custGeom>
          <a:noFill/>
          <a:ln w="9525" cap="flat" cmpd="sng">
            <a:solidFill>
              <a:schemeClr val="accent1"/>
            </a:solidFill>
            <a:prstDash val="lgDash"/>
            <a:round/>
            <a:headEnd type="none" w="med" len="med"/>
            <a:tailEnd type="none" w="med" len="med"/>
          </a:ln>
        </p:spPr>
        <p:txBody>
          <a:bodyPr/>
          <a:lstStyle/>
          <a:p>
            <a:endParaRPr lang="en-US"/>
          </a:p>
        </p:txBody>
      </p:sp>
      <p:grpSp>
        <p:nvGrpSpPr>
          <p:cNvPr id="2" name="Google Shape;457;p44">
            <a:extLst>
              <a:ext uri="{FF2B5EF4-FFF2-40B4-BE49-F238E27FC236}">
                <a16:creationId xmlns:a16="http://schemas.microsoft.com/office/drawing/2014/main" id="{70BAC43E-C05C-C0EB-0035-2412DF4EE539}"/>
              </a:ext>
            </a:extLst>
          </p:cNvPr>
          <p:cNvGrpSpPr/>
          <p:nvPr/>
        </p:nvGrpSpPr>
        <p:grpSpPr>
          <a:xfrm>
            <a:off x="4761690" y="1145221"/>
            <a:ext cx="3939410" cy="3592180"/>
            <a:chOff x="4920825" y="1332975"/>
            <a:chExt cx="2151625" cy="1961975"/>
          </a:xfrm>
        </p:grpSpPr>
        <p:sp>
          <p:nvSpPr>
            <p:cNvPr id="3" name="Google Shape;458;p44">
              <a:extLst>
                <a:ext uri="{FF2B5EF4-FFF2-40B4-BE49-F238E27FC236}">
                  <a16:creationId xmlns:a16="http://schemas.microsoft.com/office/drawing/2014/main" id="{69397599-3105-4C74-E6D5-9F56212FDB86}"/>
                </a:ext>
              </a:extLst>
            </p:cNvPr>
            <p:cNvSpPr/>
            <p:nvPr/>
          </p:nvSpPr>
          <p:spPr>
            <a:xfrm>
              <a:off x="5149900" y="1602650"/>
              <a:ext cx="165250" cy="225825"/>
            </a:xfrm>
            <a:custGeom>
              <a:avLst/>
              <a:gdLst/>
              <a:ahLst/>
              <a:cxnLst/>
              <a:rect l="l" t="t" r="r" b="b"/>
              <a:pathLst>
                <a:path w="6610" h="9033" extrusionOk="0">
                  <a:moveTo>
                    <a:pt x="5077" y="1"/>
                  </a:moveTo>
                  <a:lnTo>
                    <a:pt x="1814" y="3742"/>
                  </a:lnTo>
                  <a:lnTo>
                    <a:pt x="3000" y="7187"/>
                  </a:lnTo>
                  <a:lnTo>
                    <a:pt x="281" y="5489"/>
                  </a:lnTo>
                  <a:lnTo>
                    <a:pt x="1" y="5802"/>
                  </a:lnTo>
                  <a:lnTo>
                    <a:pt x="3692" y="9033"/>
                  </a:lnTo>
                  <a:cubicBezTo>
                    <a:pt x="4434" y="8225"/>
                    <a:pt x="5604" y="7483"/>
                    <a:pt x="6478" y="6989"/>
                  </a:cubicBezTo>
                  <a:lnTo>
                    <a:pt x="6478" y="6972"/>
                  </a:lnTo>
                  <a:lnTo>
                    <a:pt x="5159" y="3001"/>
                  </a:lnTo>
                  <a:cubicBezTo>
                    <a:pt x="5159" y="3001"/>
                    <a:pt x="6610" y="1336"/>
                    <a:pt x="5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59;p44">
              <a:extLst>
                <a:ext uri="{FF2B5EF4-FFF2-40B4-BE49-F238E27FC236}">
                  <a16:creationId xmlns:a16="http://schemas.microsoft.com/office/drawing/2014/main" id="{A5211A94-5288-0D83-7771-C1982E60B826}"/>
                </a:ext>
              </a:extLst>
            </p:cNvPr>
            <p:cNvSpPr/>
            <p:nvPr/>
          </p:nvSpPr>
          <p:spPr>
            <a:xfrm>
              <a:off x="5785675" y="2097500"/>
              <a:ext cx="191200" cy="168550"/>
            </a:xfrm>
            <a:custGeom>
              <a:avLst/>
              <a:gdLst/>
              <a:ahLst/>
              <a:cxnLst/>
              <a:rect l="l" t="t" r="r" b="b"/>
              <a:pathLst>
                <a:path w="7648" h="6742" extrusionOk="0">
                  <a:moveTo>
                    <a:pt x="1912" y="1"/>
                  </a:moveTo>
                  <a:cubicBezTo>
                    <a:pt x="1912" y="1"/>
                    <a:pt x="1846" y="50"/>
                    <a:pt x="1747" y="166"/>
                  </a:cubicBezTo>
                  <a:cubicBezTo>
                    <a:pt x="1302" y="643"/>
                    <a:pt x="115" y="2143"/>
                    <a:pt x="17" y="4434"/>
                  </a:cubicBezTo>
                  <a:cubicBezTo>
                    <a:pt x="0" y="4681"/>
                    <a:pt x="17" y="4945"/>
                    <a:pt x="33" y="5225"/>
                  </a:cubicBezTo>
                  <a:lnTo>
                    <a:pt x="1450" y="6741"/>
                  </a:lnTo>
                  <a:cubicBezTo>
                    <a:pt x="1533" y="6478"/>
                    <a:pt x="1665" y="6231"/>
                    <a:pt x="1879" y="6049"/>
                  </a:cubicBezTo>
                  <a:cubicBezTo>
                    <a:pt x="2917" y="5093"/>
                    <a:pt x="7515" y="4039"/>
                    <a:pt x="7515" y="4039"/>
                  </a:cubicBezTo>
                  <a:lnTo>
                    <a:pt x="7647" y="3874"/>
                  </a:lnTo>
                  <a:lnTo>
                    <a:pt x="19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60;p44">
              <a:extLst>
                <a:ext uri="{FF2B5EF4-FFF2-40B4-BE49-F238E27FC236}">
                  <a16:creationId xmlns:a16="http://schemas.microsoft.com/office/drawing/2014/main" id="{02EDE46F-DB53-FBF8-F56C-C33FB202C7F7}"/>
                </a:ext>
              </a:extLst>
            </p:cNvPr>
            <p:cNvSpPr/>
            <p:nvPr/>
          </p:nvSpPr>
          <p:spPr>
            <a:xfrm>
              <a:off x="4920825" y="2165425"/>
              <a:ext cx="135975" cy="192500"/>
            </a:xfrm>
            <a:custGeom>
              <a:avLst/>
              <a:gdLst/>
              <a:ahLst/>
              <a:cxnLst/>
              <a:rect l="l" t="t" r="r" b="b"/>
              <a:pathLst>
                <a:path w="5439" h="7700" extrusionOk="0">
                  <a:moveTo>
                    <a:pt x="110" y="1"/>
                  </a:moveTo>
                  <a:cubicBezTo>
                    <a:pt x="74" y="1"/>
                    <a:pt x="38" y="2"/>
                    <a:pt x="0" y="3"/>
                  </a:cubicBezTo>
                  <a:lnTo>
                    <a:pt x="214" y="4980"/>
                  </a:lnTo>
                  <a:lnTo>
                    <a:pt x="3461" y="6645"/>
                  </a:lnTo>
                  <a:lnTo>
                    <a:pt x="313" y="7288"/>
                  </a:lnTo>
                  <a:lnTo>
                    <a:pt x="330" y="7700"/>
                  </a:lnTo>
                  <a:lnTo>
                    <a:pt x="5439" y="7485"/>
                  </a:lnTo>
                  <a:cubicBezTo>
                    <a:pt x="5258" y="6843"/>
                    <a:pt x="4879" y="5112"/>
                    <a:pt x="5389" y="3860"/>
                  </a:cubicBezTo>
                  <a:lnTo>
                    <a:pt x="2126" y="2113"/>
                  </a:lnTo>
                  <a:cubicBezTo>
                    <a:pt x="2126" y="2113"/>
                    <a:pt x="2031"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61;p44">
              <a:extLst>
                <a:ext uri="{FF2B5EF4-FFF2-40B4-BE49-F238E27FC236}">
                  <a16:creationId xmlns:a16="http://schemas.microsoft.com/office/drawing/2014/main" id="{FC50F5B0-CE97-B143-0E90-A3F55747AC76}"/>
                </a:ext>
              </a:extLst>
            </p:cNvPr>
            <p:cNvSpPr/>
            <p:nvPr/>
          </p:nvSpPr>
          <p:spPr>
            <a:xfrm>
              <a:off x="5233550" y="1766650"/>
              <a:ext cx="506825" cy="657625"/>
            </a:xfrm>
            <a:custGeom>
              <a:avLst/>
              <a:gdLst/>
              <a:ahLst/>
              <a:cxnLst/>
              <a:rect l="l" t="t" r="r" b="b"/>
              <a:pathLst>
                <a:path w="20273" h="26305" extrusionOk="0">
                  <a:moveTo>
                    <a:pt x="3906" y="0"/>
                  </a:moveTo>
                  <a:cubicBezTo>
                    <a:pt x="3906" y="0"/>
                    <a:pt x="3428" y="231"/>
                    <a:pt x="2786" y="594"/>
                  </a:cubicBezTo>
                  <a:cubicBezTo>
                    <a:pt x="1912" y="1088"/>
                    <a:pt x="742" y="1846"/>
                    <a:pt x="0" y="2637"/>
                  </a:cubicBezTo>
                  <a:cubicBezTo>
                    <a:pt x="0" y="2637"/>
                    <a:pt x="6203" y="17885"/>
                    <a:pt x="8938" y="17885"/>
                  </a:cubicBezTo>
                  <a:cubicBezTo>
                    <a:pt x="8959" y="17885"/>
                    <a:pt x="8979" y="17884"/>
                    <a:pt x="8999" y="17882"/>
                  </a:cubicBezTo>
                  <a:lnTo>
                    <a:pt x="9856" y="17783"/>
                  </a:lnTo>
                  <a:cubicBezTo>
                    <a:pt x="9995" y="17769"/>
                    <a:pt x="10135" y="17761"/>
                    <a:pt x="10273" y="17761"/>
                  </a:cubicBezTo>
                  <a:cubicBezTo>
                    <a:pt x="11366" y="17761"/>
                    <a:pt x="12423" y="18215"/>
                    <a:pt x="13169" y="19020"/>
                  </a:cubicBezTo>
                  <a:lnTo>
                    <a:pt x="19959" y="26304"/>
                  </a:lnTo>
                  <a:cubicBezTo>
                    <a:pt x="20058" y="26222"/>
                    <a:pt x="20157" y="26139"/>
                    <a:pt x="20272" y="26057"/>
                  </a:cubicBezTo>
                  <a:lnTo>
                    <a:pt x="39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2;p44">
              <a:extLst>
                <a:ext uri="{FF2B5EF4-FFF2-40B4-BE49-F238E27FC236}">
                  <a16:creationId xmlns:a16="http://schemas.microsoft.com/office/drawing/2014/main" id="{051884B8-0B08-8176-72EA-1BA153B98F6C}"/>
                </a:ext>
              </a:extLst>
            </p:cNvPr>
            <p:cNvSpPr/>
            <p:nvPr/>
          </p:nvSpPr>
          <p:spPr>
            <a:xfrm>
              <a:off x="5732525" y="2198450"/>
              <a:ext cx="388550" cy="456150"/>
            </a:xfrm>
            <a:custGeom>
              <a:avLst/>
              <a:gdLst/>
              <a:ahLst/>
              <a:cxnLst/>
              <a:rect l="l" t="t" r="r" b="b"/>
              <a:pathLst>
                <a:path w="15542" h="18246" extrusionOk="0">
                  <a:moveTo>
                    <a:pt x="9641" y="1"/>
                  </a:moveTo>
                  <a:lnTo>
                    <a:pt x="9641" y="1"/>
                  </a:lnTo>
                  <a:cubicBezTo>
                    <a:pt x="9641" y="1"/>
                    <a:pt x="9213" y="99"/>
                    <a:pt x="8603" y="248"/>
                  </a:cubicBezTo>
                  <a:cubicBezTo>
                    <a:pt x="8521" y="281"/>
                    <a:pt x="8438" y="297"/>
                    <a:pt x="8356" y="314"/>
                  </a:cubicBezTo>
                  <a:cubicBezTo>
                    <a:pt x="7565" y="528"/>
                    <a:pt x="6527" y="841"/>
                    <a:pt x="5637" y="1171"/>
                  </a:cubicBezTo>
                  <a:cubicBezTo>
                    <a:pt x="5571" y="1187"/>
                    <a:pt x="5488" y="1220"/>
                    <a:pt x="5422" y="1253"/>
                  </a:cubicBezTo>
                  <a:cubicBezTo>
                    <a:pt x="4796" y="1500"/>
                    <a:pt x="4269" y="1748"/>
                    <a:pt x="4005" y="2011"/>
                  </a:cubicBezTo>
                  <a:cubicBezTo>
                    <a:pt x="3923" y="2077"/>
                    <a:pt x="3857" y="2160"/>
                    <a:pt x="3791" y="2242"/>
                  </a:cubicBezTo>
                  <a:cubicBezTo>
                    <a:pt x="3758" y="2291"/>
                    <a:pt x="3725" y="2357"/>
                    <a:pt x="3692" y="2423"/>
                  </a:cubicBezTo>
                  <a:cubicBezTo>
                    <a:pt x="3642" y="2506"/>
                    <a:pt x="3609" y="2605"/>
                    <a:pt x="3576" y="2703"/>
                  </a:cubicBezTo>
                  <a:cubicBezTo>
                    <a:pt x="3230" y="3775"/>
                    <a:pt x="3741" y="5209"/>
                    <a:pt x="3741" y="5209"/>
                  </a:cubicBezTo>
                  <a:cubicBezTo>
                    <a:pt x="3741" y="5209"/>
                    <a:pt x="3675" y="5439"/>
                    <a:pt x="3593" y="5835"/>
                  </a:cubicBezTo>
                  <a:cubicBezTo>
                    <a:pt x="3576" y="5901"/>
                    <a:pt x="3560" y="5967"/>
                    <a:pt x="3543" y="6049"/>
                  </a:cubicBezTo>
                  <a:cubicBezTo>
                    <a:pt x="3461" y="6412"/>
                    <a:pt x="3362" y="6857"/>
                    <a:pt x="3280" y="7351"/>
                  </a:cubicBezTo>
                  <a:cubicBezTo>
                    <a:pt x="3280" y="7351"/>
                    <a:pt x="2802" y="7466"/>
                    <a:pt x="2143" y="7763"/>
                  </a:cubicBezTo>
                  <a:cubicBezTo>
                    <a:pt x="2060" y="7796"/>
                    <a:pt x="1994" y="7829"/>
                    <a:pt x="1912" y="7862"/>
                  </a:cubicBezTo>
                  <a:cubicBezTo>
                    <a:pt x="1566" y="8010"/>
                    <a:pt x="1170" y="8225"/>
                    <a:pt x="758" y="8488"/>
                  </a:cubicBezTo>
                  <a:cubicBezTo>
                    <a:pt x="709" y="8521"/>
                    <a:pt x="643" y="8554"/>
                    <a:pt x="593" y="8604"/>
                  </a:cubicBezTo>
                  <a:cubicBezTo>
                    <a:pt x="494" y="8653"/>
                    <a:pt x="396" y="8719"/>
                    <a:pt x="297" y="8785"/>
                  </a:cubicBezTo>
                  <a:cubicBezTo>
                    <a:pt x="198" y="8867"/>
                    <a:pt x="99" y="8950"/>
                    <a:pt x="0" y="9032"/>
                  </a:cubicBezTo>
                  <a:lnTo>
                    <a:pt x="2934" y="12197"/>
                  </a:lnTo>
                  <a:cubicBezTo>
                    <a:pt x="2934" y="12197"/>
                    <a:pt x="7087" y="14965"/>
                    <a:pt x="8422" y="18245"/>
                  </a:cubicBezTo>
                  <a:cubicBezTo>
                    <a:pt x="8801" y="17635"/>
                    <a:pt x="9131" y="16993"/>
                    <a:pt x="9411" y="16366"/>
                  </a:cubicBezTo>
                  <a:cubicBezTo>
                    <a:pt x="9444" y="16300"/>
                    <a:pt x="9460" y="16234"/>
                    <a:pt x="9493" y="16168"/>
                  </a:cubicBezTo>
                  <a:cubicBezTo>
                    <a:pt x="10021" y="14949"/>
                    <a:pt x="10334" y="13828"/>
                    <a:pt x="10498" y="13185"/>
                  </a:cubicBezTo>
                  <a:cubicBezTo>
                    <a:pt x="10515" y="13103"/>
                    <a:pt x="10531" y="13037"/>
                    <a:pt x="10548" y="12988"/>
                  </a:cubicBezTo>
                  <a:cubicBezTo>
                    <a:pt x="10597" y="12757"/>
                    <a:pt x="10630" y="12625"/>
                    <a:pt x="10630" y="12625"/>
                  </a:cubicBezTo>
                  <a:cubicBezTo>
                    <a:pt x="10630" y="12625"/>
                    <a:pt x="10943" y="12230"/>
                    <a:pt x="11421" y="11603"/>
                  </a:cubicBezTo>
                  <a:cubicBezTo>
                    <a:pt x="11471" y="11554"/>
                    <a:pt x="11504" y="11504"/>
                    <a:pt x="11553" y="11438"/>
                  </a:cubicBezTo>
                  <a:cubicBezTo>
                    <a:pt x="11965" y="10878"/>
                    <a:pt x="12493" y="10169"/>
                    <a:pt x="13020" y="9411"/>
                  </a:cubicBezTo>
                  <a:cubicBezTo>
                    <a:pt x="13070" y="9362"/>
                    <a:pt x="13103" y="9312"/>
                    <a:pt x="13135" y="9246"/>
                  </a:cubicBezTo>
                  <a:cubicBezTo>
                    <a:pt x="13515" y="8703"/>
                    <a:pt x="13894" y="8126"/>
                    <a:pt x="14240" y="7582"/>
                  </a:cubicBezTo>
                  <a:cubicBezTo>
                    <a:pt x="14273" y="7516"/>
                    <a:pt x="14306" y="7466"/>
                    <a:pt x="14339" y="7401"/>
                  </a:cubicBezTo>
                  <a:cubicBezTo>
                    <a:pt x="14701" y="6807"/>
                    <a:pt x="15014" y="6247"/>
                    <a:pt x="15212" y="5752"/>
                  </a:cubicBezTo>
                  <a:cubicBezTo>
                    <a:pt x="15245" y="5687"/>
                    <a:pt x="15278" y="5621"/>
                    <a:pt x="15295" y="5555"/>
                  </a:cubicBezTo>
                  <a:cubicBezTo>
                    <a:pt x="15426" y="5225"/>
                    <a:pt x="15492" y="4945"/>
                    <a:pt x="15492" y="4731"/>
                  </a:cubicBezTo>
                  <a:cubicBezTo>
                    <a:pt x="15542" y="2819"/>
                    <a:pt x="13877" y="2160"/>
                    <a:pt x="13877" y="2160"/>
                  </a:cubicBezTo>
                  <a:cubicBezTo>
                    <a:pt x="13877" y="2160"/>
                    <a:pt x="13682" y="2198"/>
                    <a:pt x="13366" y="2198"/>
                  </a:cubicBezTo>
                  <a:cubicBezTo>
                    <a:pt x="12881" y="2198"/>
                    <a:pt x="12111" y="2108"/>
                    <a:pt x="11323" y="1649"/>
                  </a:cubicBezTo>
                  <a:cubicBezTo>
                    <a:pt x="10037" y="891"/>
                    <a:pt x="9526" y="149"/>
                    <a:pt x="9526" y="149"/>
                  </a:cubicBezTo>
                  <a:lnTo>
                    <a:pt x="9641"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3;p44">
              <a:extLst>
                <a:ext uri="{FF2B5EF4-FFF2-40B4-BE49-F238E27FC236}">
                  <a16:creationId xmlns:a16="http://schemas.microsoft.com/office/drawing/2014/main" id="{B2BE06A2-FCDC-F315-5263-DCB46C3E87FA}"/>
                </a:ext>
              </a:extLst>
            </p:cNvPr>
            <p:cNvSpPr/>
            <p:nvPr/>
          </p:nvSpPr>
          <p:spPr>
            <a:xfrm>
              <a:off x="5828100" y="2330200"/>
              <a:ext cx="131475" cy="79750"/>
            </a:xfrm>
            <a:custGeom>
              <a:avLst/>
              <a:gdLst/>
              <a:ahLst/>
              <a:cxnLst/>
              <a:rect l="l" t="t" r="r" b="b"/>
              <a:pathLst>
                <a:path w="5259" h="3190" extrusionOk="0">
                  <a:moveTo>
                    <a:pt x="118" y="0"/>
                  </a:moveTo>
                  <a:cubicBezTo>
                    <a:pt x="91" y="0"/>
                    <a:pt x="67" y="13"/>
                    <a:pt x="50" y="37"/>
                  </a:cubicBezTo>
                  <a:cubicBezTo>
                    <a:pt x="1" y="70"/>
                    <a:pt x="1" y="136"/>
                    <a:pt x="50" y="186"/>
                  </a:cubicBezTo>
                  <a:cubicBezTo>
                    <a:pt x="1451" y="1587"/>
                    <a:pt x="3198" y="2625"/>
                    <a:pt x="5110" y="3185"/>
                  </a:cubicBezTo>
                  <a:lnTo>
                    <a:pt x="5143" y="3185"/>
                  </a:lnTo>
                  <a:cubicBezTo>
                    <a:pt x="5152" y="3188"/>
                    <a:pt x="5160" y="3190"/>
                    <a:pt x="5167" y="3190"/>
                  </a:cubicBezTo>
                  <a:cubicBezTo>
                    <a:pt x="5203" y="3190"/>
                    <a:pt x="5228" y="3160"/>
                    <a:pt x="5242" y="3119"/>
                  </a:cubicBezTo>
                  <a:cubicBezTo>
                    <a:pt x="5258" y="3070"/>
                    <a:pt x="5225" y="3004"/>
                    <a:pt x="5176" y="2988"/>
                  </a:cubicBezTo>
                  <a:cubicBezTo>
                    <a:pt x="3297" y="2444"/>
                    <a:pt x="1566" y="1422"/>
                    <a:pt x="198" y="37"/>
                  </a:cubicBezTo>
                  <a:cubicBezTo>
                    <a:pt x="174" y="13"/>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4;p44">
              <a:extLst>
                <a:ext uri="{FF2B5EF4-FFF2-40B4-BE49-F238E27FC236}">
                  <a16:creationId xmlns:a16="http://schemas.microsoft.com/office/drawing/2014/main" id="{F99F84E0-E1E7-0532-84DB-DC7D4C9DA587}"/>
                </a:ext>
              </a:extLst>
            </p:cNvPr>
            <p:cNvSpPr/>
            <p:nvPr/>
          </p:nvSpPr>
          <p:spPr>
            <a:xfrm>
              <a:off x="5747350" y="2410650"/>
              <a:ext cx="222525" cy="196975"/>
            </a:xfrm>
            <a:custGeom>
              <a:avLst/>
              <a:gdLst/>
              <a:ahLst/>
              <a:cxnLst/>
              <a:rect l="l" t="t" r="r" b="b"/>
              <a:pathLst>
                <a:path w="8901" h="7879" extrusionOk="0">
                  <a:moveTo>
                    <a:pt x="165" y="0"/>
                  </a:moveTo>
                  <a:cubicBezTo>
                    <a:pt x="116" y="33"/>
                    <a:pt x="50" y="66"/>
                    <a:pt x="0" y="116"/>
                  </a:cubicBezTo>
                  <a:lnTo>
                    <a:pt x="8818" y="7878"/>
                  </a:lnTo>
                  <a:cubicBezTo>
                    <a:pt x="8851" y="7812"/>
                    <a:pt x="8867" y="7746"/>
                    <a:pt x="8900" y="7680"/>
                  </a:cubicBezTo>
                  <a:lnTo>
                    <a:pt x="165" y="0"/>
                  </a:lnTo>
                  <a:close/>
                </a:path>
              </a:pathLst>
            </a:custGeom>
            <a:solidFill>
              <a:srgbClr val="FD7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5;p44">
              <a:extLst>
                <a:ext uri="{FF2B5EF4-FFF2-40B4-BE49-F238E27FC236}">
                  <a16:creationId xmlns:a16="http://schemas.microsoft.com/office/drawing/2014/main" id="{BA390456-CD6F-74D5-AF0A-36D1DCD236D2}"/>
                </a:ext>
              </a:extLst>
            </p:cNvPr>
            <p:cNvSpPr/>
            <p:nvPr/>
          </p:nvSpPr>
          <p:spPr>
            <a:xfrm>
              <a:off x="5780300" y="2392525"/>
              <a:ext cx="215925" cy="135575"/>
            </a:xfrm>
            <a:custGeom>
              <a:avLst/>
              <a:gdLst/>
              <a:ahLst/>
              <a:cxnLst/>
              <a:rect l="l" t="t" r="r" b="b"/>
              <a:pathLst>
                <a:path w="8637" h="5423" extrusionOk="0">
                  <a:moveTo>
                    <a:pt x="232" y="0"/>
                  </a:moveTo>
                  <a:cubicBezTo>
                    <a:pt x="149" y="33"/>
                    <a:pt x="83" y="66"/>
                    <a:pt x="1" y="99"/>
                  </a:cubicBezTo>
                  <a:lnTo>
                    <a:pt x="8587" y="5422"/>
                  </a:lnTo>
                  <a:cubicBezTo>
                    <a:pt x="8604" y="5340"/>
                    <a:pt x="8620" y="5274"/>
                    <a:pt x="8637" y="5225"/>
                  </a:cubicBezTo>
                  <a:lnTo>
                    <a:pt x="232" y="0"/>
                  </a:lnTo>
                  <a:close/>
                </a:path>
              </a:pathLst>
            </a:custGeom>
            <a:solidFill>
              <a:srgbClr val="FD7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6;p44">
              <a:extLst>
                <a:ext uri="{FF2B5EF4-FFF2-40B4-BE49-F238E27FC236}">
                  <a16:creationId xmlns:a16="http://schemas.microsoft.com/office/drawing/2014/main" id="{6CCBE1BE-23BB-36C7-B158-44002A44D788}"/>
                </a:ext>
              </a:extLst>
            </p:cNvPr>
            <p:cNvSpPr/>
            <p:nvPr/>
          </p:nvSpPr>
          <p:spPr>
            <a:xfrm>
              <a:off x="5821100" y="2344300"/>
              <a:ext cx="200275" cy="144250"/>
            </a:xfrm>
            <a:custGeom>
              <a:avLst/>
              <a:gdLst/>
              <a:ahLst/>
              <a:cxnLst/>
              <a:rect l="l" t="t" r="r" b="b"/>
              <a:pathLst>
                <a:path w="8011" h="5770" extrusionOk="0">
                  <a:moveTo>
                    <a:pt x="50" y="1"/>
                  </a:moveTo>
                  <a:cubicBezTo>
                    <a:pt x="33" y="67"/>
                    <a:pt x="17" y="133"/>
                    <a:pt x="0" y="215"/>
                  </a:cubicBezTo>
                  <a:lnTo>
                    <a:pt x="7878" y="5769"/>
                  </a:lnTo>
                  <a:cubicBezTo>
                    <a:pt x="7928" y="5720"/>
                    <a:pt x="7961" y="5654"/>
                    <a:pt x="8010" y="5604"/>
                  </a:cubicBezTo>
                  <a:lnTo>
                    <a:pt x="50" y="1"/>
                  </a:lnTo>
                  <a:close/>
                </a:path>
              </a:pathLst>
            </a:custGeom>
            <a:solidFill>
              <a:srgbClr val="FD7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7;p44">
              <a:extLst>
                <a:ext uri="{FF2B5EF4-FFF2-40B4-BE49-F238E27FC236}">
                  <a16:creationId xmlns:a16="http://schemas.microsoft.com/office/drawing/2014/main" id="{4193555B-CE2D-1903-3A8C-E6707121E968}"/>
                </a:ext>
              </a:extLst>
            </p:cNvPr>
            <p:cNvSpPr/>
            <p:nvPr/>
          </p:nvSpPr>
          <p:spPr>
            <a:xfrm>
              <a:off x="5824800" y="2254475"/>
              <a:ext cx="236125" cy="179275"/>
            </a:xfrm>
            <a:custGeom>
              <a:avLst/>
              <a:gdLst/>
              <a:ahLst/>
              <a:cxnLst/>
              <a:rect l="l" t="t" r="r" b="b"/>
              <a:pathLst>
                <a:path w="9445" h="7171" extrusionOk="0">
                  <a:moveTo>
                    <a:pt x="100" y="1"/>
                  </a:moveTo>
                  <a:cubicBezTo>
                    <a:pt x="67" y="50"/>
                    <a:pt x="34" y="116"/>
                    <a:pt x="1" y="182"/>
                  </a:cubicBezTo>
                  <a:lnTo>
                    <a:pt x="9329" y="7170"/>
                  </a:lnTo>
                  <a:cubicBezTo>
                    <a:pt x="9379" y="7121"/>
                    <a:pt x="9412" y="7071"/>
                    <a:pt x="9444" y="7005"/>
                  </a:cubicBezTo>
                  <a:lnTo>
                    <a:pt x="100" y="1"/>
                  </a:lnTo>
                  <a:close/>
                </a:path>
              </a:pathLst>
            </a:custGeom>
            <a:solidFill>
              <a:srgbClr val="FD7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8;p44">
              <a:extLst>
                <a:ext uri="{FF2B5EF4-FFF2-40B4-BE49-F238E27FC236}">
                  <a16:creationId xmlns:a16="http://schemas.microsoft.com/office/drawing/2014/main" id="{81F9EDB1-4D8B-9C1E-9F28-55169EF6B4E6}"/>
                </a:ext>
              </a:extLst>
            </p:cNvPr>
            <p:cNvSpPr/>
            <p:nvPr/>
          </p:nvSpPr>
          <p:spPr>
            <a:xfrm>
              <a:off x="5868075" y="2227700"/>
              <a:ext cx="222925" cy="160300"/>
            </a:xfrm>
            <a:custGeom>
              <a:avLst/>
              <a:gdLst/>
              <a:ahLst/>
              <a:cxnLst/>
              <a:rect l="l" t="t" r="r" b="b"/>
              <a:pathLst>
                <a:path w="8917" h="6412" extrusionOk="0">
                  <a:moveTo>
                    <a:pt x="215" y="1"/>
                  </a:moveTo>
                  <a:cubicBezTo>
                    <a:pt x="149" y="17"/>
                    <a:pt x="66" y="50"/>
                    <a:pt x="0" y="83"/>
                  </a:cubicBezTo>
                  <a:lnTo>
                    <a:pt x="8818" y="6412"/>
                  </a:lnTo>
                  <a:cubicBezTo>
                    <a:pt x="8851" y="6346"/>
                    <a:pt x="8884" y="6296"/>
                    <a:pt x="8917" y="6231"/>
                  </a:cubicBezTo>
                  <a:lnTo>
                    <a:pt x="215" y="1"/>
                  </a:lnTo>
                  <a:close/>
                </a:path>
              </a:pathLst>
            </a:custGeom>
            <a:solidFill>
              <a:srgbClr val="FD7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9;p44">
              <a:extLst>
                <a:ext uri="{FF2B5EF4-FFF2-40B4-BE49-F238E27FC236}">
                  <a16:creationId xmlns:a16="http://schemas.microsoft.com/office/drawing/2014/main" id="{82D48049-8CA9-9EBD-6288-943DBE4F97FF}"/>
                </a:ext>
              </a:extLst>
            </p:cNvPr>
            <p:cNvSpPr/>
            <p:nvPr/>
          </p:nvSpPr>
          <p:spPr>
            <a:xfrm>
              <a:off x="5941400" y="2204625"/>
              <a:ext cx="173500" cy="137650"/>
            </a:xfrm>
            <a:custGeom>
              <a:avLst/>
              <a:gdLst/>
              <a:ahLst/>
              <a:cxnLst/>
              <a:rect l="l" t="t" r="r" b="b"/>
              <a:pathLst>
                <a:path w="6940" h="5506" extrusionOk="0">
                  <a:moveTo>
                    <a:pt x="248" y="1"/>
                  </a:moveTo>
                  <a:cubicBezTo>
                    <a:pt x="166" y="34"/>
                    <a:pt x="83" y="50"/>
                    <a:pt x="1" y="67"/>
                  </a:cubicBezTo>
                  <a:lnTo>
                    <a:pt x="6857" y="5505"/>
                  </a:lnTo>
                  <a:cubicBezTo>
                    <a:pt x="6890" y="5440"/>
                    <a:pt x="6923" y="5374"/>
                    <a:pt x="6940" y="5308"/>
                  </a:cubicBezTo>
                  <a:lnTo>
                    <a:pt x="248" y="1"/>
                  </a:lnTo>
                  <a:close/>
                </a:path>
              </a:pathLst>
            </a:custGeom>
            <a:solidFill>
              <a:srgbClr val="FD7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70;p44">
              <a:extLst>
                <a:ext uri="{FF2B5EF4-FFF2-40B4-BE49-F238E27FC236}">
                  <a16:creationId xmlns:a16="http://schemas.microsoft.com/office/drawing/2014/main" id="{8575B73B-D695-8FC1-8AF0-616DDCC92DFC}"/>
                </a:ext>
              </a:extLst>
            </p:cNvPr>
            <p:cNvSpPr/>
            <p:nvPr/>
          </p:nvSpPr>
          <p:spPr>
            <a:xfrm>
              <a:off x="5042775" y="2210675"/>
              <a:ext cx="899900" cy="535325"/>
            </a:xfrm>
            <a:custGeom>
              <a:avLst/>
              <a:gdLst/>
              <a:ahLst/>
              <a:cxnLst/>
              <a:rect l="l" t="t" r="r" b="b"/>
              <a:pathLst>
                <a:path w="35996" h="21413" extrusionOk="0">
                  <a:moveTo>
                    <a:pt x="17904" y="0"/>
                  </a:moveTo>
                  <a:cubicBezTo>
                    <a:pt x="17766" y="0"/>
                    <a:pt x="17626" y="8"/>
                    <a:pt x="17487" y="22"/>
                  </a:cubicBezTo>
                  <a:lnTo>
                    <a:pt x="16630" y="121"/>
                  </a:lnTo>
                  <a:lnTo>
                    <a:pt x="544" y="1951"/>
                  </a:lnTo>
                  <a:cubicBezTo>
                    <a:pt x="528" y="1984"/>
                    <a:pt x="528" y="2017"/>
                    <a:pt x="511" y="2050"/>
                  </a:cubicBezTo>
                  <a:cubicBezTo>
                    <a:pt x="1" y="3302"/>
                    <a:pt x="380" y="5033"/>
                    <a:pt x="561" y="5675"/>
                  </a:cubicBezTo>
                  <a:cubicBezTo>
                    <a:pt x="594" y="5840"/>
                    <a:pt x="627" y="5923"/>
                    <a:pt x="627" y="5923"/>
                  </a:cubicBezTo>
                  <a:cubicBezTo>
                    <a:pt x="4989" y="6381"/>
                    <a:pt x="8136" y="6531"/>
                    <a:pt x="10384" y="6531"/>
                  </a:cubicBezTo>
                  <a:cubicBezTo>
                    <a:pt x="14599" y="6531"/>
                    <a:pt x="15658" y="6005"/>
                    <a:pt x="15658" y="6005"/>
                  </a:cubicBezTo>
                  <a:cubicBezTo>
                    <a:pt x="21781" y="18213"/>
                    <a:pt x="26155" y="21412"/>
                    <a:pt x="29768" y="21412"/>
                  </a:cubicBezTo>
                  <a:cubicBezTo>
                    <a:pt x="30793" y="21412"/>
                    <a:pt x="31757" y="21155"/>
                    <a:pt x="32683" y="20772"/>
                  </a:cubicBezTo>
                  <a:cubicBezTo>
                    <a:pt x="34100" y="20195"/>
                    <a:pt x="35188" y="19042"/>
                    <a:pt x="35995" y="17756"/>
                  </a:cubicBezTo>
                  <a:cubicBezTo>
                    <a:pt x="34677" y="14476"/>
                    <a:pt x="30524" y="11708"/>
                    <a:pt x="30524" y="11708"/>
                  </a:cubicBezTo>
                  <a:lnTo>
                    <a:pt x="27590" y="8543"/>
                  </a:lnTo>
                  <a:lnTo>
                    <a:pt x="20800" y="1259"/>
                  </a:lnTo>
                  <a:cubicBezTo>
                    <a:pt x="20054" y="454"/>
                    <a:pt x="18997" y="0"/>
                    <a:pt x="17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71;p44">
              <a:extLst>
                <a:ext uri="{FF2B5EF4-FFF2-40B4-BE49-F238E27FC236}">
                  <a16:creationId xmlns:a16="http://schemas.microsoft.com/office/drawing/2014/main" id="{7B2463FA-3EEE-7999-7B0A-4279622F607E}"/>
                </a:ext>
              </a:extLst>
            </p:cNvPr>
            <p:cNvSpPr/>
            <p:nvPr/>
          </p:nvSpPr>
          <p:spPr>
            <a:xfrm>
              <a:off x="5069975" y="2307050"/>
              <a:ext cx="829850" cy="357525"/>
            </a:xfrm>
            <a:custGeom>
              <a:avLst/>
              <a:gdLst/>
              <a:ahLst/>
              <a:cxnLst/>
              <a:rect l="l" t="t" r="r" b="b"/>
              <a:pathLst>
                <a:path w="33194" h="14301" extrusionOk="0">
                  <a:moveTo>
                    <a:pt x="15401" y="0"/>
                  </a:moveTo>
                  <a:cubicBezTo>
                    <a:pt x="15287" y="0"/>
                    <a:pt x="15173" y="24"/>
                    <a:pt x="15064" y="73"/>
                  </a:cubicBezTo>
                  <a:cubicBezTo>
                    <a:pt x="13308" y="905"/>
                    <a:pt x="10275" y="1141"/>
                    <a:pt x="7397" y="1141"/>
                  </a:cubicBezTo>
                  <a:cubicBezTo>
                    <a:pt x="3657" y="1141"/>
                    <a:pt x="181" y="742"/>
                    <a:pt x="116" y="733"/>
                  </a:cubicBezTo>
                  <a:cubicBezTo>
                    <a:pt x="66" y="733"/>
                    <a:pt x="17" y="766"/>
                    <a:pt x="17" y="832"/>
                  </a:cubicBezTo>
                  <a:cubicBezTo>
                    <a:pt x="0" y="881"/>
                    <a:pt x="50" y="931"/>
                    <a:pt x="99" y="947"/>
                  </a:cubicBezTo>
                  <a:cubicBezTo>
                    <a:pt x="347" y="974"/>
                    <a:pt x="3705" y="1353"/>
                    <a:pt x="7341" y="1353"/>
                  </a:cubicBezTo>
                  <a:cubicBezTo>
                    <a:pt x="10247" y="1353"/>
                    <a:pt x="13331" y="1111"/>
                    <a:pt x="15147" y="255"/>
                  </a:cubicBezTo>
                  <a:cubicBezTo>
                    <a:pt x="15229" y="218"/>
                    <a:pt x="15316" y="201"/>
                    <a:pt x="15402" y="201"/>
                  </a:cubicBezTo>
                  <a:cubicBezTo>
                    <a:pt x="15628" y="201"/>
                    <a:pt x="15847" y="320"/>
                    <a:pt x="15954" y="535"/>
                  </a:cubicBezTo>
                  <a:cubicBezTo>
                    <a:pt x="17437" y="3469"/>
                    <a:pt x="22547" y="13126"/>
                    <a:pt x="25711" y="14099"/>
                  </a:cubicBezTo>
                  <a:cubicBezTo>
                    <a:pt x="26090" y="14214"/>
                    <a:pt x="26469" y="14280"/>
                    <a:pt x="26848" y="14297"/>
                  </a:cubicBezTo>
                  <a:cubicBezTo>
                    <a:pt x="26912" y="14299"/>
                    <a:pt x="26977" y="14301"/>
                    <a:pt x="27041" y="14301"/>
                  </a:cubicBezTo>
                  <a:cubicBezTo>
                    <a:pt x="30213" y="14301"/>
                    <a:pt x="33112" y="11165"/>
                    <a:pt x="33144" y="11132"/>
                  </a:cubicBezTo>
                  <a:cubicBezTo>
                    <a:pt x="33193" y="11099"/>
                    <a:pt x="33193" y="11033"/>
                    <a:pt x="33144" y="11000"/>
                  </a:cubicBezTo>
                  <a:cubicBezTo>
                    <a:pt x="33127" y="10976"/>
                    <a:pt x="33103" y="10963"/>
                    <a:pt x="33076" y="10963"/>
                  </a:cubicBezTo>
                  <a:cubicBezTo>
                    <a:pt x="33049" y="10963"/>
                    <a:pt x="33020" y="10976"/>
                    <a:pt x="32996" y="11000"/>
                  </a:cubicBezTo>
                  <a:cubicBezTo>
                    <a:pt x="32967" y="11029"/>
                    <a:pt x="30135" y="14090"/>
                    <a:pt x="27043" y="14090"/>
                  </a:cubicBezTo>
                  <a:cubicBezTo>
                    <a:pt x="26618" y="14090"/>
                    <a:pt x="26188" y="14033"/>
                    <a:pt x="25760" y="13901"/>
                  </a:cubicBezTo>
                  <a:cubicBezTo>
                    <a:pt x="22695" y="12962"/>
                    <a:pt x="17619" y="3370"/>
                    <a:pt x="16135" y="453"/>
                  </a:cubicBezTo>
                  <a:cubicBezTo>
                    <a:pt x="15992" y="166"/>
                    <a:pt x="15701" y="0"/>
                    <a:pt x="154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72;p44">
              <a:extLst>
                <a:ext uri="{FF2B5EF4-FFF2-40B4-BE49-F238E27FC236}">
                  <a16:creationId xmlns:a16="http://schemas.microsoft.com/office/drawing/2014/main" id="{4893A321-8FE7-57DD-6455-EEA1BDD56CB2}"/>
                </a:ext>
              </a:extLst>
            </p:cNvPr>
            <p:cNvSpPr/>
            <p:nvPr/>
          </p:nvSpPr>
          <p:spPr>
            <a:xfrm>
              <a:off x="5432550" y="2319150"/>
              <a:ext cx="25175" cy="40850"/>
            </a:xfrm>
            <a:custGeom>
              <a:avLst/>
              <a:gdLst/>
              <a:ahLst/>
              <a:cxnLst/>
              <a:rect l="l" t="t" r="r" b="b"/>
              <a:pathLst>
                <a:path w="1007" h="1634" extrusionOk="0">
                  <a:moveTo>
                    <a:pt x="884" y="1"/>
                  </a:moveTo>
                  <a:cubicBezTo>
                    <a:pt x="848" y="1"/>
                    <a:pt x="813" y="19"/>
                    <a:pt x="792" y="51"/>
                  </a:cubicBezTo>
                  <a:lnTo>
                    <a:pt x="17" y="1485"/>
                  </a:lnTo>
                  <a:cubicBezTo>
                    <a:pt x="1" y="1534"/>
                    <a:pt x="17" y="1600"/>
                    <a:pt x="67" y="1617"/>
                  </a:cubicBezTo>
                  <a:cubicBezTo>
                    <a:pt x="83" y="1633"/>
                    <a:pt x="100" y="1633"/>
                    <a:pt x="116" y="1633"/>
                  </a:cubicBezTo>
                  <a:cubicBezTo>
                    <a:pt x="149" y="1633"/>
                    <a:pt x="182" y="1617"/>
                    <a:pt x="199" y="1584"/>
                  </a:cubicBezTo>
                  <a:lnTo>
                    <a:pt x="973" y="150"/>
                  </a:lnTo>
                  <a:cubicBezTo>
                    <a:pt x="1006" y="100"/>
                    <a:pt x="990" y="34"/>
                    <a:pt x="940" y="18"/>
                  </a:cubicBezTo>
                  <a:cubicBezTo>
                    <a:pt x="923" y="6"/>
                    <a:pt x="903" y="1"/>
                    <a:pt x="884" y="1"/>
                  </a:cubicBezTo>
                  <a:close/>
                </a:path>
              </a:pathLst>
            </a:custGeom>
            <a:solidFill>
              <a:srgbClr val="501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73;p44">
              <a:extLst>
                <a:ext uri="{FF2B5EF4-FFF2-40B4-BE49-F238E27FC236}">
                  <a16:creationId xmlns:a16="http://schemas.microsoft.com/office/drawing/2014/main" id="{02947030-517F-C0E9-766A-C56166D0D0C4}"/>
                </a:ext>
              </a:extLst>
            </p:cNvPr>
            <p:cNvSpPr/>
            <p:nvPr/>
          </p:nvSpPr>
          <p:spPr>
            <a:xfrm>
              <a:off x="5632800" y="1681600"/>
              <a:ext cx="34225" cy="22850"/>
            </a:xfrm>
            <a:custGeom>
              <a:avLst/>
              <a:gdLst/>
              <a:ahLst/>
              <a:cxnLst/>
              <a:rect l="l" t="t" r="r" b="b"/>
              <a:pathLst>
                <a:path w="1369" h="914" extrusionOk="0">
                  <a:moveTo>
                    <a:pt x="779" y="0"/>
                  </a:moveTo>
                  <a:cubicBezTo>
                    <a:pt x="614" y="0"/>
                    <a:pt x="448" y="38"/>
                    <a:pt x="330" y="156"/>
                  </a:cubicBezTo>
                  <a:cubicBezTo>
                    <a:pt x="1" y="485"/>
                    <a:pt x="215" y="765"/>
                    <a:pt x="215" y="765"/>
                  </a:cubicBezTo>
                  <a:lnTo>
                    <a:pt x="693" y="914"/>
                  </a:lnTo>
                  <a:lnTo>
                    <a:pt x="726" y="914"/>
                  </a:lnTo>
                  <a:cubicBezTo>
                    <a:pt x="634" y="151"/>
                    <a:pt x="1263" y="123"/>
                    <a:pt x="1357" y="123"/>
                  </a:cubicBezTo>
                  <a:cubicBezTo>
                    <a:pt x="1364" y="123"/>
                    <a:pt x="1369" y="123"/>
                    <a:pt x="1369" y="123"/>
                  </a:cubicBezTo>
                  <a:cubicBezTo>
                    <a:pt x="1369" y="123"/>
                    <a:pt x="1076" y="0"/>
                    <a:pt x="779" y="0"/>
                  </a:cubicBezTo>
                  <a:close/>
                </a:path>
              </a:pathLst>
            </a:custGeom>
            <a:solidFill>
              <a:srgbClr val="FE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74;p44">
              <a:extLst>
                <a:ext uri="{FF2B5EF4-FFF2-40B4-BE49-F238E27FC236}">
                  <a16:creationId xmlns:a16="http://schemas.microsoft.com/office/drawing/2014/main" id="{B5537680-E638-6E92-9317-590691DF2B0A}"/>
                </a:ext>
              </a:extLst>
            </p:cNvPr>
            <p:cNvSpPr/>
            <p:nvPr/>
          </p:nvSpPr>
          <p:spPr>
            <a:xfrm>
              <a:off x="5667000" y="1684650"/>
              <a:ext cx="38750" cy="58950"/>
            </a:xfrm>
            <a:custGeom>
              <a:avLst/>
              <a:gdLst/>
              <a:ahLst/>
              <a:cxnLst/>
              <a:rect l="l" t="t" r="r" b="b"/>
              <a:pathLst>
                <a:path w="1550" h="2358" extrusionOk="0">
                  <a:moveTo>
                    <a:pt x="1" y="1"/>
                  </a:moveTo>
                  <a:lnTo>
                    <a:pt x="1" y="1"/>
                  </a:lnTo>
                  <a:cubicBezTo>
                    <a:pt x="231" y="660"/>
                    <a:pt x="1006" y="1682"/>
                    <a:pt x="1550" y="2358"/>
                  </a:cubicBezTo>
                  <a:cubicBezTo>
                    <a:pt x="1550" y="2292"/>
                    <a:pt x="1352" y="1435"/>
                    <a:pt x="825" y="792"/>
                  </a:cubicBezTo>
                  <a:cubicBezTo>
                    <a:pt x="281" y="133"/>
                    <a:pt x="1" y="1"/>
                    <a:pt x="1" y="1"/>
                  </a:cubicBezTo>
                  <a:close/>
                </a:path>
              </a:pathLst>
            </a:custGeom>
            <a:solidFill>
              <a:srgbClr val="FE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75;p44">
              <a:extLst>
                <a:ext uri="{FF2B5EF4-FFF2-40B4-BE49-F238E27FC236}">
                  <a16:creationId xmlns:a16="http://schemas.microsoft.com/office/drawing/2014/main" id="{0F488683-A4FB-C4F4-8347-6E30482A0D1A}"/>
                </a:ext>
              </a:extLst>
            </p:cNvPr>
            <p:cNvSpPr/>
            <p:nvPr/>
          </p:nvSpPr>
          <p:spPr>
            <a:xfrm>
              <a:off x="5616325" y="1684650"/>
              <a:ext cx="213050" cy="523725"/>
            </a:xfrm>
            <a:custGeom>
              <a:avLst/>
              <a:gdLst/>
              <a:ahLst/>
              <a:cxnLst/>
              <a:rect l="l" t="t" r="r" b="b"/>
              <a:pathLst>
                <a:path w="8522" h="20949" extrusionOk="0">
                  <a:moveTo>
                    <a:pt x="2016" y="1"/>
                  </a:moveTo>
                  <a:cubicBezTo>
                    <a:pt x="1922" y="1"/>
                    <a:pt x="1293" y="29"/>
                    <a:pt x="1385" y="792"/>
                  </a:cubicBezTo>
                  <a:lnTo>
                    <a:pt x="1352" y="792"/>
                  </a:lnTo>
                  <a:cubicBezTo>
                    <a:pt x="1324" y="785"/>
                    <a:pt x="1228" y="767"/>
                    <a:pt x="1114" y="767"/>
                  </a:cubicBezTo>
                  <a:cubicBezTo>
                    <a:pt x="953" y="767"/>
                    <a:pt x="756" y="803"/>
                    <a:pt x="660" y="957"/>
                  </a:cubicBezTo>
                  <a:cubicBezTo>
                    <a:pt x="495" y="1253"/>
                    <a:pt x="610" y="1715"/>
                    <a:pt x="610" y="1715"/>
                  </a:cubicBezTo>
                  <a:cubicBezTo>
                    <a:pt x="610" y="1715"/>
                    <a:pt x="149" y="1715"/>
                    <a:pt x="99" y="2061"/>
                  </a:cubicBezTo>
                  <a:cubicBezTo>
                    <a:pt x="50" y="2423"/>
                    <a:pt x="297" y="2770"/>
                    <a:pt x="297" y="2770"/>
                  </a:cubicBezTo>
                  <a:cubicBezTo>
                    <a:pt x="297" y="2770"/>
                    <a:pt x="0" y="2852"/>
                    <a:pt x="0" y="3165"/>
                  </a:cubicBezTo>
                  <a:cubicBezTo>
                    <a:pt x="17" y="3462"/>
                    <a:pt x="264" y="3841"/>
                    <a:pt x="264" y="3841"/>
                  </a:cubicBezTo>
                  <a:cubicBezTo>
                    <a:pt x="429" y="4764"/>
                    <a:pt x="1401" y="5934"/>
                    <a:pt x="1401" y="5934"/>
                  </a:cubicBezTo>
                  <a:lnTo>
                    <a:pt x="1236" y="15295"/>
                  </a:lnTo>
                  <a:lnTo>
                    <a:pt x="1236" y="15559"/>
                  </a:lnTo>
                  <a:cubicBezTo>
                    <a:pt x="1236" y="16366"/>
                    <a:pt x="1615" y="17125"/>
                    <a:pt x="2275" y="17619"/>
                  </a:cubicBezTo>
                  <a:lnTo>
                    <a:pt x="2374" y="17685"/>
                  </a:lnTo>
                  <a:lnTo>
                    <a:pt x="6791" y="20948"/>
                  </a:lnTo>
                  <a:cubicBezTo>
                    <a:pt x="6889" y="18657"/>
                    <a:pt x="8076" y="17157"/>
                    <a:pt x="8521" y="16680"/>
                  </a:cubicBezTo>
                  <a:lnTo>
                    <a:pt x="5653" y="14867"/>
                  </a:lnTo>
                  <a:lnTo>
                    <a:pt x="4351" y="5555"/>
                  </a:lnTo>
                  <a:lnTo>
                    <a:pt x="4170" y="3050"/>
                  </a:lnTo>
                  <a:cubicBezTo>
                    <a:pt x="4170" y="3050"/>
                    <a:pt x="3906" y="2770"/>
                    <a:pt x="3577" y="2358"/>
                  </a:cubicBezTo>
                  <a:cubicBezTo>
                    <a:pt x="3033" y="1682"/>
                    <a:pt x="2258" y="660"/>
                    <a:pt x="2028" y="1"/>
                  </a:cubicBezTo>
                  <a:cubicBezTo>
                    <a:pt x="2028" y="1"/>
                    <a:pt x="2023" y="1"/>
                    <a:pt x="2016" y="1"/>
                  </a:cubicBezTo>
                  <a:close/>
                </a:path>
              </a:pathLst>
            </a:custGeom>
            <a:solidFill>
              <a:srgbClr val="FE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6;p44">
              <a:extLst>
                <a:ext uri="{FF2B5EF4-FFF2-40B4-BE49-F238E27FC236}">
                  <a16:creationId xmlns:a16="http://schemas.microsoft.com/office/drawing/2014/main" id="{E45932EC-90D1-B4ED-36CE-52D5467848B0}"/>
                </a:ext>
              </a:extLst>
            </p:cNvPr>
            <p:cNvSpPr/>
            <p:nvPr/>
          </p:nvSpPr>
          <p:spPr>
            <a:xfrm>
              <a:off x="5646400" y="1682175"/>
              <a:ext cx="77075" cy="112525"/>
            </a:xfrm>
            <a:custGeom>
              <a:avLst/>
              <a:gdLst/>
              <a:ahLst/>
              <a:cxnLst/>
              <a:rect l="l" t="t" r="r" b="b"/>
              <a:pathLst>
                <a:path w="3083" h="4501" extrusionOk="0">
                  <a:moveTo>
                    <a:pt x="820" y="1"/>
                  </a:moveTo>
                  <a:cubicBezTo>
                    <a:pt x="733" y="1"/>
                    <a:pt x="423" y="14"/>
                    <a:pt x="231" y="265"/>
                  </a:cubicBezTo>
                  <a:cubicBezTo>
                    <a:pt x="66" y="462"/>
                    <a:pt x="33" y="759"/>
                    <a:pt x="149" y="1155"/>
                  </a:cubicBezTo>
                  <a:lnTo>
                    <a:pt x="627" y="2407"/>
                  </a:lnTo>
                  <a:cubicBezTo>
                    <a:pt x="495" y="2605"/>
                    <a:pt x="0" y="3412"/>
                    <a:pt x="116" y="4401"/>
                  </a:cubicBezTo>
                  <a:cubicBezTo>
                    <a:pt x="116" y="4451"/>
                    <a:pt x="149" y="4484"/>
                    <a:pt x="198" y="4500"/>
                  </a:cubicBezTo>
                  <a:cubicBezTo>
                    <a:pt x="215" y="4500"/>
                    <a:pt x="215" y="4500"/>
                    <a:pt x="215" y="4484"/>
                  </a:cubicBezTo>
                  <a:cubicBezTo>
                    <a:pt x="281" y="4484"/>
                    <a:pt x="314" y="4434"/>
                    <a:pt x="314" y="4385"/>
                  </a:cubicBezTo>
                  <a:cubicBezTo>
                    <a:pt x="198" y="3346"/>
                    <a:pt x="808" y="2489"/>
                    <a:pt x="808" y="2489"/>
                  </a:cubicBezTo>
                  <a:cubicBezTo>
                    <a:pt x="841" y="2457"/>
                    <a:pt x="841" y="2424"/>
                    <a:pt x="825" y="2391"/>
                  </a:cubicBezTo>
                  <a:lnTo>
                    <a:pt x="330" y="1105"/>
                  </a:lnTo>
                  <a:cubicBezTo>
                    <a:pt x="248" y="775"/>
                    <a:pt x="264" y="528"/>
                    <a:pt x="380" y="380"/>
                  </a:cubicBezTo>
                  <a:cubicBezTo>
                    <a:pt x="495" y="248"/>
                    <a:pt x="660" y="215"/>
                    <a:pt x="759" y="199"/>
                  </a:cubicBezTo>
                  <a:cubicBezTo>
                    <a:pt x="1187" y="1303"/>
                    <a:pt x="2819" y="3132"/>
                    <a:pt x="2885" y="3215"/>
                  </a:cubicBezTo>
                  <a:cubicBezTo>
                    <a:pt x="2909" y="3231"/>
                    <a:pt x="2934" y="3239"/>
                    <a:pt x="2959" y="3239"/>
                  </a:cubicBezTo>
                  <a:cubicBezTo>
                    <a:pt x="2984" y="3239"/>
                    <a:pt x="3008" y="3231"/>
                    <a:pt x="3033" y="3215"/>
                  </a:cubicBezTo>
                  <a:cubicBezTo>
                    <a:pt x="3082" y="3182"/>
                    <a:pt x="3082" y="3116"/>
                    <a:pt x="3033" y="3083"/>
                  </a:cubicBezTo>
                  <a:cubicBezTo>
                    <a:pt x="3016" y="3050"/>
                    <a:pt x="1286" y="1105"/>
                    <a:pt x="923" y="67"/>
                  </a:cubicBezTo>
                  <a:cubicBezTo>
                    <a:pt x="907" y="34"/>
                    <a:pt x="874" y="1"/>
                    <a:pt x="841" y="1"/>
                  </a:cubicBezTo>
                  <a:cubicBezTo>
                    <a:pt x="838" y="1"/>
                    <a:pt x="830" y="1"/>
                    <a:pt x="820" y="1"/>
                  </a:cubicBezTo>
                  <a:close/>
                </a:path>
              </a:pathLst>
            </a:custGeom>
            <a:solidFill>
              <a:srgbClr val="501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7;p44">
              <a:extLst>
                <a:ext uri="{FF2B5EF4-FFF2-40B4-BE49-F238E27FC236}">
                  <a16:creationId xmlns:a16="http://schemas.microsoft.com/office/drawing/2014/main" id="{B7206FB3-1420-7285-A8EE-154F873ACEC5}"/>
                </a:ext>
              </a:extLst>
            </p:cNvPr>
            <p:cNvSpPr/>
            <p:nvPr/>
          </p:nvSpPr>
          <p:spPr>
            <a:xfrm>
              <a:off x="5629500" y="1725025"/>
              <a:ext cx="28050" cy="30925"/>
            </a:xfrm>
            <a:custGeom>
              <a:avLst/>
              <a:gdLst/>
              <a:ahLst/>
              <a:cxnLst/>
              <a:rect l="l" t="t" r="r" b="b"/>
              <a:pathLst>
                <a:path w="1122" h="1237" extrusionOk="0">
                  <a:moveTo>
                    <a:pt x="118" y="0"/>
                  </a:moveTo>
                  <a:cubicBezTo>
                    <a:pt x="102" y="0"/>
                    <a:pt x="84" y="6"/>
                    <a:pt x="67" y="17"/>
                  </a:cubicBezTo>
                  <a:cubicBezTo>
                    <a:pt x="17" y="34"/>
                    <a:pt x="1" y="100"/>
                    <a:pt x="17" y="149"/>
                  </a:cubicBezTo>
                  <a:cubicBezTo>
                    <a:pt x="248" y="561"/>
                    <a:pt x="578" y="940"/>
                    <a:pt x="957" y="1220"/>
                  </a:cubicBezTo>
                  <a:cubicBezTo>
                    <a:pt x="973" y="1237"/>
                    <a:pt x="990" y="1237"/>
                    <a:pt x="1006" y="1237"/>
                  </a:cubicBezTo>
                  <a:cubicBezTo>
                    <a:pt x="1039" y="1237"/>
                    <a:pt x="1072" y="1220"/>
                    <a:pt x="1088" y="1204"/>
                  </a:cubicBezTo>
                  <a:cubicBezTo>
                    <a:pt x="1121" y="1155"/>
                    <a:pt x="1121" y="1089"/>
                    <a:pt x="1072" y="1056"/>
                  </a:cubicBezTo>
                  <a:cubicBezTo>
                    <a:pt x="709" y="792"/>
                    <a:pt x="413" y="446"/>
                    <a:pt x="198" y="50"/>
                  </a:cubicBezTo>
                  <a:cubicBezTo>
                    <a:pt x="177" y="18"/>
                    <a:pt x="149" y="0"/>
                    <a:pt x="118" y="0"/>
                  </a:cubicBezTo>
                  <a:close/>
                </a:path>
              </a:pathLst>
            </a:custGeom>
            <a:solidFill>
              <a:srgbClr val="501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8;p44">
              <a:extLst>
                <a:ext uri="{FF2B5EF4-FFF2-40B4-BE49-F238E27FC236}">
                  <a16:creationId xmlns:a16="http://schemas.microsoft.com/office/drawing/2014/main" id="{FE5FD9E8-EAB2-D8BC-AB6E-E84CECDEAD3D}"/>
                </a:ext>
              </a:extLst>
            </p:cNvPr>
            <p:cNvSpPr/>
            <p:nvPr/>
          </p:nvSpPr>
          <p:spPr>
            <a:xfrm>
              <a:off x="5621275" y="1750975"/>
              <a:ext cx="31750" cy="23525"/>
            </a:xfrm>
            <a:custGeom>
              <a:avLst/>
              <a:gdLst/>
              <a:ahLst/>
              <a:cxnLst/>
              <a:rect l="l" t="t" r="r" b="b"/>
              <a:pathLst>
                <a:path w="1270" h="941" extrusionOk="0">
                  <a:moveTo>
                    <a:pt x="94" y="0"/>
                  </a:moveTo>
                  <a:cubicBezTo>
                    <a:pt x="77" y="0"/>
                    <a:pt x="61" y="6"/>
                    <a:pt x="50" y="18"/>
                  </a:cubicBezTo>
                  <a:cubicBezTo>
                    <a:pt x="0" y="67"/>
                    <a:pt x="0" y="117"/>
                    <a:pt x="33" y="166"/>
                  </a:cubicBezTo>
                  <a:cubicBezTo>
                    <a:pt x="313" y="529"/>
                    <a:pt x="692" y="792"/>
                    <a:pt x="1121" y="941"/>
                  </a:cubicBezTo>
                  <a:lnTo>
                    <a:pt x="1154" y="941"/>
                  </a:lnTo>
                  <a:cubicBezTo>
                    <a:pt x="1187" y="941"/>
                    <a:pt x="1236" y="924"/>
                    <a:pt x="1253" y="875"/>
                  </a:cubicBezTo>
                  <a:cubicBezTo>
                    <a:pt x="1269" y="825"/>
                    <a:pt x="1236" y="759"/>
                    <a:pt x="1187" y="743"/>
                  </a:cubicBezTo>
                  <a:cubicBezTo>
                    <a:pt x="791" y="611"/>
                    <a:pt x="445" y="364"/>
                    <a:pt x="181" y="51"/>
                  </a:cubicBezTo>
                  <a:cubicBezTo>
                    <a:pt x="160" y="19"/>
                    <a:pt x="125" y="0"/>
                    <a:pt x="94" y="0"/>
                  </a:cubicBezTo>
                  <a:close/>
                </a:path>
              </a:pathLst>
            </a:custGeom>
            <a:solidFill>
              <a:srgbClr val="501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9;p44">
              <a:extLst>
                <a:ext uri="{FF2B5EF4-FFF2-40B4-BE49-F238E27FC236}">
                  <a16:creationId xmlns:a16="http://schemas.microsoft.com/office/drawing/2014/main" id="{23F4CCEE-DE61-6BBA-2AB2-31F3FB133991}"/>
                </a:ext>
              </a:extLst>
            </p:cNvPr>
            <p:cNvSpPr/>
            <p:nvPr/>
          </p:nvSpPr>
          <p:spPr>
            <a:xfrm>
              <a:off x="5622100" y="1778150"/>
              <a:ext cx="30925" cy="15075"/>
            </a:xfrm>
            <a:custGeom>
              <a:avLst/>
              <a:gdLst/>
              <a:ahLst/>
              <a:cxnLst/>
              <a:rect l="l" t="t" r="r" b="b"/>
              <a:pathLst>
                <a:path w="1237" h="603" extrusionOk="0">
                  <a:moveTo>
                    <a:pt x="98" y="0"/>
                  </a:moveTo>
                  <a:cubicBezTo>
                    <a:pt x="79" y="0"/>
                    <a:pt x="62" y="6"/>
                    <a:pt x="50" y="18"/>
                  </a:cubicBezTo>
                  <a:cubicBezTo>
                    <a:pt x="0" y="68"/>
                    <a:pt x="0" y="117"/>
                    <a:pt x="33" y="167"/>
                  </a:cubicBezTo>
                  <a:cubicBezTo>
                    <a:pt x="247" y="430"/>
                    <a:pt x="577" y="579"/>
                    <a:pt x="923" y="595"/>
                  </a:cubicBezTo>
                  <a:cubicBezTo>
                    <a:pt x="945" y="601"/>
                    <a:pt x="969" y="603"/>
                    <a:pt x="993" y="603"/>
                  </a:cubicBezTo>
                  <a:cubicBezTo>
                    <a:pt x="1042" y="603"/>
                    <a:pt x="1093" y="595"/>
                    <a:pt x="1137" y="595"/>
                  </a:cubicBezTo>
                  <a:cubicBezTo>
                    <a:pt x="1203" y="579"/>
                    <a:pt x="1236" y="529"/>
                    <a:pt x="1220" y="480"/>
                  </a:cubicBezTo>
                  <a:cubicBezTo>
                    <a:pt x="1220" y="425"/>
                    <a:pt x="1186" y="393"/>
                    <a:pt x="1137" y="393"/>
                  </a:cubicBezTo>
                  <a:cubicBezTo>
                    <a:pt x="1126" y="393"/>
                    <a:pt x="1116" y="395"/>
                    <a:pt x="1104" y="397"/>
                  </a:cubicBezTo>
                  <a:cubicBezTo>
                    <a:pt x="1062" y="404"/>
                    <a:pt x="1019" y="407"/>
                    <a:pt x="976" y="407"/>
                  </a:cubicBezTo>
                  <a:cubicBezTo>
                    <a:pt x="684" y="407"/>
                    <a:pt x="382" y="265"/>
                    <a:pt x="181" y="35"/>
                  </a:cubicBezTo>
                  <a:cubicBezTo>
                    <a:pt x="161" y="15"/>
                    <a:pt x="128" y="0"/>
                    <a:pt x="98" y="0"/>
                  </a:cubicBezTo>
                  <a:close/>
                </a:path>
              </a:pathLst>
            </a:custGeom>
            <a:solidFill>
              <a:srgbClr val="501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80;p44">
              <a:extLst>
                <a:ext uri="{FF2B5EF4-FFF2-40B4-BE49-F238E27FC236}">
                  <a16:creationId xmlns:a16="http://schemas.microsoft.com/office/drawing/2014/main" id="{421571D6-E835-9B0F-1216-0A0538B15C56}"/>
                </a:ext>
              </a:extLst>
            </p:cNvPr>
            <p:cNvSpPr/>
            <p:nvPr/>
          </p:nvSpPr>
          <p:spPr>
            <a:xfrm>
              <a:off x="5647225" y="2065625"/>
              <a:ext cx="44925" cy="61150"/>
            </a:xfrm>
            <a:custGeom>
              <a:avLst/>
              <a:gdLst/>
              <a:ahLst/>
              <a:cxnLst/>
              <a:rect l="l" t="t" r="r" b="b"/>
              <a:pathLst>
                <a:path w="1797" h="2446" extrusionOk="0">
                  <a:moveTo>
                    <a:pt x="392" y="0"/>
                  </a:moveTo>
                  <a:cubicBezTo>
                    <a:pt x="257" y="0"/>
                    <a:pt x="124" y="19"/>
                    <a:pt x="0" y="56"/>
                  </a:cubicBezTo>
                  <a:lnTo>
                    <a:pt x="0" y="320"/>
                  </a:lnTo>
                  <a:cubicBezTo>
                    <a:pt x="0" y="1127"/>
                    <a:pt x="379" y="1886"/>
                    <a:pt x="1039" y="2380"/>
                  </a:cubicBezTo>
                  <a:lnTo>
                    <a:pt x="1138" y="2446"/>
                  </a:lnTo>
                  <a:cubicBezTo>
                    <a:pt x="1467" y="2232"/>
                    <a:pt x="1714" y="1869"/>
                    <a:pt x="1747" y="1441"/>
                  </a:cubicBezTo>
                  <a:cubicBezTo>
                    <a:pt x="1797" y="699"/>
                    <a:pt x="1253" y="56"/>
                    <a:pt x="528" y="7"/>
                  </a:cubicBezTo>
                  <a:cubicBezTo>
                    <a:pt x="482" y="3"/>
                    <a:pt x="437" y="0"/>
                    <a:pt x="392" y="0"/>
                  </a:cubicBezTo>
                  <a:close/>
                </a:path>
              </a:pathLst>
            </a:custGeom>
            <a:solidFill>
              <a:srgbClr val="FE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81;p44">
              <a:extLst>
                <a:ext uri="{FF2B5EF4-FFF2-40B4-BE49-F238E27FC236}">
                  <a16:creationId xmlns:a16="http://schemas.microsoft.com/office/drawing/2014/main" id="{FE969A93-4CB6-182A-FF89-3D65E7FF8B1C}"/>
                </a:ext>
              </a:extLst>
            </p:cNvPr>
            <p:cNvSpPr/>
            <p:nvPr/>
          </p:nvSpPr>
          <p:spPr>
            <a:xfrm>
              <a:off x="6030000" y="1912150"/>
              <a:ext cx="481675" cy="350400"/>
            </a:xfrm>
            <a:custGeom>
              <a:avLst/>
              <a:gdLst/>
              <a:ahLst/>
              <a:cxnLst/>
              <a:rect l="l" t="t" r="r" b="b"/>
              <a:pathLst>
                <a:path w="19267" h="14016" extrusionOk="0">
                  <a:moveTo>
                    <a:pt x="3861" y="1"/>
                  </a:moveTo>
                  <a:cubicBezTo>
                    <a:pt x="3724" y="1"/>
                    <a:pt x="3588" y="26"/>
                    <a:pt x="3461" y="81"/>
                  </a:cubicBezTo>
                  <a:cubicBezTo>
                    <a:pt x="3115" y="229"/>
                    <a:pt x="2901" y="608"/>
                    <a:pt x="2885" y="987"/>
                  </a:cubicBezTo>
                  <a:cubicBezTo>
                    <a:pt x="2868" y="1119"/>
                    <a:pt x="2885" y="1251"/>
                    <a:pt x="2918" y="1399"/>
                  </a:cubicBezTo>
                  <a:cubicBezTo>
                    <a:pt x="2819" y="1366"/>
                    <a:pt x="2703" y="1350"/>
                    <a:pt x="2604" y="1333"/>
                  </a:cubicBezTo>
                  <a:cubicBezTo>
                    <a:pt x="2459" y="1315"/>
                    <a:pt x="2310" y="1304"/>
                    <a:pt x="2162" y="1304"/>
                  </a:cubicBezTo>
                  <a:cubicBezTo>
                    <a:pt x="1656" y="1304"/>
                    <a:pt x="1150" y="1423"/>
                    <a:pt x="742" y="1729"/>
                  </a:cubicBezTo>
                  <a:cubicBezTo>
                    <a:pt x="248" y="2141"/>
                    <a:pt x="0" y="2915"/>
                    <a:pt x="314" y="3476"/>
                  </a:cubicBezTo>
                  <a:lnTo>
                    <a:pt x="330" y="3476"/>
                  </a:lnTo>
                  <a:cubicBezTo>
                    <a:pt x="495" y="3294"/>
                    <a:pt x="660" y="3113"/>
                    <a:pt x="841" y="2981"/>
                  </a:cubicBezTo>
                  <a:cubicBezTo>
                    <a:pt x="1541" y="2728"/>
                    <a:pt x="2144" y="2634"/>
                    <a:pt x="2643" y="2634"/>
                  </a:cubicBezTo>
                  <a:cubicBezTo>
                    <a:pt x="2825" y="2634"/>
                    <a:pt x="2994" y="2646"/>
                    <a:pt x="3148" y="2668"/>
                  </a:cubicBezTo>
                  <a:cubicBezTo>
                    <a:pt x="4038" y="2767"/>
                    <a:pt x="4483" y="3146"/>
                    <a:pt x="4483" y="3146"/>
                  </a:cubicBezTo>
                  <a:cubicBezTo>
                    <a:pt x="3330" y="5173"/>
                    <a:pt x="5620" y="7629"/>
                    <a:pt x="5620" y="7629"/>
                  </a:cubicBezTo>
                  <a:cubicBezTo>
                    <a:pt x="5736" y="7645"/>
                    <a:pt x="5835" y="7695"/>
                    <a:pt x="5917" y="7777"/>
                  </a:cubicBezTo>
                  <a:cubicBezTo>
                    <a:pt x="6082" y="7909"/>
                    <a:pt x="6164" y="8123"/>
                    <a:pt x="6181" y="8354"/>
                  </a:cubicBezTo>
                  <a:cubicBezTo>
                    <a:pt x="6197" y="8568"/>
                    <a:pt x="6131" y="8783"/>
                    <a:pt x="6032" y="8964"/>
                  </a:cubicBezTo>
                  <a:cubicBezTo>
                    <a:pt x="5818" y="9343"/>
                    <a:pt x="5423" y="9623"/>
                    <a:pt x="4994" y="9689"/>
                  </a:cubicBezTo>
                  <a:cubicBezTo>
                    <a:pt x="4913" y="9704"/>
                    <a:pt x="4829" y="9711"/>
                    <a:pt x="4746" y="9711"/>
                  </a:cubicBezTo>
                  <a:cubicBezTo>
                    <a:pt x="4458" y="9711"/>
                    <a:pt x="4166" y="9624"/>
                    <a:pt x="3923" y="9458"/>
                  </a:cubicBezTo>
                  <a:lnTo>
                    <a:pt x="3264" y="10876"/>
                  </a:lnTo>
                  <a:cubicBezTo>
                    <a:pt x="5279" y="12877"/>
                    <a:pt x="8136" y="14015"/>
                    <a:pt x="10978" y="14015"/>
                  </a:cubicBezTo>
                  <a:cubicBezTo>
                    <a:pt x="11669" y="14015"/>
                    <a:pt x="12360" y="13948"/>
                    <a:pt x="13037" y="13809"/>
                  </a:cubicBezTo>
                  <a:cubicBezTo>
                    <a:pt x="14586" y="13480"/>
                    <a:pt x="16086" y="12804"/>
                    <a:pt x="17240" y="11716"/>
                  </a:cubicBezTo>
                  <a:cubicBezTo>
                    <a:pt x="18393" y="10629"/>
                    <a:pt x="19168" y="9112"/>
                    <a:pt x="19217" y="7530"/>
                  </a:cubicBezTo>
                  <a:cubicBezTo>
                    <a:pt x="19267" y="5948"/>
                    <a:pt x="18525" y="4316"/>
                    <a:pt x="17207" y="3443"/>
                  </a:cubicBezTo>
                  <a:cubicBezTo>
                    <a:pt x="16218" y="2784"/>
                    <a:pt x="14998" y="2569"/>
                    <a:pt x="13812" y="2553"/>
                  </a:cubicBezTo>
                  <a:cubicBezTo>
                    <a:pt x="13755" y="2552"/>
                    <a:pt x="13699" y="2552"/>
                    <a:pt x="13643" y="2552"/>
                  </a:cubicBezTo>
                  <a:cubicBezTo>
                    <a:pt x="12514" y="2552"/>
                    <a:pt x="11399" y="2703"/>
                    <a:pt x="10268" y="2751"/>
                  </a:cubicBezTo>
                  <a:cubicBezTo>
                    <a:pt x="10086" y="2757"/>
                    <a:pt x="9904" y="2760"/>
                    <a:pt x="9722" y="2760"/>
                  </a:cubicBezTo>
                  <a:cubicBezTo>
                    <a:pt x="8458" y="2760"/>
                    <a:pt x="7208" y="2610"/>
                    <a:pt x="5983" y="2322"/>
                  </a:cubicBezTo>
                  <a:cubicBezTo>
                    <a:pt x="5901" y="2223"/>
                    <a:pt x="5835" y="2141"/>
                    <a:pt x="5769" y="2042"/>
                  </a:cubicBezTo>
                  <a:cubicBezTo>
                    <a:pt x="5571" y="1712"/>
                    <a:pt x="5423" y="1383"/>
                    <a:pt x="5241" y="1053"/>
                  </a:cubicBezTo>
                  <a:cubicBezTo>
                    <a:pt x="5060" y="723"/>
                    <a:pt x="4846" y="410"/>
                    <a:pt x="4533" y="213"/>
                  </a:cubicBezTo>
                  <a:cubicBezTo>
                    <a:pt x="4334" y="77"/>
                    <a:pt x="4097" y="1"/>
                    <a:pt x="3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82;p44">
              <a:extLst>
                <a:ext uri="{FF2B5EF4-FFF2-40B4-BE49-F238E27FC236}">
                  <a16:creationId xmlns:a16="http://schemas.microsoft.com/office/drawing/2014/main" id="{88CC8845-7E54-18D4-52C3-6E565207E2A5}"/>
                </a:ext>
              </a:extLst>
            </p:cNvPr>
            <p:cNvSpPr/>
            <p:nvPr/>
          </p:nvSpPr>
          <p:spPr>
            <a:xfrm>
              <a:off x="5982200" y="2158075"/>
              <a:ext cx="128575" cy="47725"/>
            </a:xfrm>
            <a:custGeom>
              <a:avLst/>
              <a:gdLst/>
              <a:ahLst/>
              <a:cxnLst/>
              <a:rect l="l" t="t" r="r" b="b"/>
              <a:pathLst>
                <a:path w="5143" h="1909" extrusionOk="0">
                  <a:moveTo>
                    <a:pt x="891" y="0"/>
                  </a:moveTo>
                  <a:lnTo>
                    <a:pt x="1" y="1154"/>
                  </a:lnTo>
                  <a:cubicBezTo>
                    <a:pt x="1" y="1154"/>
                    <a:pt x="1036" y="1908"/>
                    <a:pt x="2350" y="1908"/>
                  </a:cubicBezTo>
                  <a:cubicBezTo>
                    <a:pt x="3147" y="1908"/>
                    <a:pt x="4046" y="1631"/>
                    <a:pt x="4879" y="742"/>
                  </a:cubicBezTo>
                  <a:cubicBezTo>
                    <a:pt x="4978" y="643"/>
                    <a:pt x="5060" y="544"/>
                    <a:pt x="5143" y="445"/>
                  </a:cubicBezTo>
                  <a:lnTo>
                    <a:pt x="5143" y="445"/>
                  </a:lnTo>
                  <a:cubicBezTo>
                    <a:pt x="4558" y="933"/>
                    <a:pt x="3888" y="1093"/>
                    <a:pt x="3280" y="1093"/>
                  </a:cubicBezTo>
                  <a:cubicBezTo>
                    <a:pt x="2551" y="1093"/>
                    <a:pt x="1912" y="863"/>
                    <a:pt x="1616" y="693"/>
                  </a:cubicBezTo>
                  <a:cubicBezTo>
                    <a:pt x="1401" y="561"/>
                    <a:pt x="1138" y="347"/>
                    <a:pt x="891" y="0"/>
                  </a:cubicBezTo>
                  <a:close/>
                </a:path>
              </a:pathLst>
            </a:custGeom>
            <a:solidFill>
              <a:srgbClr val="FE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83;p44">
              <a:extLst>
                <a:ext uri="{FF2B5EF4-FFF2-40B4-BE49-F238E27FC236}">
                  <a16:creationId xmlns:a16="http://schemas.microsoft.com/office/drawing/2014/main" id="{A6091CCC-D1FF-57FB-B911-2F7DFCC877A1}"/>
                </a:ext>
              </a:extLst>
            </p:cNvPr>
            <p:cNvSpPr/>
            <p:nvPr/>
          </p:nvSpPr>
          <p:spPr>
            <a:xfrm>
              <a:off x="5970675" y="2148600"/>
              <a:ext cx="157400" cy="104825"/>
            </a:xfrm>
            <a:custGeom>
              <a:avLst/>
              <a:gdLst/>
              <a:ahLst/>
              <a:cxnLst/>
              <a:rect l="l" t="t" r="r" b="b"/>
              <a:pathLst>
                <a:path w="6296" h="4193" extrusionOk="0">
                  <a:moveTo>
                    <a:pt x="6296" y="0"/>
                  </a:moveTo>
                  <a:cubicBezTo>
                    <a:pt x="6098" y="346"/>
                    <a:pt x="5851" y="610"/>
                    <a:pt x="5604" y="824"/>
                  </a:cubicBezTo>
                  <a:cubicBezTo>
                    <a:pt x="5521" y="923"/>
                    <a:pt x="5439" y="1022"/>
                    <a:pt x="5340" y="1121"/>
                  </a:cubicBezTo>
                  <a:cubicBezTo>
                    <a:pt x="4507" y="2010"/>
                    <a:pt x="3608" y="2287"/>
                    <a:pt x="2811" y="2287"/>
                  </a:cubicBezTo>
                  <a:cubicBezTo>
                    <a:pt x="1497" y="2287"/>
                    <a:pt x="462" y="1533"/>
                    <a:pt x="462" y="1533"/>
                  </a:cubicBezTo>
                  <a:lnTo>
                    <a:pt x="247" y="1830"/>
                  </a:lnTo>
                  <a:lnTo>
                    <a:pt x="115" y="1995"/>
                  </a:lnTo>
                  <a:lnTo>
                    <a:pt x="0" y="2143"/>
                  </a:lnTo>
                  <a:cubicBezTo>
                    <a:pt x="0" y="2143"/>
                    <a:pt x="511" y="2885"/>
                    <a:pt x="1797" y="3643"/>
                  </a:cubicBezTo>
                  <a:cubicBezTo>
                    <a:pt x="2585" y="4102"/>
                    <a:pt x="3355" y="4192"/>
                    <a:pt x="3840" y="4192"/>
                  </a:cubicBezTo>
                  <a:cubicBezTo>
                    <a:pt x="4156" y="4192"/>
                    <a:pt x="4351" y="4154"/>
                    <a:pt x="4351" y="4154"/>
                  </a:cubicBezTo>
                  <a:lnTo>
                    <a:pt x="5637" y="1418"/>
                  </a:lnTo>
                  <a:lnTo>
                    <a:pt x="6296" y="0"/>
                  </a:lnTo>
                  <a:close/>
                </a:path>
              </a:pathLst>
            </a:custGeom>
            <a:solidFill>
              <a:srgbClr val="FE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84;p44">
              <a:extLst>
                <a:ext uri="{FF2B5EF4-FFF2-40B4-BE49-F238E27FC236}">
                  <a16:creationId xmlns:a16="http://schemas.microsoft.com/office/drawing/2014/main" id="{A627E75E-2A6A-013F-5D6D-8A451ECD7E34}"/>
                </a:ext>
              </a:extLst>
            </p:cNvPr>
            <p:cNvSpPr/>
            <p:nvPr/>
          </p:nvSpPr>
          <p:spPr>
            <a:xfrm>
              <a:off x="5981375" y="1978100"/>
              <a:ext cx="203575" cy="207300"/>
            </a:xfrm>
            <a:custGeom>
              <a:avLst/>
              <a:gdLst/>
              <a:ahLst/>
              <a:cxnLst/>
              <a:rect l="l" t="t" r="r" b="b"/>
              <a:pathLst>
                <a:path w="8143" h="8292" extrusionOk="0">
                  <a:moveTo>
                    <a:pt x="4611" y="1"/>
                  </a:moveTo>
                  <a:cubicBezTo>
                    <a:pt x="4106" y="1"/>
                    <a:pt x="3497" y="90"/>
                    <a:pt x="2786" y="343"/>
                  </a:cubicBezTo>
                  <a:cubicBezTo>
                    <a:pt x="2605" y="475"/>
                    <a:pt x="2440" y="656"/>
                    <a:pt x="2275" y="838"/>
                  </a:cubicBezTo>
                  <a:cubicBezTo>
                    <a:pt x="2176" y="970"/>
                    <a:pt x="2094" y="1101"/>
                    <a:pt x="2011" y="1233"/>
                  </a:cubicBezTo>
                  <a:cubicBezTo>
                    <a:pt x="1945" y="1365"/>
                    <a:pt x="1879" y="1481"/>
                    <a:pt x="1814" y="1612"/>
                  </a:cubicBezTo>
                  <a:cubicBezTo>
                    <a:pt x="1814" y="1612"/>
                    <a:pt x="1814" y="1629"/>
                    <a:pt x="1797" y="1645"/>
                  </a:cubicBezTo>
                  <a:cubicBezTo>
                    <a:pt x="1797" y="1678"/>
                    <a:pt x="1781" y="1711"/>
                    <a:pt x="1764" y="1744"/>
                  </a:cubicBezTo>
                  <a:cubicBezTo>
                    <a:pt x="1764" y="1744"/>
                    <a:pt x="1764" y="1761"/>
                    <a:pt x="1764" y="1777"/>
                  </a:cubicBezTo>
                  <a:cubicBezTo>
                    <a:pt x="1665" y="1991"/>
                    <a:pt x="1467" y="2370"/>
                    <a:pt x="1204" y="2618"/>
                  </a:cubicBezTo>
                  <a:cubicBezTo>
                    <a:pt x="808" y="2964"/>
                    <a:pt x="1" y="3903"/>
                    <a:pt x="215" y="5387"/>
                  </a:cubicBezTo>
                  <a:cubicBezTo>
                    <a:pt x="330" y="6211"/>
                    <a:pt x="610" y="6787"/>
                    <a:pt x="924" y="7199"/>
                  </a:cubicBezTo>
                  <a:cubicBezTo>
                    <a:pt x="1171" y="7546"/>
                    <a:pt x="1434" y="7760"/>
                    <a:pt x="1649" y="7892"/>
                  </a:cubicBezTo>
                  <a:cubicBezTo>
                    <a:pt x="1945" y="8062"/>
                    <a:pt x="2584" y="8292"/>
                    <a:pt x="3313" y="8292"/>
                  </a:cubicBezTo>
                  <a:cubicBezTo>
                    <a:pt x="3921" y="8292"/>
                    <a:pt x="4591" y="8132"/>
                    <a:pt x="5176" y="7644"/>
                  </a:cubicBezTo>
                  <a:cubicBezTo>
                    <a:pt x="5423" y="7430"/>
                    <a:pt x="5670" y="7166"/>
                    <a:pt x="5868" y="6820"/>
                  </a:cubicBezTo>
                  <a:cubicBezTo>
                    <a:pt x="6111" y="6986"/>
                    <a:pt x="6403" y="7073"/>
                    <a:pt x="6691" y="7073"/>
                  </a:cubicBezTo>
                  <a:cubicBezTo>
                    <a:pt x="6774" y="7073"/>
                    <a:pt x="6858" y="7066"/>
                    <a:pt x="6939" y="7051"/>
                  </a:cubicBezTo>
                  <a:cubicBezTo>
                    <a:pt x="7368" y="6985"/>
                    <a:pt x="7763" y="6705"/>
                    <a:pt x="7977" y="6326"/>
                  </a:cubicBezTo>
                  <a:cubicBezTo>
                    <a:pt x="8076" y="6145"/>
                    <a:pt x="8142" y="5930"/>
                    <a:pt x="8126" y="5716"/>
                  </a:cubicBezTo>
                  <a:cubicBezTo>
                    <a:pt x="8109" y="5485"/>
                    <a:pt x="8027" y="5271"/>
                    <a:pt x="7862" y="5139"/>
                  </a:cubicBezTo>
                  <a:cubicBezTo>
                    <a:pt x="7780" y="5057"/>
                    <a:pt x="7681" y="5007"/>
                    <a:pt x="7565" y="4991"/>
                  </a:cubicBezTo>
                  <a:cubicBezTo>
                    <a:pt x="7565" y="4991"/>
                    <a:pt x="5275" y="2535"/>
                    <a:pt x="6428" y="508"/>
                  </a:cubicBezTo>
                  <a:cubicBezTo>
                    <a:pt x="6428" y="508"/>
                    <a:pt x="5815" y="1"/>
                    <a:pt x="4611" y="1"/>
                  </a:cubicBezTo>
                  <a:close/>
                </a:path>
              </a:pathLst>
            </a:custGeom>
            <a:solidFill>
              <a:srgbClr val="FE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85;p44">
              <a:extLst>
                <a:ext uri="{FF2B5EF4-FFF2-40B4-BE49-F238E27FC236}">
                  <a16:creationId xmlns:a16="http://schemas.microsoft.com/office/drawing/2014/main" id="{13C7B906-A98C-8314-1EB7-09A4224D08C3}"/>
                </a:ext>
              </a:extLst>
            </p:cNvPr>
            <p:cNvSpPr/>
            <p:nvPr/>
          </p:nvSpPr>
          <p:spPr>
            <a:xfrm>
              <a:off x="6096325" y="2064725"/>
              <a:ext cx="25575" cy="24525"/>
            </a:xfrm>
            <a:custGeom>
              <a:avLst/>
              <a:gdLst/>
              <a:ahLst/>
              <a:cxnLst/>
              <a:rect l="l" t="t" r="r" b="b"/>
              <a:pathLst>
                <a:path w="1023" h="981" extrusionOk="0">
                  <a:moveTo>
                    <a:pt x="569" y="1"/>
                  </a:moveTo>
                  <a:cubicBezTo>
                    <a:pt x="404" y="1"/>
                    <a:pt x="236" y="101"/>
                    <a:pt x="133" y="273"/>
                  </a:cubicBezTo>
                  <a:cubicBezTo>
                    <a:pt x="1" y="521"/>
                    <a:pt x="50" y="817"/>
                    <a:pt x="248" y="933"/>
                  </a:cubicBezTo>
                  <a:cubicBezTo>
                    <a:pt x="309" y="966"/>
                    <a:pt x="375" y="981"/>
                    <a:pt x="443" y="981"/>
                  </a:cubicBezTo>
                  <a:cubicBezTo>
                    <a:pt x="611" y="981"/>
                    <a:pt x="785" y="883"/>
                    <a:pt x="891" y="718"/>
                  </a:cubicBezTo>
                  <a:cubicBezTo>
                    <a:pt x="1023" y="471"/>
                    <a:pt x="973" y="175"/>
                    <a:pt x="775" y="59"/>
                  </a:cubicBezTo>
                  <a:cubicBezTo>
                    <a:pt x="711" y="19"/>
                    <a:pt x="640" y="1"/>
                    <a:pt x="5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6;p44">
              <a:extLst>
                <a:ext uri="{FF2B5EF4-FFF2-40B4-BE49-F238E27FC236}">
                  <a16:creationId xmlns:a16="http://schemas.microsoft.com/office/drawing/2014/main" id="{6F04E1F9-602D-3C4D-940E-93E3F2AF474A}"/>
                </a:ext>
              </a:extLst>
            </p:cNvPr>
            <p:cNvSpPr/>
            <p:nvPr/>
          </p:nvSpPr>
          <p:spPr>
            <a:xfrm>
              <a:off x="6026300" y="2023800"/>
              <a:ext cx="25975" cy="24650"/>
            </a:xfrm>
            <a:custGeom>
              <a:avLst/>
              <a:gdLst/>
              <a:ahLst/>
              <a:cxnLst/>
              <a:rect l="l" t="t" r="r" b="b"/>
              <a:pathLst>
                <a:path w="1039" h="986" extrusionOk="0">
                  <a:moveTo>
                    <a:pt x="593" y="0"/>
                  </a:moveTo>
                  <a:cubicBezTo>
                    <a:pt x="430" y="0"/>
                    <a:pt x="255" y="101"/>
                    <a:pt x="148" y="279"/>
                  </a:cubicBezTo>
                  <a:cubicBezTo>
                    <a:pt x="0" y="510"/>
                    <a:pt x="50" y="806"/>
                    <a:pt x="264" y="938"/>
                  </a:cubicBezTo>
                  <a:cubicBezTo>
                    <a:pt x="319" y="970"/>
                    <a:pt x="382" y="986"/>
                    <a:pt x="446" y="986"/>
                  </a:cubicBezTo>
                  <a:cubicBezTo>
                    <a:pt x="609" y="986"/>
                    <a:pt x="783" y="885"/>
                    <a:pt x="890" y="707"/>
                  </a:cubicBezTo>
                  <a:cubicBezTo>
                    <a:pt x="1038" y="460"/>
                    <a:pt x="989" y="180"/>
                    <a:pt x="775" y="48"/>
                  </a:cubicBezTo>
                  <a:cubicBezTo>
                    <a:pt x="719" y="16"/>
                    <a:pt x="657" y="0"/>
                    <a:pt x="5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7;p44">
              <a:extLst>
                <a:ext uri="{FF2B5EF4-FFF2-40B4-BE49-F238E27FC236}">
                  <a16:creationId xmlns:a16="http://schemas.microsoft.com/office/drawing/2014/main" id="{0420A888-6DC6-72AE-AB28-12FC48220ECC}"/>
                </a:ext>
              </a:extLst>
            </p:cNvPr>
            <p:cNvSpPr/>
            <p:nvPr/>
          </p:nvSpPr>
          <p:spPr>
            <a:xfrm>
              <a:off x="6043175" y="2066350"/>
              <a:ext cx="24750" cy="28750"/>
            </a:xfrm>
            <a:custGeom>
              <a:avLst/>
              <a:gdLst/>
              <a:ahLst/>
              <a:cxnLst/>
              <a:rect l="l" t="t" r="r" b="b"/>
              <a:pathLst>
                <a:path w="990" h="1150" extrusionOk="0">
                  <a:moveTo>
                    <a:pt x="475" y="1"/>
                  </a:moveTo>
                  <a:cubicBezTo>
                    <a:pt x="342" y="1"/>
                    <a:pt x="211" y="51"/>
                    <a:pt x="133" y="142"/>
                  </a:cubicBezTo>
                  <a:cubicBezTo>
                    <a:pt x="17" y="274"/>
                    <a:pt x="1" y="456"/>
                    <a:pt x="34" y="620"/>
                  </a:cubicBezTo>
                  <a:cubicBezTo>
                    <a:pt x="67" y="785"/>
                    <a:pt x="133" y="967"/>
                    <a:pt x="264" y="1065"/>
                  </a:cubicBezTo>
                  <a:cubicBezTo>
                    <a:pt x="347" y="1131"/>
                    <a:pt x="446" y="1148"/>
                    <a:pt x="545" y="1148"/>
                  </a:cubicBezTo>
                  <a:cubicBezTo>
                    <a:pt x="554" y="1149"/>
                    <a:pt x="563" y="1149"/>
                    <a:pt x="572" y="1149"/>
                  </a:cubicBezTo>
                  <a:cubicBezTo>
                    <a:pt x="741" y="1149"/>
                    <a:pt x="877" y="1008"/>
                    <a:pt x="924" y="851"/>
                  </a:cubicBezTo>
                  <a:cubicBezTo>
                    <a:pt x="990" y="686"/>
                    <a:pt x="990" y="489"/>
                    <a:pt x="907" y="324"/>
                  </a:cubicBezTo>
                  <a:cubicBezTo>
                    <a:pt x="858" y="175"/>
                    <a:pt x="726" y="60"/>
                    <a:pt x="578" y="11"/>
                  </a:cubicBezTo>
                  <a:cubicBezTo>
                    <a:pt x="544" y="4"/>
                    <a:pt x="510" y="1"/>
                    <a:pt x="475" y="1"/>
                  </a:cubicBezTo>
                  <a:close/>
                </a:path>
              </a:pathLst>
            </a:custGeom>
            <a:solidFill>
              <a:srgbClr val="FE7E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8;p44">
              <a:extLst>
                <a:ext uri="{FF2B5EF4-FFF2-40B4-BE49-F238E27FC236}">
                  <a16:creationId xmlns:a16="http://schemas.microsoft.com/office/drawing/2014/main" id="{DCA4815C-BACE-F6B0-1EEF-DA5F82E008A8}"/>
                </a:ext>
              </a:extLst>
            </p:cNvPr>
            <p:cNvSpPr/>
            <p:nvPr/>
          </p:nvSpPr>
          <p:spPr>
            <a:xfrm>
              <a:off x="6040300" y="2040225"/>
              <a:ext cx="39175" cy="60350"/>
            </a:xfrm>
            <a:custGeom>
              <a:avLst/>
              <a:gdLst/>
              <a:ahLst/>
              <a:cxnLst/>
              <a:rect l="l" t="t" r="r" b="b"/>
              <a:pathLst>
                <a:path w="1567" h="2414" extrusionOk="0">
                  <a:moveTo>
                    <a:pt x="1444" y="0"/>
                  </a:moveTo>
                  <a:cubicBezTo>
                    <a:pt x="1408" y="0"/>
                    <a:pt x="1373" y="18"/>
                    <a:pt x="1352" y="50"/>
                  </a:cubicBezTo>
                  <a:cubicBezTo>
                    <a:pt x="1105" y="495"/>
                    <a:pt x="709" y="874"/>
                    <a:pt x="248" y="1105"/>
                  </a:cubicBezTo>
                  <a:cubicBezTo>
                    <a:pt x="99" y="1187"/>
                    <a:pt x="0" y="1369"/>
                    <a:pt x="33" y="1534"/>
                  </a:cubicBezTo>
                  <a:cubicBezTo>
                    <a:pt x="83" y="1880"/>
                    <a:pt x="281" y="2193"/>
                    <a:pt x="561" y="2391"/>
                  </a:cubicBezTo>
                  <a:cubicBezTo>
                    <a:pt x="577" y="2407"/>
                    <a:pt x="594" y="2407"/>
                    <a:pt x="610" y="2407"/>
                  </a:cubicBezTo>
                  <a:cubicBezTo>
                    <a:pt x="619" y="2412"/>
                    <a:pt x="628" y="2414"/>
                    <a:pt x="637" y="2414"/>
                  </a:cubicBezTo>
                  <a:cubicBezTo>
                    <a:pt x="661" y="2414"/>
                    <a:pt x="685" y="2398"/>
                    <a:pt x="709" y="2374"/>
                  </a:cubicBezTo>
                  <a:cubicBezTo>
                    <a:pt x="742" y="2325"/>
                    <a:pt x="726" y="2259"/>
                    <a:pt x="676" y="2226"/>
                  </a:cubicBezTo>
                  <a:cubicBezTo>
                    <a:pt x="445" y="2061"/>
                    <a:pt x="281" y="1797"/>
                    <a:pt x="231" y="1501"/>
                  </a:cubicBezTo>
                  <a:cubicBezTo>
                    <a:pt x="215" y="1418"/>
                    <a:pt x="264" y="1319"/>
                    <a:pt x="347" y="1286"/>
                  </a:cubicBezTo>
                  <a:cubicBezTo>
                    <a:pt x="841" y="1039"/>
                    <a:pt x="1269" y="627"/>
                    <a:pt x="1533" y="149"/>
                  </a:cubicBezTo>
                  <a:cubicBezTo>
                    <a:pt x="1566" y="100"/>
                    <a:pt x="1550" y="50"/>
                    <a:pt x="1500" y="17"/>
                  </a:cubicBezTo>
                  <a:cubicBezTo>
                    <a:pt x="1483" y="6"/>
                    <a:pt x="1463" y="0"/>
                    <a:pt x="14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9;p44">
              <a:extLst>
                <a:ext uri="{FF2B5EF4-FFF2-40B4-BE49-F238E27FC236}">
                  <a16:creationId xmlns:a16="http://schemas.microsoft.com/office/drawing/2014/main" id="{AD49522F-FE40-3802-E7A2-BED467636495}"/>
                </a:ext>
              </a:extLst>
            </p:cNvPr>
            <p:cNvSpPr/>
            <p:nvPr/>
          </p:nvSpPr>
          <p:spPr>
            <a:xfrm>
              <a:off x="6108700" y="2045650"/>
              <a:ext cx="27625" cy="23475"/>
            </a:xfrm>
            <a:custGeom>
              <a:avLst/>
              <a:gdLst/>
              <a:ahLst/>
              <a:cxnLst/>
              <a:rect l="l" t="t" r="r" b="b"/>
              <a:pathLst>
                <a:path w="1105" h="939" extrusionOk="0">
                  <a:moveTo>
                    <a:pt x="285" y="1"/>
                  </a:moveTo>
                  <a:cubicBezTo>
                    <a:pt x="235" y="1"/>
                    <a:pt x="184" y="24"/>
                    <a:pt x="149" y="48"/>
                  </a:cubicBezTo>
                  <a:cubicBezTo>
                    <a:pt x="83" y="81"/>
                    <a:pt x="33" y="163"/>
                    <a:pt x="17" y="229"/>
                  </a:cubicBezTo>
                  <a:cubicBezTo>
                    <a:pt x="0" y="295"/>
                    <a:pt x="33" y="377"/>
                    <a:pt x="66" y="427"/>
                  </a:cubicBezTo>
                  <a:cubicBezTo>
                    <a:pt x="99" y="493"/>
                    <a:pt x="165" y="526"/>
                    <a:pt x="231" y="542"/>
                  </a:cubicBezTo>
                  <a:lnTo>
                    <a:pt x="198" y="526"/>
                  </a:lnTo>
                  <a:lnTo>
                    <a:pt x="198" y="526"/>
                  </a:lnTo>
                  <a:cubicBezTo>
                    <a:pt x="264" y="559"/>
                    <a:pt x="346" y="591"/>
                    <a:pt x="412" y="641"/>
                  </a:cubicBezTo>
                  <a:cubicBezTo>
                    <a:pt x="478" y="690"/>
                    <a:pt x="528" y="740"/>
                    <a:pt x="577" y="789"/>
                  </a:cubicBezTo>
                  <a:cubicBezTo>
                    <a:pt x="594" y="806"/>
                    <a:pt x="594" y="806"/>
                    <a:pt x="610" y="822"/>
                  </a:cubicBezTo>
                  <a:cubicBezTo>
                    <a:pt x="664" y="898"/>
                    <a:pt x="747" y="938"/>
                    <a:pt x="834" y="938"/>
                  </a:cubicBezTo>
                  <a:cubicBezTo>
                    <a:pt x="880" y="938"/>
                    <a:pt x="927" y="927"/>
                    <a:pt x="973" y="905"/>
                  </a:cubicBezTo>
                  <a:cubicBezTo>
                    <a:pt x="1039" y="855"/>
                    <a:pt x="1088" y="789"/>
                    <a:pt x="1105" y="723"/>
                  </a:cubicBezTo>
                  <a:cubicBezTo>
                    <a:pt x="1105" y="657"/>
                    <a:pt x="1105" y="575"/>
                    <a:pt x="1055" y="526"/>
                  </a:cubicBezTo>
                  <a:cubicBezTo>
                    <a:pt x="973" y="410"/>
                    <a:pt x="890" y="311"/>
                    <a:pt x="775" y="229"/>
                  </a:cubicBezTo>
                  <a:cubicBezTo>
                    <a:pt x="709" y="179"/>
                    <a:pt x="643" y="130"/>
                    <a:pt x="577" y="97"/>
                  </a:cubicBezTo>
                  <a:cubicBezTo>
                    <a:pt x="495" y="64"/>
                    <a:pt x="429" y="31"/>
                    <a:pt x="346" y="15"/>
                  </a:cubicBezTo>
                  <a:cubicBezTo>
                    <a:pt x="327" y="5"/>
                    <a:pt x="306" y="1"/>
                    <a:pt x="2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90;p44">
              <a:extLst>
                <a:ext uri="{FF2B5EF4-FFF2-40B4-BE49-F238E27FC236}">
                  <a16:creationId xmlns:a16="http://schemas.microsoft.com/office/drawing/2014/main" id="{2515DB02-0DB7-CC0C-DDF0-4D0330090CC3}"/>
                </a:ext>
              </a:extLst>
            </p:cNvPr>
            <p:cNvSpPr/>
            <p:nvPr/>
          </p:nvSpPr>
          <p:spPr>
            <a:xfrm>
              <a:off x="6038250" y="2005925"/>
              <a:ext cx="28850" cy="20725"/>
            </a:xfrm>
            <a:custGeom>
              <a:avLst/>
              <a:gdLst/>
              <a:ahLst/>
              <a:cxnLst/>
              <a:rect l="l" t="t" r="r" b="b"/>
              <a:pathLst>
                <a:path w="1154" h="829" extrusionOk="0">
                  <a:moveTo>
                    <a:pt x="260" y="1"/>
                  </a:moveTo>
                  <a:cubicBezTo>
                    <a:pt x="203" y="1"/>
                    <a:pt x="140" y="30"/>
                    <a:pt x="99" y="71"/>
                  </a:cubicBezTo>
                  <a:cubicBezTo>
                    <a:pt x="49" y="104"/>
                    <a:pt x="0" y="186"/>
                    <a:pt x="0" y="252"/>
                  </a:cubicBezTo>
                  <a:cubicBezTo>
                    <a:pt x="0" y="417"/>
                    <a:pt x="99" y="532"/>
                    <a:pt x="247" y="549"/>
                  </a:cubicBezTo>
                  <a:lnTo>
                    <a:pt x="297" y="549"/>
                  </a:lnTo>
                  <a:cubicBezTo>
                    <a:pt x="363" y="565"/>
                    <a:pt x="429" y="598"/>
                    <a:pt x="494" y="631"/>
                  </a:cubicBezTo>
                  <a:cubicBezTo>
                    <a:pt x="577" y="664"/>
                    <a:pt x="643" y="714"/>
                    <a:pt x="709" y="763"/>
                  </a:cubicBezTo>
                  <a:lnTo>
                    <a:pt x="676" y="747"/>
                  </a:lnTo>
                  <a:lnTo>
                    <a:pt x="676" y="747"/>
                  </a:lnTo>
                  <a:cubicBezTo>
                    <a:pt x="725" y="796"/>
                    <a:pt x="791" y="829"/>
                    <a:pt x="857" y="829"/>
                  </a:cubicBezTo>
                  <a:cubicBezTo>
                    <a:pt x="923" y="829"/>
                    <a:pt x="1005" y="812"/>
                    <a:pt x="1055" y="763"/>
                  </a:cubicBezTo>
                  <a:cubicBezTo>
                    <a:pt x="1104" y="714"/>
                    <a:pt x="1154" y="648"/>
                    <a:pt x="1154" y="582"/>
                  </a:cubicBezTo>
                  <a:cubicBezTo>
                    <a:pt x="1154" y="516"/>
                    <a:pt x="1137" y="433"/>
                    <a:pt x="1088" y="384"/>
                  </a:cubicBezTo>
                  <a:cubicBezTo>
                    <a:pt x="1022" y="318"/>
                    <a:pt x="956" y="269"/>
                    <a:pt x="890" y="219"/>
                  </a:cubicBezTo>
                  <a:cubicBezTo>
                    <a:pt x="824" y="186"/>
                    <a:pt x="758" y="137"/>
                    <a:pt x="692" y="104"/>
                  </a:cubicBezTo>
                  <a:cubicBezTo>
                    <a:pt x="560" y="54"/>
                    <a:pt x="429" y="21"/>
                    <a:pt x="297" y="5"/>
                  </a:cubicBezTo>
                  <a:cubicBezTo>
                    <a:pt x="285" y="2"/>
                    <a:pt x="273" y="1"/>
                    <a:pt x="2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91;p44">
              <a:extLst>
                <a:ext uri="{FF2B5EF4-FFF2-40B4-BE49-F238E27FC236}">
                  <a16:creationId xmlns:a16="http://schemas.microsoft.com/office/drawing/2014/main" id="{CAFCF3BF-B36B-5A1C-D649-33640A4CBF99}"/>
                </a:ext>
              </a:extLst>
            </p:cNvPr>
            <p:cNvSpPr/>
            <p:nvPr/>
          </p:nvSpPr>
          <p:spPr>
            <a:xfrm>
              <a:off x="6086450" y="2102500"/>
              <a:ext cx="39575" cy="34775"/>
            </a:xfrm>
            <a:custGeom>
              <a:avLst/>
              <a:gdLst/>
              <a:ahLst/>
              <a:cxnLst/>
              <a:rect l="l" t="t" r="r" b="b"/>
              <a:pathLst>
                <a:path w="1583" h="1391" extrusionOk="0">
                  <a:moveTo>
                    <a:pt x="788" y="0"/>
                  </a:moveTo>
                  <a:cubicBezTo>
                    <a:pt x="550" y="0"/>
                    <a:pt x="319" y="125"/>
                    <a:pt x="198" y="345"/>
                  </a:cubicBezTo>
                  <a:cubicBezTo>
                    <a:pt x="0" y="674"/>
                    <a:pt x="116" y="1103"/>
                    <a:pt x="429" y="1300"/>
                  </a:cubicBezTo>
                  <a:cubicBezTo>
                    <a:pt x="539" y="1361"/>
                    <a:pt x="660" y="1390"/>
                    <a:pt x="779" y="1390"/>
                  </a:cubicBezTo>
                  <a:cubicBezTo>
                    <a:pt x="1018" y="1390"/>
                    <a:pt x="1253" y="1273"/>
                    <a:pt x="1385" y="1053"/>
                  </a:cubicBezTo>
                  <a:cubicBezTo>
                    <a:pt x="1582" y="724"/>
                    <a:pt x="1467" y="295"/>
                    <a:pt x="1138" y="97"/>
                  </a:cubicBezTo>
                  <a:cubicBezTo>
                    <a:pt x="1028" y="31"/>
                    <a:pt x="907" y="0"/>
                    <a:pt x="788" y="0"/>
                  </a:cubicBezTo>
                  <a:close/>
                </a:path>
              </a:pathLst>
            </a:custGeom>
            <a:solidFill>
              <a:srgbClr val="FE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92;p44">
              <a:extLst>
                <a:ext uri="{FF2B5EF4-FFF2-40B4-BE49-F238E27FC236}">
                  <a16:creationId xmlns:a16="http://schemas.microsoft.com/office/drawing/2014/main" id="{D626D4B4-715E-9931-42BE-CDCCDAB27641}"/>
                </a:ext>
              </a:extLst>
            </p:cNvPr>
            <p:cNvSpPr/>
            <p:nvPr/>
          </p:nvSpPr>
          <p:spPr>
            <a:xfrm>
              <a:off x="6145775" y="2118825"/>
              <a:ext cx="31350" cy="25675"/>
            </a:xfrm>
            <a:custGeom>
              <a:avLst/>
              <a:gdLst/>
              <a:ahLst/>
              <a:cxnLst/>
              <a:rect l="l" t="t" r="r" b="b"/>
              <a:pathLst>
                <a:path w="1254" h="1027" extrusionOk="0">
                  <a:moveTo>
                    <a:pt x="1138" y="0"/>
                  </a:moveTo>
                  <a:cubicBezTo>
                    <a:pt x="1128" y="0"/>
                    <a:pt x="1117" y="2"/>
                    <a:pt x="1105" y="5"/>
                  </a:cubicBezTo>
                  <a:cubicBezTo>
                    <a:pt x="660" y="153"/>
                    <a:pt x="264" y="466"/>
                    <a:pt x="34" y="878"/>
                  </a:cubicBezTo>
                  <a:cubicBezTo>
                    <a:pt x="1" y="928"/>
                    <a:pt x="17" y="994"/>
                    <a:pt x="67" y="1010"/>
                  </a:cubicBezTo>
                  <a:cubicBezTo>
                    <a:pt x="83" y="1027"/>
                    <a:pt x="99" y="1027"/>
                    <a:pt x="116" y="1027"/>
                  </a:cubicBezTo>
                  <a:cubicBezTo>
                    <a:pt x="149" y="1027"/>
                    <a:pt x="182" y="1010"/>
                    <a:pt x="198" y="977"/>
                  </a:cubicBezTo>
                  <a:cubicBezTo>
                    <a:pt x="413" y="615"/>
                    <a:pt x="759" y="318"/>
                    <a:pt x="1171" y="203"/>
                  </a:cubicBezTo>
                  <a:cubicBezTo>
                    <a:pt x="1220" y="186"/>
                    <a:pt x="1253" y="120"/>
                    <a:pt x="1237" y="71"/>
                  </a:cubicBezTo>
                  <a:cubicBezTo>
                    <a:pt x="1223" y="30"/>
                    <a:pt x="1187" y="0"/>
                    <a:pt x="11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93;p44">
              <a:extLst>
                <a:ext uri="{FF2B5EF4-FFF2-40B4-BE49-F238E27FC236}">
                  <a16:creationId xmlns:a16="http://schemas.microsoft.com/office/drawing/2014/main" id="{F10DB0F0-13B2-72C7-3D9C-D7815C49E146}"/>
                </a:ext>
              </a:extLst>
            </p:cNvPr>
            <p:cNvSpPr/>
            <p:nvPr/>
          </p:nvSpPr>
          <p:spPr>
            <a:xfrm>
              <a:off x="6165975" y="1954775"/>
              <a:ext cx="318925" cy="121750"/>
            </a:xfrm>
            <a:custGeom>
              <a:avLst/>
              <a:gdLst/>
              <a:ahLst/>
              <a:cxnLst/>
              <a:rect l="l" t="t" r="r" b="b"/>
              <a:pathLst>
                <a:path w="12757" h="4870" extrusionOk="0">
                  <a:moveTo>
                    <a:pt x="8095" y="0"/>
                  </a:moveTo>
                  <a:cubicBezTo>
                    <a:pt x="7991" y="0"/>
                    <a:pt x="7886" y="3"/>
                    <a:pt x="7779" y="7"/>
                  </a:cubicBezTo>
                  <a:cubicBezTo>
                    <a:pt x="6922" y="40"/>
                    <a:pt x="6065" y="222"/>
                    <a:pt x="5225" y="386"/>
                  </a:cubicBezTo>
                  <a:cubicBezTo>
                    <a:pt x="4796" y="469"/>
                    <a:pt x="4351" y="551"/>
                    <a:pt x="3923" y="634"/>
                  </a:cubicBezTo>
                  <a:cubicBezTo>
                    <a:pt x="3356" y="721"/>
                    <a:pt x="2842" y="765"/>
                    <a:pt x="2370" y="765"/>
                  </a:cubicBezTo>
                  <a:cubicBezTo>
                    <a:pt x="1508" y="765"/>
                    <a:pt x="787" y="618"/>
                    <a:pt x="148" y="320"/>
                  </a:cubicBezTo>
                  <a:cubicBezTo>
                    <a:pt x="136" y="316"/>
                    <a:pt x="123" y="314"/>
                    <a:pt x="109" y="314"/>
                  </a:cubicBezTo>
                  <a:cubicBezTo>
                    <a:pt x="69" y="314"/>
                    <a:pt x="29" y="333"/>
                    <a:pt x="17" y="370"/>
                  </a:cubicBezTo>
                  <a:cubicBezTo>
                    <a:pt x="0" y="419"/>
                    <a:pt x="17" y="485"/>
                    <a:pt x="66" y="502"/>
                  </a:cubicBezTo>
                  <a:cubicBezTo>
                    <a:pt x="729" y="812"/>
                    <a:pt x="1482" y="962"/>
                    <a:pt x="2375" y="962"/>
                  </a:cubicBezTo>
                  <a:cubicBezTo>
                    <a:pt x="2858" y="962"/>
                    <a:pt x="3382" y="918"/>
                    <a:pt x="3956" y="831"/>
                  </a:cubicBezTo>
                  <a:cubicBezTo>
                    <a:pt x="4401" y="749"/>
                    <a:pt x="4846" y="667"/>
                    <a:pt x="5274" y="584"/>
                  </a:cubicBezTo>
                  <a:cubicBezTo>
                    <a:pt x="6098" y="419"/>
                    <a:pt x="6939" y="238"/>
                    <a:pt x="7796" y="205"/>
                  </a:cubicBezTo>
                  <a:cubicBezTo>
                    <a:pt x="7884" y="202"/>
                    <a:pt x="7981" y="199"/>
                    <a:pt x="8084" y="199"/>
                  </a:cubicBezTo>
                  <a:cubicBezTo>
                    <a:pt x="8977" y="199"/>
                    <a:pt x="10364" y="363"/>
                    <a:pt x="11339" y="1309"/>
                  </a:cubicBezTo>
                  <a:cubicBezTo>
                    <a:pt x="12213" y="2166"/>
                    <a:pt x="12542" y="3567"/>
                    <a:pt x="12130" y="4737"/>
                  </a:cubicBezTo>
                  <a:cubicBezTo>
                    <a:pt x="12097" y="4787"/>
                    <a:pt x="12130" y="4836"/>
                    <a:pt x="12180" y="4853"/>
                  </a:cubicBezTo>
                  <a:cubicBezTo>
                    <a:pt x="12196" y="4869"/>
                    <a:pt x="12213" y="4869"/>
                    <a:pt x="12213" y="4869"/>
                  </a:cubicBezTo>
                  <a:cubicBezTo>
                    <a:pt x="12262" y="4869"/>
                    <a:pt x="12295" y="4836"/>
                    <a:pt x="12312" y="4803"/>
                  </a:cubicBezTo>
                  <a:cubicBezTo>
                    <a:pt x="12757" y="3567"/>
                    <a:pt x="12410" y="2084"/>
                    <a:pt x="11471" y="1161"/>
                  </a:cubicBezTo>
                  <a:cubicBezTo>
                    <a:pt x="10689" y="409"/>
                    <a:pt x="9493" y="0"/>
                    <a:pt x="8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94;p44">
              <a:extLst>
                <a:ext uri="{FF2B5EF4-FFF2-40B4-BE49-F238E27FC236}">
                  <a16:creationId xmlns:a16="http://schemas.microsoft.com/office/drawing/2014/main" id="{42FA9E19-05E2-8FBC-A8DF-F15030F94F7D}"/>
                </a:ext>
              </a:extLst>
            </p:cNvPr>
            <p:cNvSpPr/>
            <p:nvPr/>
          </p:nvSpPr>
          <p:spPr>
            <a:xfrm>
              <a:off x="6119000" y="2156425"/>
              <a:ext cx="347775" cy="127950"/>
            </a:xfrm>
            <a:custGeom>
              <a:avLst/>
              <a:gdLst/>
              <a:ahLst/>
              <a:cxnLst/>
              <a:rect l="l" t="t" r="r" b="b"/>
              <a:pathLst>
                <a:path w="13911" h="5118" extrusionOk="0">
                  <a:moveTo>
                    <a:pt x="13812" y="1"/>
                  </a:moveTo>
                  <a:cubicBezTo>
                    <a:pt x="13762" y="1"/>
                    <a:pt x="13713" y="33"/>
                    <a:pt x="13696" y="99"/>
                  </a:cubicBezTo>
                  <a:cubicBezTo>
                    <a:pt x="13482" y="1632"/>
                    <a:pt x="12477" y="3082"/>
                    <a:pt x="11043" y="3956"/>
                  </a:cubicBezTo>
                  <a:cubicBezTo>
                    <a:pt x="10007" y="4591"/>
                    <a:pt x="8757" y="4920"/>
                    <a:pt x="7445" y="4920"/>
                  </a:cubicBezTo>
                  <a:cubicBezTo>
                    <a:pt x="7088" y="4920"/>
                    <a:pt x="6726" y="4895"/>
                    <a:pt x="6362" y="4846"/>
                  </a:cubicBezTo>
                  <a:cubicBezTo>
                    <a:pt x="4862" y="4648"/>
                    <a:pt x="3330" y="4005"/>
                    <a:pt x="1912" y="3000"/>
                  </a:cubicBezTo>
                  <a:cubicBezTo>
                    <a:pt x="874" y="2275"/>
                    <a:pt x="346" y="1566"/>
                    <a:pt x="215" y="792"/>
                  </a:cubicBezTo>
                  <a:cubicBezTo>
                    <a:pt x="198" y="742"/>
                    <a:pt x="149" y="709"/>
                    <a:pt x="99" y="709"/>
                  </a:cubicBezTo>
                  <a:cubicBezTo>
                    <a:pt x="33" y="726"/>
                    <a:pt x="0" y="775"/>
                    <a:pt x="17" y="825"/>
                  </a:cubicBezTo>
                  <a:cubicBezTo>
                    <a:pt x="149" y="1665"/>
                    <a:pt x="725" y="2407"/>
                    <a:pt x="1797" y="3165"/>
                  </a:cubicBezTo>
                  <a:cubicBezTo>
                    <a:pt x="3231" y="4187"/>
                    <a:pt x="4813" y="4846"/>
                    <a:pt x="6346" y="5044"/>
                  </a:cubicBezTo>
                  <a:cubicBezTo>
                    <a:pt x="6593" y="5077"/>
                    <a:pt x="6856" y="5110"/>
                    <a:pt x="7104" y="5110"/>
                  </a:cubicBezTo>
                  <a:cubicBezTo>
                    <a:pt x="7222" y="5115"/>
                    <a:pt x="7339" y="5118"/>
                    <a:pt x="7456" y="5118"/>
                  </a:cubicBezTo>
                  <a:cubicBezTo>
                    <a:pt x="8797" y="5118"/>
                    <a:pt x="10082" y="4772"/>
                    <a:pt x="11158" y="4121"/>
                  </a:cubicBezTo>
                  <a:cubicBezTo>
                    <a:pt x="12641" y="3214"/>
                    <a:pt x="13663" y="1731"/>
                    <a:pt x="13910" y="116"/>
                  </a:cubicBezTo>
                  <a:cubicBezTo>
                    <a:pt x="13910" y="66"/>
                    <a:pt x="13877" y="17"/>
                    <a:pt x="138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95;p44">
              <a:extLst>
                <a:ext uri="{FF2B5EF4-FFF2-40B4-BE49-F238E27FC236}">
                  <a16:creationId xmlns:a16="http://schemas.microsoft.com/office/drawing/2014/main" id="{93983B7E-5EC6-EE8A-2470-4A08B9B36D97}"/>
                </a:ext>
              </a:extLst>
            </p:cNvPr>
            <p:cNvSpPr/>
            <p:nvPr/>
          </p:nvSpPr>
          <p:spPr>
            <a:xfrm>
              <a:off x="6163075" y="1967725"/>
              <a:ext cx="285150" cy="254025"/>
            </a:xfrm>
            <a:custGeom>
              <a:avLst/>
              <a:gdLst/>
              <a:ahLst/>
              <a:cxnLst/>
              <a:rect l="l" t="t" r="r" b="b"/>
              <a:pathLst>
                <a:path w="11406" h="10161" extrusionOk="0">
                  <a:moveTo>
                    <a:pt x="396" y="0"/>
                  </a:moveTo>
                  <a:cubicBezTo>
                    <a:pt x="347" y="0"/>
                    <a:pt x="297" y="50"/>
                    <a:pt x="281" y="99"/>
                  </a:cubicBezTo>
                  <a:cubicBezTo>
                    <a:pt x="1" y="2950"/>
                    <a:pt x="1154" y="5917"/>
                    <a:pt x="3297" y="7829"/>
                  </a:cubicBezTo>
                  <a:cubicBezTo>
                    <a:pt x="4879" y="9246"/>
                    <a:pt x="6972" y="10054"/>
                    <a:pt x="9098" y="10153"/>
                  </a:cubicBezTo>
                  <a:cubicBezTo>
                    <a:pt x="9224" y="10158"/>
                    <a:pt x="9350" y="10161"/>
                    <a:pt x="9476" y="10161"/>
                  </a:cubicBezTo>
                  <a:cubicBezTo>
                    <a:pt x="10095" y="10161"/>
                    <a:pt x="10721" y="10094"/>
                    <a:pt x="11323" y="9971"/>
                  </a:cubicBezTo>
                  <a:cubicBezTo>
                    <a:pt x="11373" y="9955"/>
                    <a:pt x="11406" y="9905"/>
                    <a:pt x="11406" y="9839"/>
                  </a:cubicBezTo>
                  <a:cubicBezTo>
                    <a:pt x="11392" y="9799"/>
                    <a:pt x="11356" y="9769"/>
                    <a:pt x="11316" y="9769"/>
                  </a:cubicBezTo>
                  <a:cubicBezTo>
                    <a:pt x="11308" y="9769"/>
                    <a:pt x="11299" y="9771"/>
                    <a:pt x="11290" y="9773"/>
                  </a:cubicBezTo>
                  <a:cubicBezTo>
                    <a:pt x="10697" y="9898"/>
                    <a:pt x="10091" y="9959"/>
                    <a:pt x="9485" y="9959"/>
                  </a:cubicBezTo>
                  <a:cubicBezTo>
                    <a:pt x="7280" y="9959"/>
                    <a:pt x="5071" y="9154"/>
                    <a:pt x="3429" y="7680"/>
                  </a:cubicBezTo>
                  <a:cubicBezTo>
                    <a:pt x="1336" y="5818"/>
                    <a:pt x="215" y="2917"/>
                    <a:pt x="495" y="116"/>
                  </a:cubicBezTo>
                  <a:cubicBezTo>
                    <a:pt x="495" y="66"/>
                    <a:pt x="446" y="17"/>
                    <a:pt x="3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96;p44">
              <a:extLst>
                <a:ext uri="{FF2B5EF4-FFF2-40B4-BE49-F238E27FC236}">
                  <a16:creationId xmlns:a16="http://schemas.microsoft.com/office/drawing/2014/main" id="{FC9B57F2-6E42-0419-117E-C0754ACF353F}"/>
                </a:ext>
              </a:extLst>
            </p:cNvPr>
            <p:cNvSpPr/>
            <p:nvPr/>
          </p:nvSpPr>
          <p:spPr>
            <a:xfrm>
              <a:off x="6192750" y="1974400"/>
              <a:ext cx="314400" cy="165750"/>
            </a:xfrm>
            <a:custGeom>
              <a:avLst/>
              <a:gdLst/>
              <a:ahLst/>
              <a:cxnLst/>
              <a:rect l="l" t="t" r="r" b="b"/>
              <a:pathLst>
                <a:path w="12576" h="6630" extrusionOk="0">
                  <a:moveTo>
                    <a:pt x="127" y="0"/>
                  </a:moveTo>
                  <a:cubicBezTo>
                    <a:pt x="112" y="0"/>
                    <a:pt x="97" y="4"/>
                    <a:pt x="83" y="13"/>
                  </a:cubicBezTo>
                  <a:cubicBezTo>
                    <a:pt x="33" y="30"/>
                    <a:pt x="0" y="79"/>
                    <a:pt x="33" y="145"/>
                  </a:cubicBezTo>
                  <a:cubicBezTo>
                    <a:pt x="1368" y="3244"/>
                    <a:pt x="4253" y="5633"/>
                    <a:pt x="7549" y="6408"/>
                  </a:cubicBezTo>
                  <a:cubicBezTo>
                    <a:pt x="8109" y="6523"/>
                    <a:pt x="8670" y="6606"/>
                    <a:pt x="9213" y="6622"/>
                  </a:cubicBezTo>
                  <a:cubicBezTo>
                    <a:pt x="9327" y="6627"/>
                    <a:pt x="9440" y="6629"/>
                    <a:pt x="9552" y="6629"/>
                  </a:cubicBezTo>
                  <a:cubicBezTo>
                    <a:pt x="10643" y="6629"/>
                    <a:pt x="11658" y="6410"/>
                    <a:pt x="12510" y="5947"/>
                  </a:cubicBezTo>
                  <a:cubicBezTo>
                    <a:pt x="12559" y="5930"/>
                    <a:pt x="12576" y="5864"/>
                    <a:pt x="12559" y="5815"/>
                  </a:cubicBezTo>
                  <a:cubicBezTo>
                    <a:pt x="12538" y="5783"/>
                    <a:pt x="12510" y="5765"/>
                    <a:pt x="12479" y="5765"/>
                  </a:cubicBezTo>
                  <a:cubicBezTo>
                    <a:pt x="12462" y="5765"/>
                    <a:pt x="12445" y="5770"/>
                    <a:pt x="12427" y="5782"/>
                  </a:cubicBezTo>
                  <a:cubicBezTo>
                    <a:pt x="11596" y="6218"/>
                    <a:pt x="10608" y="6438"/>
                    <a:pt x="9537" y="6438"/>
                  </a:cubicBezTo>
                  <a:cubicBezTo>
                    <a:pt x="8909" y="6438"/>
                    <a:pt x="8252" y="6363"/>
                    <a:pt x="7582" y="6210"/>
                  </a:cubicBezTo>
                  <a:cubicBezTo>
                    <a:pt x="4351" y="5452"/>
                    <a:pt x="1533" y="3112"/>
                    <a:pt x="215" y="63"/>
                  </a:cubicBezTo>
                  <a:cubicBezTo>
                    <a:pt x="203" y="27"/>
                    <a:pt x="165" y="0"/>
                    <a:pt x="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97;p44">
              <a:extLst>
                <a:ext uri="{FF2B5EF4-FFF2-40B4-BE49-F238E27FC236}">
                  <a16:creationId xmlns:a16="http://schemas.microsoft.com/office/drawing/2014/main" id="{9382D728-55C1-3DA4-CBE4-1062FD72F3C4}"/>
                </a:ext>
              </a:extLst>
            </p:cNvPr>
            <p:cNvSpPr/>
            <p:nvPr/>
          </p:nvSpPr>
          <p:spPr>
            <a:xfrm>
              <a:off x="6032050" y="2106525"/>
              <a:ext cx="29275" cy="39275"/>
            </a:xfrm>
            <a:custGeom>
              <a:avLst/>
              <a:gdLst/>
              <a:ahLst/>
              <a:cxnLst/>
              <a:rect l="l" t="t" r="r" b="b"/>
              <a:pathLst>
                <a:path w="1171" h="1571" extrusionOk="0">
                  <a:moveTo>
                    <a:pt x="603" y="0"/>
                  </a:moveTo>
                  <a:cubicBezTo>
                    <a:pt x="322" y="0"/>
                    <a:pt x="65" y="320"/>
                    <a:pt x="34" y="744"/>
                  </a:cubicBezTo>
                  <a:cubicBezTo>
                    <a:pt x="1" y="1172"/>
                    <a:pt x="215" y="1552"/>
                    <a:pt x="528" y="1568"/>
                  </a:cubicBezTo>
                  <a:cubicBezTo>
                    <a:pt x="541" y="1569"/>
                    <a:pt x="554" y="1570"/>
                    <a:pt x="567" y="1570"/>
                  </a:cubicBezTo>
                  <a:cubicBezTo>
                    <a:pt x="849" y="1570"/>
                    <a:pt x="1106" y="1236"/>
                    <a:pt x="1138" y="826"/>
                  </a:cubicBezTo>
                  <a:cubicBezTo>
                    <a:pt x="1171" y="398"/>
                    <a:pt x="957" y="19"/>
                    <a:pt x="644" y="2"/>
                  </a:cubicBezTo>
                  <a:cubicBezTo>
                    <a:pt x="630" y="1"/>
                    <a:pt x="616" y="0"/>
                    <a:pt x="603" y="0"/>
                  </a:cubicBezTo>
                  <a:close/>
                </a:path>
              </a:pathLst>
            </a:custGeom>
            <a:solidFill>
              <a:srgbClr val="FE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98;p44">
              <a:extLst>
                <a:ext uri="{FF2B5EF4-FFF2-40B4-BE49-F238E27FC236}">
                  <a16:creationId xmlns:a16="http://schemas.microsoft.com/office/drawing/2014/main" id="{3344F9FE-69B3-39E1-6586-AA7D3E58DBD6}"/>
                </a:ext>
              </a:extLst>
            </p:cNvPr>
            <p:cNvSpPr/>
            <p:nvPr/>
          </p:nvSpPr>
          <p:spPr>
            <a:xfrm>
              <a:off x="6027525" y="2107725"/>
              <a:ext cx="43700" cy="31725"/>
            </a:xfrm>
            <a:custGeom>
              <a:avLst/>
              <a:gdLst/>
              <a:ahLst/>
              <a:cxnLst/>
              <a:rect l="l" t="t" r="r" b="b"/>
              <a:pathLst>
                <a:path w="1748" h="1269" extrusionOk="0">
                  <a:moveTo>
                    <a:pt x="308" y="1"/>
                  </a:moveTo>
                  <a:cubicBezTo>
                    <a:pt x="223" y="1"/>
                    <a:pt x="140" y="47"/>
                    <a:pt x="83" y="119"/>
                  </a:cubicBezTo>
                  <a:cubicBezTo>
                    <a:pt x="17" y="202"/>
                    <a:pt x="1" y="317"/>
                    <a:pt x="17" y="416"/>
                  </a:cubicBezTo>
                  <a:cubicBezTo>
                    <a:pt x="17" y="515"/>
                    <a:pt x="50" y="614"/>
                    <a:pt x="99" y="712"/>
                  </a:cubicBezTo>
                  <a:cubicBezTo>
                    <a:pt x="215" y="894"/>
                    <a:pt x="396" y="1059"/>
                    <a:pt x="594" y="1157"/>
                  </a:cubicBezTo>
                  <a:cubicBezTo>
                    <a:pt x="742" y="1232"/>
                    <a:pt x="909" y="1269"/>
                    <a:pt x="1081" y="1269"/>
                  </a:cubicBezTo>
                  <a:cubicBezTo>
                    <a:pt x="1138" y="1269"/>
                    <a:pt x="1195" y="1265"/>
                    <a:pt x="1253" y="1256"/>
                  </a:cubicBezTo>
                  <a:cubicBezTo>
                    <a:pt x="1385" y="1240"/>
                    <a:pt x="1500" y="1190"/>
                    <a:pt x="1599" y="1108"/>
                  </a:cubicBezTo>
                  <a:cubicBezTo>
                    <a:pt x="1682" y="1026"/>
                    <a:pt x="1748" y="894"/>
                    <a:pt x="1715" y="762"/>
                  </a:cubicBezTo>
                  <a:cubicBezTo>
                    <a:pt x="1698" y="663"/>
                    <a:pt x="1599" y="581"/>
                    <a:pt x="1500" y="531"/>
                  </a:cubicBezTo>
                  <a:cubicBezTo>
                    <a:pt x="1451" y="498"/>
                    <a:pt x="1385" y="482"/>
                    <a:pt x="1335" y="465"/>
                  </a:cubicBezTo>
                  <a:cubicBezTo>
                    <a:pt x="1237" y="432"/>
                    <a:pt x="1154" y="399"/>
                    <a:pt x="1055" y="366"/>
                  </a:cubicBezTo>
                  <a:cubicBezTo>
                    <a:pt x="907" y="317"/>
                    <a:pt x="759" y="251"/>
                    <a:pt x="627" y="152"/>
                  </a:cubicBezTo>
                  <a:cubicBezTo>
                    <a:pt x="544" y="86"/>
                    <a:pt x="462" y="20"/>
                    <a:pt x="347" y="4"/>
                  </a:cubicBezTo>
                  <a:cubicBezTo>
                    <a:pt x="334" y="2"/>
                    <a:pt x="321" y="1"/>
                    <a:pt x="3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99;p44">
              <a:extLst>
                <a:ext uri="{FF2B5EF4-FFF2-40B4-BE49-F238E27FC236}">
                  <a16:creationId xmlns:a16="http://schemas.microsoft.com/office/drawing/2014/main" id="{4E493061-1078-D568-7B04-5883A2EADF91}"/>
                </a:ext>
              </a:extLst>
            </p:cNvPr>
            <p:cNvSpPr/>
            <p:nvPr/>
          </p:nvSpPr>
          <p:spPr>
            <a:xfrm>
              <a:off x="6081925" y="1878250"/>
              <a:ext cx="18025" cy="60700"/>
            </a:xfrm>
            <a:custGeom>
              <a:avLst/>
              <a:gdLst/>
              <a:ahLst/>
              <a:cxnLst/>
              <a:rect l="l" t="t" r="r" b="b"/>
              <a:pathLst>
                <a:path w="721" h="2428" extrusionOk="0">
                  <a:moveTo>
                    <a:pt x="244" y="1"/>
                  </a:moveTo>
                  <a:cubicBezTo>
                    <a:pt x="194" y="1"/>
                    <a:pt x="140" y="29"/>
                    <a:pt x="132" y="85"/>
                  </a:cubicBezTo>
                  <a:cubicBezTo>
                    <a:pt x="0" y="860"/>
                    <a:pt x="132" y="1667"/>
                    <a:pt x="494" y="2376"/>
                  </a:cubicBezTo>
                  <a:cubicBezTo>
                    <a:pt x="515" y="2412"/>
                    <a:pt x="547" y="2428"/>
                    <a:pt x="580" y="2428"/>
                  </a:cubicBezTo>
                  <a:cubicBezTo>
                    <a:pt x="650" y="2428"/>
                    <a:pt x="721" y="2356"/>
                    <a:pt x="676" y="2277"/>
                  </a:cubicBezTo>
                  <a:cubicBezTo>
                    <a:pt x="330" y="1601"/>
                    <a:pt x="214" y="843"/>
                    <a:pt x="330" y="102"/>
                  </a:cubicBezTo>
                  <a:cubicBezTo>
                    <a:pt x="347" y="34"/>
                    <a:pt x="298" y="1"/>
                    <a:pt x="2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00;p44">
              <a:extLst>
                <a:ext uri="{FF2B5EF4-FFF2-40B4-BE49-F238E27FC236}">
                  <a16:creationId xmlns:a16="http://schemas.microsoft.com/office/drawing/2014/main" id="{1C9AFE1C-4108-19E0-039F-08616EAD283D}"/>
                </a:ext>
              </a:extLst>
            </p:cNvPr>
            <p:cNvSpPr/>
            <p:nvPr/>
          </p:nvSpPr>
          <p:spPr>
            <a:xfrm>
              <a:off x="6057125" y="1899000"/>
              <a:ext cx="31350" cy="41925"/>
            </a:xfrm>
            <a:custGeom>
              <a:avLst/>
              <a:gdLst/>
              <a:ahLst/>
              <a:cxnLst/>
              <a:rect l="l" t="t" r="r" b="b"/>
              <a:pathLst>
                <a:path w="1254" h="1677" extrusionOk="0">
                  <a:moveTo>
                    <a:pt x="118" y="1"/>
                  </a:moveTo>
                  <a:cubicBezTo>
                    <a:pt x="59" y="1"/>
                    <a:pt x="0" y="45"/>
                    <a:pt x="20" y="112"/>
                  </a:cubicBezTo>
                  <a:cubicBezTo>
                    <a:pt x="151" y="739"/>
                    <a:pt x="531" y="1299"/>
                    <a:pt x="1058" y="1661"/>
                  </a:cubicBezTo>
                  <a:cubicBezTo>
                    <a:pt x="1074" y="1672"/>
                    <a:pt x="1090" y="1677"/>
                    <a:pt x="1106" y="1677"/>
                  </a:cubicBezTo>
                  <a:cubicBezTo>
                    <a:pt x="1188" y="1677"/>
                    <a:pt x="1254" y="1552"/>
                    <a:pt x="1157" y="1497"/>
                  </a:cubicBezTo>
                  <a:cubicBezTo>
                    <a:pt x="679" y="1151"/>
                    <a:pt x="333" y="640"/>
                    <a:pt x="217" y="79"/>
                  </a:cubicBezTo>
                  <a:cubicBezTo>
                    <a:pt x="204" y="24"/>
                    <a:pt x="161" y="1"/>
                    <a:pt x="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01;p44">
              <a:extLst>
                <a:ext uri="{FF2B5EF4-FFF2-40B4-BE49-F238E27FC236}">
                  <a16:creationId xmlns:a16="http://schemas.microsoft.com/office/drawing/2014/main" id="{9A57C4C6-B3B0-51C8-9930-586A2339D8AA}"/>
                </a:ext>
              </a:extLst>
            </p:cNvPr>
            <p:cNvSpPr/>
            <p:nvPr/>
          </p:nvSpPr>
          <p:spPr>
            <a:xfrm>
              <a:off x="5670100" y="1550650"/>
              <a:ext cx="1045525" cy="322400"/>
            </a:xfrm>
            <a:custGeom>
              <a:avLst/>
              <a:gdLst/>
              <a:ahLst/>
              <a:cxnLst/>
              <a:rect l="l" t="t" r="r" b="b"/>
              <a:pathLst>
                <a:path w="41821" h="12896" extrusionOk="0">
                  <a:moveTo>
                    <a:pt x="28823" y="1"/>
                  </a:moveTo>
                  <a:cubicBezTo>
                    <a:pt x="28031" y="1"/>
                    <a:pt x="27254" y="324"/>
                    <a:pt x="26576" y="746"/>
                  </a:cubicBezTo>
                  <a:cubicBezTo>
                    <a:pt x="25669" y="1323"/>
                    <a:pt x="24944" y="2130"/>
                    <a:pt x="24087" y="2757"/>
                  </a:cubicBezTo>
                  <a:cubicBezTo>
                    <a:pt x="23642" y="3070"/>
                    <a:pt x="23181" y="3350"/>
                    <a:pt x="22670" y="3531"/>
                  </a:cubicBezTo>
                  <a:cubicBezTo>
                    <a:pt x="22159" y="3713"/>
                    <a:pt x="21632" y="3811"/>
                    <a:pt x="21088" y="3844"/>
                  </a:cubicBezTo>
                  <a:cubicBezTo>
                    <a:pt x="20906" y="3858"/>
                    <a:pt x="20724" y="3864"/>
                    <a:pt x="20542" y="3864"/>
                  </a:cubicBezTo>
                  <a:cubicBezTo>
                    <a:pt x="19621" y="3864"/>
                    <a:pt x="18703" y="3699"/>
                    <a:pt x="17808" y="3465"/>
                  </a:cubicBezTo>
                  <a:cubicBezTo>
                    <a:pt x="16671" y="3169"/>
                    <a:pt x="15550" y="2773"/>
                    <a:pt x="14413" y="2460"/>
                  </a:cubicBezTo>
                  <a:cubicBezTo>
                    <a:pt x="13424" y="2180"/>
                    <a:pt x="12419" y="1982"/>
                    <a:pt x="11380" y="1916"/>
                  </a:cubicBezTo>
                  <a:cubicBezTo>
                    <a:pt x="11054" y="1894"/>
                    <a:pt x="10727" y="1883"/>
                    <a:pt x="10400" y="1883"/>
                  </a:cubicBezTo>
                  <a:cubicBezTo>
                    <a:pt x="8780" y="1883"/>
                    <a:pt x="7164" y="2153"/>
                    <a:pt x="5628" y="2674"/>
                  </a:cubicBezTo>
                  <a:cubicBezTo>
                    <a:pt x="3799" y="3284"/>
                    <a:pt x="2085" y="4240"/>
                    <a:pt x="618" y="5509"/>
                  </a:cubicBezTo>
                  <a:cubicBezTo>
                    <a:pt x="437" y="5657"/>
                    <a:pt x="256" y="5822"/>
                    <a:pt x="74" y="6003"/>
                  </a:cubicBezTo>
                  <a:cubicBezTo>
                    <a:pt x="1" y="6077"/>
                    <a:pt x="72" y="6190"/>
                    <a:pt x="158" y="6190"/>
                  </a:cubicBezTo>
                  <a:cubicBezTo>
                    <a:pt x="168" y="6190"/>
                    <a:pt x="179" y="6188"/>
                    <a:pt x="190" y="6185"/>
                  </a:cubicBezTo>
                  <a:cubicBezTo>
                    <a:pt x="203" y="6225"/>
                    <a:pt x="239" y="6255"/>
                    <a:pt x="288" y="6255"/>
                  </a:cubicBezTo>
                  <a:cubicBezTo>
                    <a:pt x="299" y="6255"/>
                    <a:pt x="310" y="6254"/>
                    <a:pt x="321" y="6251"/>
                  </a:cubicBezTo>
                  <a:cubicBezTo>
                    <a:pt x="1070" y="6077"/>
                    <a:pt x="1828" y="5999"/>
                    <a:pt x="2585" y="5999"/>
                  </a:cubicBezTo>
                  <a:cubicBezTo>
                    <a:pt x="4194" y="5999"/>
                    <a:pt x="5802" y="6350"/>
                    <a:pt x="7326" y="6877"/>
                  </a:cubicBezTo>
                  <a:cubicBezTo>
                    <a:pt x="9617" y="7668"/>
                    <a:pt x="11726" y="8855"/>
                    <a:pt x="13869" y="9942"/>
                  </a:cubicBezTo>
                  <a:cubicBezTo>
                    <a:pt x="16012" y="11030"/>
                    <a:pt x="18204" y="11953"/>
                    <a:pt x="20560" y="12448"/>
                  </a:cubicBezTo>
                  <a:cubicBezTo>
                    <a:pt x="21996" y="12745"/>
                    <a:pt x="23469" y="12895"/>
                    <a:pt x="24941" y="12895"/>
                  </a:cubicBezTo>
                  <a:cubicBezTo>
                    <a:pt x="25836" y="12895"/>
                    <a:pt x="26730" y="12840"/>
                    <a:pt x="27614" y="12728"/>
                  </a:cubicBezTo>
                  <a:cubicBezTo>
                    <a:pt x="28801" y="12579"/>
                    <a:pt x="29955" y="12316"/>
                    <a:pt x="31092" y="11986"/>
                  </a:cubicBezTo>
                  <a:cubicBezTo>
                    <a:pt x="32164" y="11684"/>
                    <a:pt x="33264" y="11368"/>
                    <a:pt x="34392" y="11368"/>
                  </a:cubicBezTo>
                  <a:cubicBezTo>
                    <a:pt x="34495" y="11368"/>
                    <a:pt x="34598" y="11371"/>
                    <a:pt x="34701" y="11376"/>
                  </a:cubicBezTo>
                  <a:cubicBezTo>
                    <a:pt x="35014" y="11376"/>
                    <a:pt x="35327" y="11426"/>
                    <a:pt x="35624" y="11508"/>
                  </a:cubicBezTo>
                  <a:cubicBezTo>
                    <a:pt x="35634" y="11510"/>
                    <a:pt x="35643" y="11511"/>
                    <a:pt x="35653" y="11511"/>
                  </a:cubicBezTo>
                  <a:cubicBezTo>
                    <a:pt x="35780" y="11511"/>
                    <a:pt x="35829" y="11308"/>
                    <a:pt x="35690" y="11277"/>
                  </a:cubicBezTo>
                  <a:cubicBezTo>
                    <a:pt x="35278" y="11179"/>
                    <a:pt x="34861" y="11137"/>
                    <a:pt x="34444" y="11137"/>
                  </a:cubicBezTo>
                  <a:cubicBezTo>
                    <a:pt x="33678" y="11137"/>
                    <a:pt x="32910" y="11277"/>
                    <a:pt x="32163" y="11459"/>
                  </a:cubicBezTo>
                  <a:cubicBezTo>
                    <a:pt x="30976" y="11755"/>
                    <a:pt x="29806" y="12118"/>
                    <a:pt x="28603" y="12332"/>
                  </a:cubicBezTo>
                  <a:cubicBezTo>
                    <a:pt x="27393" y="12551"/>
                    <a:pt x="26161" y="12658"/>
                    <a:pt x="24930" y="12658"/>
                  </a:cubicBezTo>
                  <a:cubicBezTo>
                    <a:pt x="23746" y="12658"/>
                    <a:pt x="22564" y="12559"/>
                    <a:pt x="21401" y="12365"/>
                  </a:cubicBezTo>
                  <a:cubicBezTo>
                    <a:pt x="20214" y="12167"/>
                    <a:pt x="19061" y="11871"/>
                    <a:pt x="17923" y="11475"/>
                  </a:cubicBezTo>
                  <a:cubicBezTo>
                    <a:pt x="16770" y="11063"/>
                    <a:pt x="15649" y="10569"/>
                    <a:pt x="14545" y="10025"/>
                  </a:cubicBezTo>
                  <a:cubicBezTo>
                    <a:pt x="12402" y="8954"/>
                    <a:pt x="10309" y="7750"/>
                    <a:pt x="8051" y="6893"/>
                  </a:cubicBezTo>
                  <a:cubicBezTo>
                    <a:pt x="6311" y="6239"/>
                    <a:pt x="4457" y="5772"/>
                    <a:pt x="2587" y="5772"/>
                  </a:cubicBezTo>
                  <a:cubicBezTo>
                    <a:pt x="2102" y="5772"/>
                    <a:pt x="1615" y="5804"/>
                    <a:pt x="1129" y="5872"/>
                  </a:cubicBezTo>
                  <a:cubicBezTo>
                    <a:pt x="981" y="5888"/>
                    <a:pt x="832" y="5921"/>
                    <a:pt x="684" y="5938"/>
                  </a:cubicBezTo>
                  <a:cubicBezTo>
                    <a:pt x="2332" y="5153"/>
                    <a:pt x="4152" y="4832"/>
                    <a:pt x="5977" y="4832"/>
                  </a:cubicBezTo>
                  <a:cubicBezTo>
                    <a:pt x="6799" y="4832"/>
                    <a:pt x="7622" y="4897"/>
                    <a:pt x="8430" y="5015"/>
                  </a:cubicBezTo>
                  <a:cubicBezTo>
                    <a:pt x="11380" y="5427"/>
                    <a:pt x="14166" y="6531"/>
                    <a:pt x="16951" y="7569"/>
                  </a:cubicBezTo>
                  <a:cubicBezTo>
                    <a:pt x="19769" y="8624"/>
                    <a:pt x="22620" y="9646"/>
                    <a:pt x="25637" y="9926"/>
                  </a:cubicBezTo>
                  <a:cubicBezTo>
                    <a:pt x="26157" y="9972"/>
                    <a:pt x="26677" y="9998"/>
                    <a:pt x="27196" y="9998"/>
                  </a:cubicBezTo>
                  <a:cubicBezTo>
                    <a:pt x="28156" y="9998"/>
                    <a:pt x="29112" y="9909"/>
                    <a:pt x="30053" y="9695"/>
                  </a:cubicBezTo>
                  <a:cubicBezTo>
                    <a:pt x="31355" y="9415"/>
                    <a:pt x="32575" y="8888"/>
                    <a:pt x="33745" y="8278"/>
                  </a:cubicBezTo>
                  <a:cubicBezTo>
                    <a:pt x="35987" y="7124"/>
                    <a:pt x="38162" y="5591"/>
                    <a:pt x="40700" y="5212"/>
                  </a:cubicBezTo>
                  <a:cubicBezTo>
                    <a:pt x="41030" y="5163"/>
                    <a:pt x="41343" y="5130"/>
                    <a:pt x="41673" y="5130"/>
                  </a:cubicBezTo>
                  <a:cubicBezTo>
                    <a:pt x="41816" y="5130"/>
                    <a:pt x="41821" y="4898"/>
                    <a:pt x="41687" y="4898"/>
                  </a:cubicBezTo>
                  <a:cubicBezTo>
                    <a:pt x="41682" y="4898"/>
                    <a:pt x="41677" y="4899"/>
                    <a:pt x="41673" y="4899"/>
                  </a:cubicBezTo>
                  <a:cubicBezTo>
                    <a:pt x="39085" y="4965"/>
                    <a:pt x="36844" y="6333"/>
                    <a:pt x="34652" y="7536"/>
                  </a:cubicBezTo>
                  <a:cubicBezTo>
                    <a:pt x="33498" y="8162"/>
                    <a:pt x="32328" y="8772"/>
                    <a:pt x="31092" y="9184"/>
                  </a:cubicBezTo>
                  <a:cubicBezTo>
                    <a:pt x="29820" y="9594"/>
                    <a:pt x="28483" y="9770"/>
                    <a:pt x="27139" y="9770"/>
                  </a:cubicBezTo>
                  <a:cubicBezTo>
                    <a:pt x="26968" y="9770"/>
                    <a:pt x="26797" y="9767"/>
                    <a:pt x="26625" y="9761"/>
                  </a:cubicBezTo>
                  <a:cubicBezTo>
                    <a:pt x="23560" y="9646"/>
                    <a:pt x="20593" y="8673"/>
                    <a:pt x="17742" y="7619"/>
                  </a:cubicBezTo>
                  <a:cubicBezTo>
                    <a:pt x="14907" y="6564"/>
                    <a:pt x="12106" y="5410"/>
                    <a:pt x="9122" y="4883"/>
                  </a:cubicBezTo>
                  <a:cubicBezTo>
                    <a:pt x="8090" y="4704"/>
                    <a:pt x="7030" y="4600"/>
                    <a:pt x="5971" y="4600"/>
                  </a:cubicBezTo>
                  <a:cubicBezTo>
                    <a:pt x="4293" y="4600"/>
                    <a:pt x="2619" y="4862"/>
                    <a:pt x="1063" y="5509"/>
                  </a:cubicBezTo>
                  <a:cubicBezTo>
                    <a:pt x="997" y="5542"/>
                    <a:pt x="931" y="5575"/>
                    <a:pt x="865" y="5608"/>
                  </a:cubicBezTo>
                  <a:cubicBezTo>
                    <a:pt x="2134" y="4520"/>
                    <a:pt x="3585" y="3680"/>
                    <a:pt x="5134" y="3086"/>
                  </a:cubicBezTo>
                  <a:cubicBezTo>
                    <a:pt x="6786" y="2465"/>
                    <a:pt x="8549" y="2122"/>
                    <a:pt x="10321" y="2122"/>
                  </a:cubicBezTo>
                  <a:cubicBezTo>
                    <a:pt x="10476" y="2122"/>
                    <a:pt x="10632" y="2125"/>
                    <a:pt x="10787" y="2130"/>
                  </a:cubicBezTo>
                  <a:cubicBezTo>
                    <a:pt x="11776" y="2147"/>
                    <a:pt x="12765" y="2279"/>
                    <a:pt x="13737" y="2526"/>
                  </a:cubicBezTo>
                  <a:cubicBezTo>
                    <a:pt x="14874" y="2790"/>
                    <a:pt x="15979" y="3185"/>
                    <a:pt x="17099" y="3515"/>
                  </a:cubicBezTo>
                  <a:cubicBezTo>
                    <a:pt x="18206" y="3841"/>
                    <a:pt x="19397" y="4098"/>
                    <a:pt x="20569" y="4098"/>
                  </a:cubicBezTo>
                  <a:cubicBezTo>
                    <a:pt x="21526" y="4098"/>
                    <a:pt x="22471" y="3927"/>
                    <a:pt x="23346" y="3482"/>
                  </a:cubicBezTo>
                  <a:cubicBezTo>
                    <a:pt x="24285" y="3004"/>
                    <a:pt x="25043" y="2262"/>
                    <a:pt x="25834" y="1587"/>
                  </a:cubicBezTo>
                  <a:cubicBezTo>
                    <a:pt x="26642" y="927"/>
                    <a:pt x="27614" y="285"/>
                    <a:pt x="28686" y="235"/>
                  </a:cubicBezTo>
                  <a:cubicBezTo>
                    <a:pt x="28949" y="235"/>
                    <a:pt x="29196" y="252"/>
                    <a:pt x="29444" y="318"/>
                  </a:cubicBezTo>
                  <a:cubicBezTo>
                    <a:pt x="29454" y="320"/>
                    <a:pt x="29464" y="321"/>
                    <a:pt x="29474" y="321"/>
                  </a:cubicBezTo>
                  <a:cubicBezTo>
                    <a:pt x="29600" y="321"/>
                    <a:pt x="29647" y="133"/>
                    <a:pt x="29510" y="87"/>
                  </a:cubicBezTo>
                  <a:cubicBezTo>
                    <a:pt x="29281" y="28"/>
                    <a:pt x="29052" y="1"/>
                    <a:pt x="28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02;p44">
              <a:extLst>
                <a:ext uri="{FF2B5EF4-FFF2-40B4-BE49-F238E27FC236}">
                  <a16:creationId xmlns:a16="http://schemas.microsoft.com/office/drawing/2014/main" id="{477D21A2-C4C8-219E-7AE0-E38F32215AC7}"/>
                </a:ext>
              </a:extLst>
            </p:cNvPr>
            <p:cNvSpPr/>
            <p:nvPr/>
          </p:nvSpPr>
          <p:spPr>
            <a:xfrm>
              <a:off x="5434200" y="1788475"/>
              <a:ext cx="208925" cy="85225"/>
            </a:xfrm>
            <a:custGeom>
              <a:avLst/>
              <a:gdLst/>
              <a:ahLst/>
              <a:cxnLst/>
              <a:rect l="l" t="t" r="r" b="b"/>
              <a:pathLst>
                <a:path w="8357" h="3409" extrusionOk="0">
                  <a:moveTo>
                    <a:pt x="8142" y="1"/>
                  </a:moveTo>
                  <a:cubicBezTo>
                    <a:pt x="7351" y="1006"/>
                    <a:pt x="6544" y="1731"/>
                    <a:pt x="5670" y="2275"/>
                  </a:cubicBezTo>
                  <a:cubicBezTo>
                    <a:pt x="4669" y="2894"/>
                    <a:pt x="3557" y="3207"/>
                    <a:pt x="2506" y="3207"/>
                  </a:cubicBezTo>
                  <a:cubicBezTo>
                    <a:pt x="1655" y="3207"/>
                    <a:pt x="844" y="3002"/>
                    <a:pt x="165" y="2588"/>
                  </a:cubicBezTo>
                  <a:cubicBezTo>
                    <a:pt x="148" y="2577"/>
                    <a:pt x="128" y="2571"/>
                    <a:pt x="109" y="2571"/>
                  </a:cubicBezTo>
                  <a:cubicBezTo>
                    <a:pt x="73" y="2571"/>
                    <a:pt x="38" y="2589"/>
                    <a:pt x="17" y="2621"/>
                  </a:cubicBezTo>
                  <a:cubicBezTo>
                    <a:pt x="1" y="2671"/>
                    <a:pt x="17" y="2720"/>
                    <a:pt x="50" y="2753"/>
                  </a:cubicBezTo>
                  <a:cubicBezTo>
                    <a:pt x="610" y="3099"/>
                    <a:pt x="1253" y="3297"/>
                    <a:pt x="1929" y="3380"/>
                  </a:cubicBezTo>
                  <a:cubicBezTo>
                    <a:pt x="2115" y="3399"/>
                    <a:pt x="2304" y="3409"/>
                    <a:pt x="2494" y="3409"/>
                  </a:cubicBezTo>
                  <a:cubicBezTo>
                    <a:pt x="3585" y="3409"/>
                    <a:pt x="4731" y="3088"/>
                    <a:pt x="5769" y="2457"/>
                  </a:cubicBezTo>
                  <a:cubicBezTo>
                    <a:pt x="6692" y="1880"/>
                    <a:pt x="7516" y="1122"/>
                    <a:pt x="8357" y="67"/>
                  </a:cubicBezTo>
                  <a:cubicBezTo>
                    <a:pt x="8274" y="50"/>
                    <a:pt x="8208" y="17"/>
                    <a:pt x="8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03;p44">
              <a:extLst>
                <a:ext uri="{FF2B5EF4-FFF2-40B4-BE49-F238E27FC236}">
                  <a16:creationId xmlns:a16="http://schemas.microsoft.com/office/drawing/2014/main" id="{CD9174A3-B041-9C03-FD29-5E55700EEE35}"/>
                </a:ext>
              </a:extLst>
            </p:cNvPr>
            <p:cNvSpPr/>
            <p:nvPr/>
          </p:nvSpPr>
          <p:spPr>
            <a:xfrm>
              <a:off x="5437900" y="1787650"/>
              <a:ext cx="203575" cy="73825"/>
            </a:xfrm>
            <a:custGeom>
              <a:avLst/>
              <a:gdLst/>
              <a:ahLst/>
              <a:cxnLst/>
              <a:rect l="l" t="t" r="r" b="b"/>
              <a:pathLst>
                <a:path w="8143" h="2953" extrusionOk="0">
                  <a:moveTo>
                    <a:pt x="7945" y="1"/>
                  </a:moveTo>
                  <a:cubicBezTo>
                    <a:pt x="7450" y="677"/>
                    <a:pt x="6874" y="1303"/>
                    <a:pt x="6181" y="1797"/>
                  </a:cubicBezTo>
                  <a:cubicBezTo>
                    <a:pt x="5266" y="2425"/>
                    <a:pt x="4143" y="2744"/>
                    <a:pt x="3023" y="2744"/>
                  </a:cubicBezTo>
                  <a:cubicBezTo>
                    <a:pt x="2025" y="2744"/>
                    <a:pt x="1028" y="2491"/>
                    <a:pt x="182" y="1979"/>
                  </a:cubicBezTo>
                  <a:cubicBezTo>
                    <a:pt x="165" y="1967"/>
                    <a:pt x="145" y="1962"/>
                    <a:pt x="126" y="1962"/>
                  </a:cubicBezTo>
                  <a:cubicBezTo>
                    <a:pt x="90" y="1962"/>
                    <a:pt x="55" y="1980"/>
                    <a:pt x="34" y="2012"/>
                  </a:cubicBezTo>
                  <a:cubicBezTo>
                    <a:pt x="1" y="2061"/>
                    <a:pt x="17" y="2127"/>
                    <a:pt x="67" y="2160"/>
                  </a:cubicBezTo>
                  <a:cubicBezTo>
                    <a:pt x="759" y="2572"/>
                    <a:pt x="1550" y="2819"/>
                    <a:pt x="2358" y="2918"/>
                  </a:cubicBezTo>
                  <a:cubicBezTo>
                    <a:pt x="2571" y="2941"/>
                    <a:pt x="2786" y="2953"/>
                    <a:pt x="3001" y="2953"/>
                  </a:cubicBezTo>
                  <a:cubicBezTo>
                    <a:pt x="4166" y="2953"/>
                    <a:pt x="5337" y="2616"/>
                    <a:pt x="6297" y="1962"/>
                  </a:cubicBezTo>
                  <a:cubicBezTo>
                    <a:pt x="7038" y="1451"/>
                    <a:pt x="7615" y="776"/>
                    <a:pt x="8143" y="83"/>
                  </a:cubicBezTo>
                  <a:cubicBezTo>
                    <a:pt x="8060" y="67"/>
                    <a:pt x="7994" y="34"/>
                    <a:pt x="7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04;p44">
              <a:extLst>
                <a:ext uri="{FF2B5EF4-FFF2-40B4-BE49-F238E27FC236}">
                  <a16:creationId xmlns:a16="http://schemas.microsoft.com/office/drawing/2014/main" id="{F264F2D5-E8A3-B215-E490-F8F5DCF05AE1}"/>
                </a:ext>
              </a:extLst>
            </p:cNvPr>
            <p:cNvSpPr/>
            <p:nvPr/>
          </p:nvSpPr>
          <p:spPr>
            <a:xfrm>
              <a:off x="5460575" y="1786025"/>
              <a:ext cx="176775" cy="57625"/>
            </a:xfrm>
            <a:custGeom>
              <a:avLst/>
              <a:gdLst/>
              <a:ahLst/>
              <a:cxnLst/>
              <a:rect l="l" t="t" r="r" b="b"/>
              <a:pathLst>
                <a:path w="7071" h="2305" extrusionOk="0">
                  <a:moveTo>
                    <a:pt x="6890" y="0"/>
                  </a:moveTo>
                  <a:cubicBezTo>
                    <a:pt x="6313" y="610"/>
                    <a:pt x="5686" y="1104"/>
                    <a:pt x="5027" y="1450"/>
                  </a:cubicBezTo>
                  <a:cubicBezTo>
                    <a:pt x="4216" y="1881"/>
                    <a:pt x="3333" y="2095"/>
                    <a:pt x="2487" y="2095"/>
                  </a:cubicBezTo>
                  <a:cubicBezTo>
                    <a:pt x="1649" y="2095"/>
                    <a:pt x="846" y="1885"/>
                    <a:pt x="182" y="1467"/>
                  </a:cubicBezTo>
                  <a:cubicBezTo>
                    <a:pt x="164" y="1455"/>
                    <a:pt x="145" y="1450"/>
                    <a:pt x="125" y="1450"/>
                  </a:cubicBezTo>
                  <a:cubicBezTo>
                    <a:pt x="90" y="1450"/>
                    <a:pt x="55" y="1468"/>
                    <a:pt x="33" y="1500"/>
                  </a:cubicBezTo>
                  <a:cubicBezTo>
                    <a:pt x="0" y="1549"/>
                    <a:pt x="17" y="1599"/>
                    <a:pt x="66" y="1632"/>
                  </a:cubicBezTo>
                  <a:cubicBezTo>
                    <a:pt x="610" y="1978"/>
                    <a:pt x="1253" y="2192"/>
                    <a:pt x="1945" y="2274"/>
                  </a:cubicBezTo>
                  <a:cubicBezTo>
                    <a:pt x="2127" y="2295"/>
                    <a:pt x="2311" y="2305"/>
                    <a:pt x="2497" y="2305"/>
                  </a:cubicBezTo>
                  <a:cubicBezTo>
                    <a:pt x="3372" y="2305"/>
                    <a:pt x="4280" y="2080"/>
                    <a:pt x="5110" y="1632"/>
                  </a:cubicBezTo>
                  <a:cubicBezTo>
                    <a:pt x="5818" y="1269"/>
                    <a:pt x="6478" y="742"/>
                    <a:pt x="7071" y="99"/>
                  </a:cubicBezTo>
                  <a:cubicBezTo>
                    <a:pt x="7021" y="66"/>
                    <a:pt x="6955" y="33"/>
                    <a:pt x="68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5;p44">
              <a:extLst>
                <a:ext uri="{FF2B5EF4-FFF2-40B4-BE49-F238E27FC236}">
                  <a16:creationId xmlns:a16="http://schemas.microsoft.com/office/drawing/2014/main" id="{77D10FD5-2DA7-715C-156E-E3FBCF85727C}"/>
                </a:ext>
              </a:extLst>
            </p:cNvPr>
            <p:cNvSpPr/>
            <p:nvPr/>
          </p:nvSpPr>
          <p:spPr>
            <a:xfrm>
              <a:off x="6533500" y="1821025"/>
              <a:ext cx="24750" cy="26825"/>
            </a:xfrm>
            <a:custGeom>
              <a:avLst/>
              <a:gdLst/>
              <a:ahLst/>
              <a:cxnLst/>
              <a:rect l="l" t="t" r="r" b="b"/>
              <a:pathLst>
                <a:path w="990" h="1073" extrusionOk="0">
                  <a:moveTo>
                    <a:pt x="231" y="1"/>
                  </a:moveTo>
                  <a:cubicBezTo>
                    <a:pt x="231" y="1"/>
                    <a:pt x="0" y="495"/>
                    <a:pt x="198" y="1072"/>
                  </a:cubicBezTo>
                  <a:lnTo>
                    <a:pt x="956" y="792"/>
                  </a:lnTo>
                  <a:lnTo>
                    <a:pt x="989" y="331"/>
                  </a:lnTo>
                  <a:lnTo>
                    <a:pt x="2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06;p44">
              <a:extLst>
                <a:ext uri="{FF2B5EF4-FFF2-40B4-BE49-F238E27FC236}">
                  <a16:creationId xmlns:a16="http://schemas.microsoft.com/office/drawing/2014/main" id="{EAC506DB-B7DA-4290-36CD-216477E4FD07}"/>
                </a:ext>
              </a:extLst>
            </p:cNvPr>
            <p:cNvSpPr/>
            <p:nvPr/>
          </p:nvSpPr>
          <p:spPr>
            <a:xfrm>
              <a:off x="6543800" y="1820300"/>
              <a:ext cx="23925" cy="28200"/>
            </a:xfrm>
            <a:custGeom>
              <a:avLst/>
              <a:gdLst/>
              <a:ahLst/>
              <a:cxnLst/>
              <a:rect l="l" t="t" r="r" b="b"/>
              <a:pathLst>
                <a:path w="957" h="1128" extrusionOk="0">
                  <a:moveTo>
                    <a:pt x="480" y="1"/>
                  </a:moveTo>
                  <a:cubicBezTo>
                    <a:pt x="304" y="1"/>
                    <a:pt x="168" y="97"/>
                    <a:pt x="99" y="261"/>
                  </a:cubicBezTo>
                  <a:cubicBezTo>
                    <a:pt x="0" y="475"/>
                    <a:pt x="33" y="722"/>
                    <a:pt x="132" y="936"/>
                  </a:cubicBezTo>
                  <a:cubicBezTo>
                    <a:pt x="202" y="1052"/>
                    <a:pt x="361" y="1127"/>
                    <a:pt x="512" y="1127"/>
                  </a:cubicBezTo>
                  <a:cubicBezTo>
                    <a:pt x="576" y="1127"/>
                    <a:pt x="639" y="1114"/>
                    <a:pt x="693" y="1085"/>
                  </a:cubicBezTo>
                  <a:cubicBezTo>
                    <a:pt x="890" y="986"/>
                    <a:pt x="956" y="788"/>
                    <a:pt x="857" y="607"/>
                  </a:cubicBezTo>
                  <a:cubicBezTo>
                    <a:pt x="857" y="607"/>
                    <a:pt x="857" y="607"/>
                    <a:pt x="857" y="590"/>
                  </a:cubicBezTo>
                  <a:cubicBezTo>
                    <a:pt x="857" y="590"/>
                    <a:pt x="857" y="574"/>
                    <a:pt x="857" y="557"/>
                  </a:cubicBezTo>
                  <a:cubicBezTo>
                    <a:pt x="857" y="557"/>
                    <a:pt x="857" y="541"/>
                    <a:pt x="857" y="541"/>
                  </a:cubicBezTo>
                  <a:cubicBezTo>
                    <a:pt x="857" y="508"/>
                    <a:pt x="874" y="491"/>
                    <a:pt x="874" y="458"/>
                  </a:cubicBezTo>
                  <a:cubicBezTo>
                    <a:pt x="956" y="294"/>
                    <a:pt x="808" y="63"/>
                    <a:pt x="594" y="13"/>
                  </a:cubicBezTo>
                  <a:cubicBezTo>
                    <a:pt x="554" y="5"/>
                    <a:pt x="516" y="1"/>
                    <a:pt x="4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07;p44">
              <a:extLst>
                <a:ext uri="{FF2B5EF4-FFF2-40B4-BE49-F238E27FC236}">
                  <a16:creationId xmlns:a16="http://schemas.microsoft.com/office/drawing/2014/main" id="{D4BE21AC-19D0-29D6-AF9C-6FD7DF3CA07E}"/>
                </a:ext>
              </a:extLst>
            </p:cNvPr>
            <p:cNvSpPr/>
            <p:nvPr/>
          </p:nvSpPr>
          <p:spPr>
            <a:xfrm>
              <a:off x="6531025" y="1815950"/>
              <a:ext cx="10675" cy="37250"/>
            </a:xfrm>
            <a:custGeom>
              <a:avLst/>
              <a:gdLst/>
              <a:ahLst/>
              <a:cxnLst/>
              <a:rect l="l" t="t" r="r" b="b"/>
              <a:pathLst>
                <a:path w="427" h="1490" extrusionOk="0">
                  <a:moveTo>
                    <a:pt x="276" y="0"/>
                  </a:moveTo>
                  <a:cubicBezTo>
                    <a:pt x="229" y="0"/>
                    <a:pt x="184" y="22"/>
                    <a:pt x="165" y="72"/>
                  </a:cubicBezTo>
                  <a:cubicBezTo>
                    <a:pt x="0" y="501"/>
                    <a:pt x="0" y="979"/>
                    <a:pt x="132" y="1407"/>
                  </a:cubicBezTo>
                  <a:cubicBezTo>
                    <a:pt x="153" y="1463"/>
                    <a:pt x="211" y="1490"/>
                    <a:pt x="265" y="1490"/>
                  </a:cubicBezTo>
                  <a:cubicBezTo>
                    <a:pt x="339" y="1490"/>
                    <a:pt x="408" y="1443"/>
                    <a:pt x="380" y="1358"/>
                  </a:cubicBezTo>
                  <a:cubicBezTo>
                    <a:pt x="248" y="962"/>
                    <a:pt x="248" y="534"/>
                    <a:pt x="396" y="138"/>
                  </a:cubicBezTo>
                  <a:cubicBezTo>
                    <a:pt x="427" y="57"/>
                    <a:pt x="350" y="0"/>
                    <a:pt x="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08;p44">
              <a:extLst>
                <a:ext uri="{FF2B5EF4-FFF2-40B4-BE49-F238E27FC236}">
                  <a16:creationId xmlns:a16="http://schemas.microsoft.com/office/drawing/2014/main" id="{DA0525B1-9D53-CA2F-F2CF-C734954970D9}"/>
                </a:ext>
              </a:extLst>
            </p:cNvPr>
            <p:cNvSpPr/>
            <p:nvPr/>
          </p:nvSpPr>
          <p:spPr>
            <a:xfrm>
              <a:off x="6552450" y="1674250"/>
              <a:ext cx="403400" cy="346400"/>
            </a:xfrm>
            <a:custGeom>
              <a:avLst/>
              <a:gdLst/>
              <a:ahLst/>
              <a:cxnLst/>
              <a:rect l="l" t="t" r="r" b="b"/>
              <a:pathLst>
                <a:path w="16136" h="13856" extrusionOk="0">
                  <a:moveTo>
                    <a:pt x="9083" y="1"/>
                  </a:moveTo>
                  <a:cubicBezTo>
                    <a:pt x="7981" y="1"/>
                    <a:pt x="6770" y="385"/>
                    <a:pt x="5604" y="961"/>
                  </a:cubicBezTo>
                  <a:cubicBezTo>
                    <a:pt x="2753" y="2411"/>
                    <a:pt x="149" y="5130"/>
                    <a:pt x="83" y="6515"/>
                  </a:cubicBezTo>
                  <a:cubicBezTo>
                    <a:pt x="0" y="8509"/>
                    <a:pt x="4829" y="13667"/>
                    <a:pt x="8653" y="13849"/>
                  </a:cubicBezTo>
                  <a:cubicBezTo>
                    <a:pt x="8757" y="13853"/>
                    <a:pt x="8860" y="13856"/>
                    <a:pt x="8962" y="13856"/>
                  </a:cubicBezTo>
                  <a:cubicBezTo>
                    <a:pt x="9938" y="13856"/>
                    <a:pt x="10870" y="13646"/>
                    <a:pt x="11735" y="13288"/>
                  </a:cubicBezTo>
                  <a:cubicBezTo>
                    <a:pt x="12609" y="12909"/>
                    <a:pt x="13383" y="12365"/>
                    <a:pt x="14042" y="11690"/>
                  </a:cubicBezTo>
                  <a:cubicBezTo>
                    <a:pt x="15163" y="10520"/>
                    <a:pt x="15888" y="8970"/>
                    <a:pt x="15971" y="7240"/>
                  </a:cubicBezTo>
                  <a:cubicBezTo>
                    <a:pt x="16136" y="3416"/>
                    <a:pt x="13103" y="169"/>
                    <a:pt x="9279" y="5"/>
                  </a:cubicBezTo>
                  <a:cubicBezTo>
                    <a:pt x="9214" y="2"/>
                    <a:pt x="9149" y="1"/>
                    <a:pt x="9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09;p44">
              <a:extLst>
                <a:ext uri="{FF2B5EF4-FFF2-40B4-BE49-F238E27FC236}">
                  <a16:creationId xmlns:a16="http://schemas.microsoft.com/office/drawing/2014/main" id="{9EB9C2C6-BAA3-76EC-C3AA-9F527FAB0199}"/>
                </a:ext>
              </a:extLst>
            </p:cNvPr>
            <p:cNvSpPr/>
            <p:nvPr/>
          </p:nvSpPr>
          <p:spPr>
            <a:xfrm>
              <a:off x="6760100" y="1709950"/>
              <a:ext cx="152075" cy="120425"/>
            </a:xfrm>
            <a:custGeom>
              <a:avLst/>
              <a:gdLst/>
              <a:ahLst/>
              <a:cxnLst/>
              <a:rect l="l" t="t" r="r" b="b"/>
              <a:pathLst>
                <a:path w="6083" h="4817" extrusionOk="0">
                  <a:moveTo>
                    <a:pt x="2538" y="0"/>
                  </a:moveTo>
                  <a:cubicBezTo>
                    <a:pt x="1736" y="0"/>
                    <a:pt x="1011" y="337"/>
                    <a:pt x="627" y="966"/>
                  </a:cubicBezTo>
                  <a:cubicBezTo>
                    <a:pt x="1" y="2038"/>
                    <a:pt x="561" y="3554"/>
                    <a:pt x="1880" y="4345"/>
                  </a:cubicBezTo>
                  <a:cubicBezTo>
                    <a:pt x="2411" y="4664"/>
                    <a:pt x="2987" y="4817"/>
                    <a:pt x="3529" y="4817"/>
                  </a:cubicBezTo>
                  <a:cubicBezTo>
                    <a:pt x="4331" y="4817"/>
                    <a:pt x="5056" y="4481"/>
                    <a:pt x="5440" y="3851"/>
                  </a:cubicBezTo>
                  <a:cubicBezTo>
                    <a:pt x="6083" y="2779"/>
                    <a:pt x="5522" y="1263"/>
                    <a:pt x="4187" y="472"/>
                  </a:cubicBezTo>
                  <a:cubicBezTo>
                    <a:pt x="3656" y="153"/>
                    <a:pt x="3080" y="0"/>
                    <a:pt x="25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10;p44">
              <a:extLst>
                <a:ext uri="{FF2B5EF4-FFF2-40B4-BE49-F238E27FC236}">
                  <a16:creationId xmlns:a16="http://schemas.microsoft.com/office/drawing/2014/main" id="{AB21476E-425A-543E-AFE8-EDD05E932B89}"/>
                </a:ext>
              </a:extLst>
            </p:cNvPr>
            <p:cNvSpPr/>
            <p:nvPr/>
          </p:nvSpPr>
          <p:spPr>
            <a:xfrm>
              <a:off x="6329550" y="1564750"/>
              <a:ext cx="25150" cy="26000"/>
            </a:xfrm>
            <a:custGeom>
              <a:avLst/>
              <a:gdLst/>
              <a:ahLst/>
              <a:cxnLst/>
              <a:rect l="l" t="t" r="r" b="b"/>
              <a:pathLst>
                <a:path w="1006" h="1040" extrusionOk="0">
                  <a:moveTo>
                    <a:pt x="50" y="1"/>
                  </a:moveTo>
                  <a:lnTo>
                    <a:pt x="50" y="1"/>
                  </a:lnTo>
                  <a:cubicBezTo>
                    <a:pt x="50" y="1"/>
                    <a:pt x="0" y="545"/>
                    <a:pt x="379" y="1039"/>
                  </a:cubicBezTo>
                  <a:lnTo>
                    <a:pt x="1006" y="495"/>
                  </a:lnTo>
                  <a:lnTo>
                    <a:pt x="857" y="50"/>
                  </a:lnTo>
                  <a:lnTo>
                    <a:pt x="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11;p44">
              <a:extLst>
                <a:ext uri="{FF2B5EF4-FFF2-40B4-BE49-F238E27FC236}">
                  <a16:creationId xmlns:a16="http://schemas.microsoft.com/office/drawing/2014/main" id="{C6846B07-19B3-EE19-D572-EAE1EF7A8EF6}"/>
                </a:ext>
              </a:extLst>
            </p:cNvPr>
            <p:cNvSpPr/>
            <p:nvPr/>
          </p:nvSpPr>
          <p:spPr>
            <a:xfrm>
              <a:off x="6338600" y="1557650"/>
              <a:ext cx="25575" cy="27725"/>
            </a:xfrm>
            <a:custGeom>
              <a:avLst/>
              <a:gdLst/>
              <a:ahLst/>
              <a:cxnLst/>
              <a:rect l="l" t="t" r="r" b="b"/>
              <a:pathLst>
                <a:path w="1023" h="1109" extrusionOk="0">
                  <a:moveTo>
                    <a:pt x="465" y="0"/>
                  </a:moveTo>
                  <a:cubicBezTo>
                    <a:pt x="447" y="0"/>
                    <a:pt x="430" y="2"/>
                    <a:pt x="413" y="5"/>
                  </a:cubicBezTo>
                  <a:cubicBezTo>
                    <a:pt x="166" y="38"/>
                    <a:pt x="34" y="202"/>
                    <a:pt x="17" y="400"/>
                  </a:cubicBezTo>
                  <a:cubicBezTo>
                    <a:pt x="1" y="647"/>
                    <a:pt x="116" y="862"/>
                    <a:pt x="297" y="1026"/>
                  </a:cubicBezTo>
                  <a:cubicBezTo>
                    <a:pt x="361" y="1083"/>
                    <a:pt x="448" y="1109"/>
                    <a:pt x="538" y="1109"/>
                  </a:cubicBezTo>
                  <a:cubicBezTo>
                    <a:pt x="658" y="1109"/>
                    <a:pt x="782" y="1062"/>
                    <a:pt x="858" y="977"/>
                  </a:cubicBezTo>
                  <a:cubicBezTo>
                    <a:pt x="1023" y="812"/>
                    <a:pt x="1006" y="598"/>
                    <a:pt x="858" y="466"/>
                  </a:cubicBezTo>
                  <a:lnTo>
                    <a:pt x="841" y="466"/>
                  </a:lnTo>
                  <a:cubicBezTo>
                    <a:pt x="841" y="466"/>
                    <a:pt x="841" y="466"/>
                    <a:pt x="841" y="450"/>
                  </a:cubicBezTo>
                  <a:cubicBezTo>
                    <a:pt x="841" y="450"/>
                    <a:pt x="841" y="450"/>
                    <a:pt x="825" y="433"/>
                  </a:cubicBezTo>
                  <a:cubicBezTo>
                    <a:pt x="825" y="433"/>
                    <a:pt x="825" y="417"/>
                    <a:pt x="825" y="400"/>
                  </a:cubicBezTo>
                  <a:cubicBezTo>
                    <a:pt x="825" y="384"/>
                    <a:pt x="825" y="351"/>
                    <a:pt x="825" y="334"/>
                  </a:cubicBezTo>
                  <a:cubicBezTo>
                    <a:pt x="840" y="153"/>
                    <a:pt x="649" y="0"/>
                    <a:pt x="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12;p44">
              <a:extLst>
                <a:ext uri="{FF2B5EF4-FFF2-40B4-BE49-F238E27FC236}">
                  <a16:creationId xmlns:a16="http://schemas.microsoft.com/office/drawing/2014/main" id="{FECA728D-D1A4-F5A3-F16E-EDB02EE476AF}"/>
                </a:ext>
              </a:extLst>
            </p:cNvPr>
            <p:cNvSpPr/>
            <p:nvPr/>
          </p:nvSpPr>
          <p:spPr>
            <a:xfrm>
              <a:off x="6325425" y="1560250"/>
              <a:ext cx="18000" cy="35725"/>
            </a:xfrm>
            <a:custGeom>
              <a:avLst/>
              <a:gdLst/>
              <a:ahLst/>
              <a:cxnLst/>
              <a:rect l="l" t="t" r="r" b="b"/>
              <a:pathLst>
                <a:path w="720" h="1429" extrusionOk="0">
                  <a:moveTo>
                    <a:pt x="140" y="1"/>
                  </a:moveTo>
                  <a:cubicBezTo>
                    <a:pt x="73" y="1"/>
                    <a:pt x="0" y="43"/>
                    <a:pt x="0" y="115"/>
                  </a:cubicBezTo>
                  <a:cubicBezTo>
                    <a:pt x="0" y="576"/>
                    <a:pt x="165" y="1021"/>
                    <a:pt x="445" y="1384"/>
                  </a:cubicBezTo>
                  <a:cubicBezTo>
                    <a:pt x="473" y="1416"/>
                    <a:pt x="508" y="1429"/>
                    <a:pt x="542" y="1429"/>
                  </a:cubicBezTo>
                  <a:cubicBezTo>
                    <a:pt x="632" y="1429"/>
                    <a:pt x="719" y="1340"/>
                    <a:pt x="660" y="1268"/>
                  </a:cubicBezTo>
                  <a:cubicBezTo>
                    <a:pt x="396" y="922"/>
                    <a:pt x="248" y="527"/>
                    <a:pt x="248" y="98"/>
                  </a:cubicBezTo>
                  <a:cubicBezTo>
                    <a:pt x="248" y="31"/>
                    <a:pt x="196"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13;p44">
              <a:extLst>
                <a:ext uri="{FF2B5EF4-FFF2-40B4-BE49-F238E27FC236}">
                  <a16:creationId xmlns:a16="http://schemas.microsoft.com/office/drawing/2014/main" id="{6F4670A1-1DE2-527D-D333-C660B5C5E12F}"/>
                </a:ext>
              </a:extLst>
            </p:cNvPr>
            <p:cNvSpPr/>
            <p:nvPr/>
          </p:nvSpPr>
          <p:spPr>
            <a:xfrm>
              <a:off x="6339850" y="1332975"/>
              <a:ext cx="402150" cy="344475"/>
            </a:xfrm>
            <a:custGeom>
              <a:avLst/>
              <a:gdLst/>
              <a:ahLst/>
              <a:cxnLst/>
              <a:rect l="l" t="t" r="r" b="b"/>
              <a:pathLst>
                <a:path w="16086" h="13779" extrusionOk="0">
                  <a:moveTo>
                    <a:pt x="8896" y="1"/>
                  </a:moveTo>
                  <a:cubicBezTo>
                    <a:pt x="8180" y="1"/>
                    <a:pt x="7454" y="110"/>
                    <a:pt x="6741" y="339"/>
                  </a:cubicBezTo>
                  <a:cubicBezTo>
                    <a:pt x="5653" y="702"/>
                    <a:pt x="4582" y="1509"/>
                    <a:pt x="3659" y="2531"/>
                  </a:cubicBezTo>
                  <a:cubicBezTo>
                    <a:pt x="1484" y="4904"/>
                    <a:pt x="0" y="8349"/>
                    <a:pt x="429" y="9684"/>
                  </a:cubicBezTo>
                  <a:cubicBezTo>
                    <a:pt x="947" y="11280"/>
                    <a:pt x="5602" y="13779"/>
                    <a:pt x="9224" y="13779"/>
                  </a:cubicBezTo>
                  <a:cubicBezTo>
                    <a:pt x="9867" y="13779"/>
                    <a:pt x="10477" y="13700"/>
                    <a:pt x="11026" y="13524"/>
                  </a:cubicBezTo>
                  <a:cubicBezTo>
                    <a:pt x="12048" y="13178"/>
                    <a:pt x="12971" y="12634"/>
                    <a:pt x="13713" y="11909"/>
                  </a:cubicBezTo>
                  <a:cubicBezTo>
                    <a:pt x="14388" y="11266"/>
                    <a:pt x="14932" y="10475"/>
                    <a:pt x="15311" y="9618"/>
                  </a:cubicBezTo>
                  <a:cubicBezTo>
                    <a:pt x="15954" y="8135"/>
                    <a:pt x="16086" y="6421"/>
                    <a:pt x="15542" y="4772"/>
                  </a:cubicBezTo>
                  <a:cubicBezTo>
                    <a:pt x="14601" y="1843"/>
                    <a:pt x="11837" y="1"/>
                    <a:pt x="88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14;p44">
              <a:extLst>
                <a:ext uri="{FF2B5EF4-FFF2-40B4-BE49-F238E27FC236}">
                  <a16:creationId xmlns:a16="http://schemas.microsoft.com/office/drawing/2014/main" id="{6F07AF37-6200-5E86-40A6-3A003BD91F83}"/>
                </a:ext>
              </a:extLst>
            </p:cNvPr>
            <p:cNvSpPr/>
            <p:nvPr/>
          </p:nvSpPr>
          <p:spPr>
            <a:xfrm>
              <a:off x="6516200" y="1356475"/>
              <a:ext cx="148750" cy="113350"/>
            </a:xfrm>
            <a:custGeom>
              <a:avLst/>
              <a:gdLst/>
              <a:ahLst/>
              <a:cxnLst/>
              <a:rect l="l" t="t" r="r" b="b"/>
              <a:pathLst>
                <a:path w="5950" h="4534" extrusionOk="0">
                  <a:moveTo>
                    <a:pt x="2753" y="1"/>
                  </a:moveTo>
                  <a:cubicBezTo>
                    <a:pt x="1481" y="1"/>
                    <a:pt x="413" y="721"/>
                    <a:pt x="214" y="1772"/>
                  </a:cubicBezTo>
                  <a:cubicBezTo>
                    <a:pt x="0" y="2992"/>
                    <a:pt x="1038" y="4211"/>
                    <a:pt x="2571" y="4475"/>
                  </a:cubicBezTo>
                  <a:cubicBezTo>
                    <a:pt x="2784" y="4515"/>
                    <a:pt x="2995" y="4533"/>
                    <a:pt x="3201" y="4533"/>
                  </a:cubicBezTo>
                  <a:cubicBezTo>
                    <a:pt x="4462" y="4533"/>
                    <a:pt x="5535" y="3826"/>
                    <a:pt x="5719" y="2778"/>
                  </a:cubicBezTo>
                  <a:cubicBezTo>
                    <a:pt x="5950" y="1542"/>
                    <a:pt x="4895" y="338"/>
                    <a:pt x="3379" y="58"/>
                  </a:cubicBezTo>
                  <a:cubicBezTo>
                    <a:pt x="3167" y="19"/>
                    <a:pt x="2957" y="1"/>
                    <a:pt x="27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15;p44">
              <a:extLst>
                <a:ext uri="{FF2B5EF4-FFF2-40B4-BE49-F238E27FC236}">
                  <a16:creationId xmlns:a16="http://schemas.microsoft.com/office/drawing/2014/main" id="{0A3632ED-BABC-1DF8-76FB-A6EDDBDD397A}"/>
                </a:ext>
              </a:extLst>
            </p:cNvPr>
            <p:cNvSpPr/>
            <p:nvPr/>
          </p:nvSpPr>
          <p:spPr>
            <a:xfrm>
              <a:off x="6669050" y="1666125"/>
              <a:ext cx="24750" cy="25550"/>
            </a:xfrm>
            <a:custGeom>
              <a:avLst/>
              <a:gdLst/>
              <a:ahLst/>
              <a:cxnLst/>
              <a:rect l="l" t="t" r="r" b="b"/>
              <a:pathLst>
                <a:path w="990" h="1022" extrusionOk="0">
                  <a:moveTo>
                    <a:pt x="808" y="0"/>
                  </a:moveTo>
                  <a:lnTo>
                    <a:pt x="1" y="33"/>
                  </a:lnTo>
                  <a:cubicBezTo>
                    <a:pt x="1" y="33"/>
                    <a:pt x="1" y="577"/>
                    <a:pt x="429" y="1022"/>
                  </a:cubicBezTo>
                  <a:lnTo>
                    <a:pt x="990" y="429"/>
                  </a:lnTo>
                  <a:lnTo>
                    <a:pt x="8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16;p44">
              <a:extLst>
                <a:ext uri="{FF2B5EF4-FFF2-40B4-BE49-F238E27FC236}">
                  <a16:creationId xmlns:a16="http://schemas.microsoft.com/office/drawing/2014/main" id="{9A508DFE-1074-8831-42C4-6EDDB9E2AAA1}"/>
                </a:ext>
              </a:extLst>
            </p:cNvPr>
            <p:cNvSpPr/>
            <p:nvPr/>
          </p:nvSpPr>
          <p:spPr>
            <a:xfrm>
              <a:off x="6677300" y="1658025"/>
              <a:ext cx="25975" cy="27400"/>
            </a:xfrm>
            <a:custGeom>
              <a:avLst/>
              <a:gdLst/>
              <a:ahLst/>
              <a:cxnLst/>
              <a:rect l="l" t="t" r="r" b="b"/>
              <a:pathLst>
                <a:path w="1039" h="1096" extrusionOk="0">
                  <a:moveTo>
                    <a:pt x="450" y="1"/>
                  </a:moveTo>
                  <a:cubicBezTo>
                    <a:pt x="420" y="1"/>
                    <a:pt x="391" y="4"/>
                    <a:pt x="363" y="11"/>
                  </a:cubicBezTo>
                  <a:cubicBezTo>
                    <a:pt x="132" y="60"/>
                    <a:pt x="0" y="242"/>
                    <a:pt x="17" y="439"/>
                  </a:cubicBezTo>
                  <a:cubicBezTo>
                    <a:pt x="17" y="687"/>
                    <a:pt x="149" y="884"/>
                    <a:pt x="346" y="1033"/>
                  </a:cubicBezTo>
                  <a:cubicBezTo>
                    <a:pt x="407" y="1076"/>
                    <a:pt x="484" y="1096"/>
                    <a:pt x="563" y="1096"/>
                  </a:cubicBezTo>
                  <a:cubicBezTo>
                    <a:pt x="696" y="1096"/>
                    <a:pt x="834" y="1038"/>
                    <a:pt x="907" y="934"/>
                  </a:cubicBezTo>
                  <a:cubicBezTo>
                    <a:pt x="1039" y="753"/>
                    <a:pt x="1022" y="538"/>
                    <a:pt x="857" y="423"/>
                  </a:cubicBezTo>
                  <a:cubicBezTo>
                    <a:pt x="857" y="423"/>
                    <a:pt x="841" y="423"/>
                    <a:pt x="841" y="406"/>
                  </a:cubicBezTo>
                  <a:cubicBezTo>
                    <a:pt x="841" y="406"/>
                    <a:pt x="824" y="390"/>
                    <a:pt x="824" y="390"/>
                  </a:cubicBezTo>
                  <a:cubicBezTo>
                    <a:pt x="824" y="374"/>
                    <a:pt x="824" y="374"/>
                    <a:pt x="808" y="357"/>
                  </a:cubicBezTo>
                  <a:cubicBezTo>
                    <a:pt x="808" y="341"/>
                    <a:pt x="808" y="308"/>
                    <a:pt x="808" y="291"/>
                  </a:cubicBezTo>
                  <a:cubicBezTo>
                    <a:pt x="808" y="122"/>
                    <a:pt x="626" y="1"/>
                    <a:pt x="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17;p44">
              <a:extLst>
                <a:ext uri="{FF2B5EF4-FFF2-40B4-BE49-F238E27FC236}">
                  <a16:creationId xmlns:a16="http://schemas.microsoft.com/office/drawing/2014/main" id="{DEE545C9-AC67-9B08-2F3D-F71E62B672D6}"/>
                </a:ext>
              </a:extLst>
            </p:cNvPr>
            <p:cNvSpPr/>
            <p:nvPr/>
          </p:nvSpPr>
          <p:spPr>
            <a:xfrm>
              <a:off x="6663450" y="1662525"/>
              <a:ext cx="21125" cy="34500"/>
            </a:xfrm>
            <a:custGeom>
              <a:avLst/>
              <a:gdLst/>
              <a:ahLst/>
              <a:cxnLst/>
              <a:rect l="l" t="t" r="r" b="b"/>
              <a:pathLst>
                <a:path w="845" h="1380" extrusionOk="0">
                  <a:moveTo>
                    <a:pt x="152" y="1"/>
                  </a:moveTo>
                  <a:cubicBezTo>
                    <a:pt x="83" y="1"/>
                    <a:pt x="1" y="50"/>
                    <a:pt x="10" y="128"/>
                  </a:cubicBezTo>
                  <a:cubicBezTo>
                    <a:pt x="60" y="589"/>
                    <a:pt x="258" y="1018"/>
                    <a:pt x="571" y="1347"/>
                  </a:cubicBezTo>
                  <a:cubicBezTo>
                    <a:pt x="594" y="1370"/>
                    <a:pt x="622" y="1380"/>
                    <a:pt x="651" y="1380"/>
                  </a:cubicBezTo>
                  <a:cubicBezTo>
                    <a:pt x="746" y="1380"/>
                    <a:pt x="844" y="1275"/>
                    <a:pt x="769" y="1199"/>
                  </a:cubicBezTo>
                  <a:cubicBezTo>
                    <a:pt x="472" y="886"/>
                    <a:pt x="291" y="507"/>
                    <a:pt x="241" y="78"/>
                  </a:cubicBezTo>
                  <a:cubicBezTo>
                    <a:pt x="241" y="24"/>
                    <a:pt x="200"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18;p44">
              <a:extLst>
                <a:ext uri="{FF2B5EF4-FFF2-40B4-BE49-F238E27FC236}">
                  <a16:creationId xmlns:a16="http://schemas.microsoft.com/office/drawing/2014/main" id="{7E19A56D-79D6-4C99-CD21-2CFD64A1FEEF}"/>
                </a:ext>
              </a:extLst>
            </p:cNvPr>
            <p:cNvSpPr/>
            <p:nvPr/>
          </p:nvSpPr>
          <p:spPr>
            <a:xfrm>
              <a:off x="6676050" y="1413600"/>
              <a:ext cx="396400" cy="343675"/>
            </a:xfrm>
            <a:custGeom>
              <a:avLst/>
              <a:gdLst/>
              <a:ahLst/>
              <a:cxnLst/>
              <a:rect l="l" t="t" r="r" b="b"/>
              <a:pathLst>
                <a:path w="15856" h="13747" extrusionOk="0">
                  <a:moveTo>
                    <a:pt x="8731" y="0"/>
                  </a:moveTo>
                  <a:cubicBezTo>
                    <a:pt x="7799" y="0"/>
                    <a:pt x="6853" y="185"/>
                    <a:pt x="5951" y="575"/>
                  </a:cubicBezTo>
                  <a:cubicBezTo>
                    <a:pt x="4896" y="1020"/>
                    <a:pt x="3923" y="1943"/>
                    <a:pt x="3083" y="3047"/>
                  </a:cubicBezTo>
                  <a:cubicBezTo>
                    <a:pt x="1138" y="5602"/>
                    <a:pt x="1" y="9178"/>
                    <a:pt x="545" y="10447"/>
                  </a:cubicBezTo>
                  <a:cubicBezTo>
                    <a:pt x="1166" y="11884"/>
                    <a:pt x="5374" y="13747"/>
                    <a:pt x="8853" y="13747"/>
                  </a:cubicBezTo>
                  <a:cubicBezTo>
                    <a:pt x="9804" y="13747"/>
                    <a:pt x="10701" y="13608"/>
                    <a:pt x="11455" y="13282"/>
                  </a:cubicBezTo>
                  <a:cubicBezTo>
                    <a:pt x="12461" y="12853"/>
                    <a:pt x="13301" y="12211"/>
                    <a:pt x="13977" y="11436"/>
                  </a:cubicBezTo>
                  <a:cubicBezTo>
                    <a:pt x="14603" y="10711"/>
                    <a:pt x="15065" y="9887"/>
                    <a:pt x="15361" y="8997"/>
                  </a:cubicBezTo>
                  <a:cubicBezTo>
                    <a:pt x="15856" y="7448"/>
                    <a:pt x="15823" y="5734"/>
                    <a:pt x="15131" y="4151"/>
                  </a:cubicBezTo>
                  <a:cubicBezTo>
                    <a:pt x="14004" y="1544"/>
                    <a:pt x="11423" y="0"/>
                    <a:pt x="8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519;p44">
              <a:extLst>
                <a:ext uri="{FF2B5EF4-FFF2-40B4-BE49-F238E27FC236}">
                  <a16:creationId xmlns:a16="http://schemas.microsoft.com/office/drawing/2014/main" id="{1B9B5ABA-CBFC-9D8C-4B8A-E2FD07EB2762}"/>
                </a:ext>
              </a:extLst>
            </p:cNvPr>
            <p:cNvSpPr/>
            <p:nvPr/>
          </p:nvSpPr>
          <p:spPr>
            <a:xfrm>
              <a:off x="6840875" y="1435050"/>
              <a:ext cx="145050" cy="112750"/>
            </a:xfrm>
            <a:custGeom>
              <a:avLst/>
              <a:gdLst/>
              <a:ahLst/>
              <a:cxnLst/>
              <a:rect l="l" t="t" r="r" b="b"/>
              <a:pathLst>
                <a:path w="5802" h="4510" extrusionOk="0">
                  <a:moveTo>
                    <a:pt x="2795" y="1"/>
                  </a:moveTo>
                  <a:cubicBezTo>
                    <a:pt x="1379" y="1"/>
                    <a:pt x="208" y="853"/>
                    <a:pt x="116" y="2008"/>
                  </a:cubicBezTo>
                  <a:cubicBezTo>
                    <a:pt x="0" y="3244"/>
                    <a:pt x="1170" y="4365"/>
                    <a:pt x="2703" y="4497"/>
                  </a:cubicBezTo>
                  <a:cubicBezTo>
                    <a:pt x="2805" y="4505"/>
                    <a:pt x="2906" y="4509"/>
                    <a:pt x="3006" y="4509"/>
                  </a:cubicBezTo>
                  <a:cubicBezTo>
                    <a:pt x="4423" y="4509"/>
                    <a:pt x="5594" y="3656"/>
                    <a:pt x="5686" y="2486"/>
                  </a:cubicBezTo>
                  <a:cubicBezTo>
                    <a:pt x="5802" y="1250"/>
                    <a:pt x="4631" y="146"/>
                    <a:pt x="3099" y="14"/>
                  </a:cubicBezTo>
                  <a:cubicBezTo>
                    <a:pt x="2997" y="5"/>
                    <a:pt x="2895" y="1"/>
                    <a:pt x="27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520;p44">
              <a:extLst>
                <a:ext uri="{FF2B5EF4-FFF2-40B4-BE49-F238E27FC236}">
                  <a16:creationId xmlns:a16="http://schemas.microsoft.com/office/drawing/2014/main" id="{C3527C3F-7C70-579A-31CC-BADCC1AD3A0E}"/>
                </a:ext>
              </a:extLst>
            </p:cNvPr>
            <p:cNvSpPr/>
            <p:nvPr/>
          </p:nvSpPr>
          <p:spPr>
            <a:xfrm>
              <a:off x="5336975" y="2815950"/>
              <a:ext cx="822425" cy="323725"/>
            </a:xfrm>
            <a:custGeom>
              <a:avLst/>
              <a:gdLst/>
              <a:ahLst/>
              <a:cxnLst/>
              <a:rect l="l" t="t" r="r" b="b"/>
              <a:pathLst>
                <a:path w="32897" h="12949" extrusionOk="0">
                  <a:moveTo>
                    <a:pt x="27913" y="0"/>
                  </a:moveTo>
                  <a:cubicBezTo>
                    <a:pt x="27833" y="0"/>
                    <a:pt x="27751" y="18"/>
                    <a:pt x="27672" y="55"/>
                  </a:cubicBezTo>
                  <a:cubicBezTo>
                    <a:pt x="27408" y="187"/>
                    <a:pt x="27309" y="517"/>
                    <a:pt x="27441" y="780"/>
                  </a:cubicBezTo>
                  <a:lnTo>
                    <a:pt x="31545" y="9054"/>
                  </a:lnTo>
                  <a:cubicBezTo>
                    <a:pt x="31726" y="9416"/>
                    <a:pt x="31792" y="9828"/>
                    <a:pt x="31726" y="10224"/>
                  </a:cubicBezTo>
                  <a:cubicBezTo>
                    <a:pt x="31577" y="11178"/>
                    <a:pt x="30740" y="11862"/>
                    <a:pt x="29826" y="11862"/>
                  </a:cubicBezTo>
                  <a:cubicBezTo>
                    <a:pt x="29729" y="11862"/>
                    <a:pt x="29632" y="11855"/>
                    <a:pt x="29534" y="11839"/>
                  </a:cubicBezTo>
                  <a:lnTo>
                    <a:pt x="709" y="7257"/>
                  </a:lnTo>
                  <a:cubicBezTo>
                    <a:pt x="668" y="7249"/>
                    <a:pt x="628" y="7245"/>
                    <a:pt x="590" y="7245"/>
                  </a:cubicBezTo>
                  <a:cubicBezTo>
                    <a:pt x="314" y="7245"/>
                    <a:pt x="93" y="7442"/>
                    <a:pt x="50" y="7702"/>
                  </a:cubicBezTo>
                  <a:cubicBezTo>
                    <a:pt x="0" y="7999"/>
                    <a:pt x="214" y="8263"/>
                    <a:pt x="511" y="8312"/>
                  </a:cubicBezTo>
                  <a:lnTo>
                    <a:pt x="29337" y="12910"/>
                  </a:lnTo>
                  <a:cubicBezTo>
                    <a:pt x="29498" y="12936"/>
                    <a:pt x="29659" y="12949"/>
                    <a:pt x="29818" y="12949"/>
                  </a:cubicBezTo>
                  <a:cubicBezTo>
                    <a:pt x="31277" y="12949"/>
                    <a:pt x="32560" y="11891"/>
                    <a:pt x="32798" y="10405"/>
                  </a:cubicBezTo>
                  <a:cubicBezTo>
                    <a:pt x="32896" y="9779"/>
                    <a:pt x="32798" y="9136"/>
                    <a:pt x="32517" y="8576"/>
                  </a:cubicBezTo>
                  <a:lnTo>
                    <a:pt x="28414" y="302"/>
                  </a:lnTo>
                  <a:cubicBezTo>
                    <a:pt x="28307" y="113"/>
                    <a:pt x="28116" y="0"/>
                    <a:pt x="27913" y="0"/>
                  </a:cubicBez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521;p44">
              <a:extLst>
                <a:ext uri="{FF2B5EF4-FFF2-40B4-BE49-F238E27FC236}">
                  <a16:creationId xmlns:a16="http://schemas.microsoft.com/office/drawing/2014/main" id="{073DB8B7-EF1A-DF07-82F8-1BB21B0BA264}"/>
                </a:ext>
              </a:extLst>
            </p:cNvPr>
            <p:cNvSpPr/>
            <p:nvPr/>
          </p:nvSpPr>
          <p:spPr>
            <a:xfrm>
              <a:off x="5688425" y="2789775"/>
              <a:ext cx="257550" cy="290575"/>
            </a:xfrm>
            <a:custGeom>
              <a:avLst/>
              <a:gdLst/>
              <a:ahLst/>
              <a:cxnLst/>
              <a:rect l="l" t="t" r="r" b="b"/>
              <a:pathLst>
                <a:path w="10302" h="11623" extrusionOk="0">
                  <a:moveTo>
                    <a:pt x="9689" y="0"/>
                  </a:moveTo>
                  <a:cubicBezTo>
                    <a:pt x="9629" y="0"/>
                    <a:pt x="9569" y="10"/>
                    <a:pt x="9510" y="31"/>
                  </a:cubicBezTo>
                  <a:lnTo>
                    <a:pt x="6544" y="1053"/>
                  </a:lnTo>
                  <a:cubicBezTo>
                    <a:pt x="5835" y="1283"/>
                    <a:pt x="5242" y="1778"/>
                    <a:pt x="4879" y="2421"/>
                  </a:cubicBezTo>
                  <a:lnTo>
                    <a:pt x="149" y="10809"/>
                  </a:lnTo>
                  <a:cubicBezTo>
                    <a:pt x="1" y="11073"/>
                    <a:pt x="99" y="11403"/>
                    <a:pt x="347" y="11551"/>
                  </a:cubicBezTo>
                  <a:cubicBezTo>
                    <a:pt x="413" y="11584"/>
                    <a:pt x="478" y="11601"/>
                    <a:pt x="528" y="11617"/>
                  </a:cubicBezTo>
                  <a:cubicBezTo>
                    <a:pt x="554" y="11621"/>
                    <a:pt x="580" y="11623"/>
                    <a:pt x="606" y="11623"/>
                  </a:cubicBezTo>
                  <a:cubicBezTo>
                    <a:pt x="806" y="11623"/>
                    <a:pt x="986" y="11512"/>
                    <a:pt x="1088" y="11337"/>
                  </a:cubicBezTo>
                  <a:lnTo>
                    <a:pt x="5818" y="2948"/>
                  </a:lnTo>
                  <a:cubicBezTo>
                    <a:pt x="6066" y="2536"/>
                    <a:pt x="6428" y="2223"/>
                    <a:pt x="6890" y="2074"/>
                  </a:cubicBezTo>
                  <a:lnTo>
                    <a:pt x="9856" y="1053"/>
                  </a:lnTo>
                  <a:cubicBezTo>
                    <a:pt x="10153" y="954"/>
                    <a:pt x="10301" y="657"/>
                    <a:pt x="10202" y="360"/>
                  </a:cubicBezTo>
                  <a:cubicBezTo>
                    <a:pt x="10124" y="139"/>
                    <a:pt x="9913" y="0"/>
                    <a:pt x="9689" y="0"/>
                  </a:cubicBez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522;p44">
              <a:extLst>
                <a:ext uri="{FF2B5EF4-FFF2-40B4-BE49-F238E27FC236}">
                  <a16:creationId xmlns:a16="http://schemas.microsoft.com/office/drawing/2014/main" id="{E50F0045-2F74-524D-0CE9-7A62867CD21A}"/>
                </a:ext>
              </a:extLst>
            </p:cNvPr>
            <p:cNvSpPr/>
            <p:nvPr/>
          </p:nvSpPr>
          <p:spPr>
            <a:xfrm>
              <a:off x="5641450" y="2266000"/>
              <a:ext cx="786600" cy="577000"/>
            </a:xfrm>
            <a:custGeom>
              <a:avLst/>
              <a:gdLst/>
              <a:ahLst/>
              <a:cxnLst/>
              <a:rect l="l" t="t" r="r" b="b"/>
              <a:pathLst>
                <a:path w="31464" h="23080" extrusionOk="0">
                  <a:moveTo>
                    <a:pt x="30916" y="1"/>
                  </a:moveTo>
                  <a:cubicBezTo>
                    <a:pt x="30906" y="1"/>
                    <a:pt x="30896" y="1"/>
                    <a:pt x="30886" y="1"/>
                  </a:cubicBezTo>
                  <a:lnTo>
                    <a:pt x="25184" y="298"/>
                  </a:lnTo>
                  <a:cubicBezTo>
                    <a:pt x="24014" y="364"/>
                    <a:pt x="22992" y="1122"/>
                    <a:pt x="22580" y="2226"/>
                  </a:cubicBezTo>
                  <a:lnTo>
                    <a:pt x="15394" y="21888"/>
                  </a:lnTo>
                  <a:lnTo>
                    <a:pt x="742" y="18230"/>
                  </a:lnTo>
                  <a:cubicBezTo>
                    <a:pt x="693" y="18216"/>
                    <a:pt x="645" y="18210"/>
                    <a:pt x="597" y="18210"/>
                  </a:cubicBezTo>
                  <a:cubicBezTo>
                    <a:pt x="354" y="18210"/>
                    <a:pt x="138" y="18375"/>
                    <a:pt x="83" y="18609"/>
                  </a:cubicBezTo>
                  <a:cubicBezTo>
                    <a:pt x="1" y="18905"/>
                    <a:pt x="182" y="19202"/>
                    <a:pt x="479" y="19268"/>
                  </a:cubicBezTo>
                  <a:lnTo>
                    <a:pt x="15608" y="23058"/>
                  </a:lnTo>
                  <a:cubicBezTo>
                    <a:pt x="15625" y="23075"/>
                    <a:pt x="15641" y="23075"/>
                    <a:pt x="15658" y="23075"/>
                  </a:cubicBezTo>
                  <a:cubicBezTo>
                    <a:pt x="15683" y="23078"/>
                    <a:pt x="15708" y="23080"/>
                    <a:pt x="15733" y="23080"/>
                  </a:cubicBezTo>
                  <a:cubicBezTo>
                    <a:pt x="15957" y="23080"/>
                    <a:pt x="16177" y="22951"/>
                    <a:pt x="16251" y="22729"/>
                  </a:cubicBezTo>
                  <a:lnTo>
                    <a:pt x="23602" y="2605"/>
                  </a:lnTo>
                  <a:cubicBezTo>
                    <a:pt x="23849" y="1897"/>
                    <a:pt x="24492" y="1435"/>
                    <a:pt x="25233" y="1386"/>
                  </a:cubicBezTo>
                  <a:lnTo>
                    <a:pt x="30936" y="1089"/>
                  </a:lnTo>
                  <a:cubicBezTo>
                    <a:pt x="31232" y="1073"/>
                    <a:pt x="31463" y="809"/>
                    <a:pt x="31447" y="512"/>
                  </a:cubicBezTo>
                  <a:cubicBezTo>
                    <a:pt x="31431" y="226"/>
                    <a:pt x="31199" y="1"/>
                    <a:pt x="30916" y="1"/>
                  </a:cubicBez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523;p44">
              <a:extLst>
                <a:ext uri="{FF2B5EF4-FFF2-40B4-BE49-F238E27FC236}">
                  <a16:creationId xmlns:a16="http://schemas.microsoft.com/office/drawing/2014/main" id="{2E4706AC-EC46-72D0-5DBE-F506F62EF5C3}"/>
                </a:ext>
              </a:extLst>
            </p:cNvPr>
            <p:cNvSpPr/>
            <p:nvPr/>
          </p:nvSpPr>
          <p:spPr>
            <a:xfrm>
              <a:off x="6293275" y="2255275"/>
              <a:ext cx="135175" cy="55275"/>
            </a:xfrm>
            <a:custGeom>
              <a:avLst/>
              <a:gdLst/>
              <a:ahLst/>
              <a:cxnLst/>
              <a:rect l="l" t="t" r="r" b="b"/>
              <a:pathLst>
                <a:path w="5407" h="2211" extrusionOk="0">
                  <a:moveTo>
                    <a:pt x="4394" y="0"/>
                  </a:moveTo>
                  <a:cubicBezTo>
                    <a:pt x="4375" y="0"/>
                    <a:pt x="4355" y="1"/>
                    <a:pt x="4335" y="2"/>
                  </a:cubicBezTo>
                  <a:lnTo>
                    <a:pt x="1" y="233"/>
                  </a:lnTo>
                  <a:lnTo>
                    <a:pt x="50" y="1222"/>
                  </a:lnTo>
                  <a:lnTo>
                    <a:pt x="100" y="2210"/>
                  </a:lnTo>
                  <a:lnTo>
                    <a:pt x="4434" y="1980"/>
                  </a:lnTo>
                  <a:cubicBezTo>
                    <a:pt x="4995" y="1963"/>
                    <a:pt x="5407" y="1485"/>
                    <a:pt x="5374" y="941"/>
                  </a:cubicBezTo>
                  <a:cubicBezTo>
                    <a:pt x="5358" y="417"/>
                    <a:pt x="4913" y="0"/>
                    <a:pt x="4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524;p44">
              <a:extLst>
                <a:ext uri="{FF2B5EF4-FFF2-40B4-BE49-F238E27FC236}">
                  <a16:creationId xmlns:a16="http://schemas.microsoft.com/office/drawing/2014/main" id="{B3C6E797-EF70-0EC1-110C-303FE3960FAE}"/>
                </a:ext>
              </a:extLst>
            </p:cNvPr>
            <p:cNvSpPr/>
            <p:nvPr/>
          </p:nvSpPr>
          <p:spPr>
            <a:xfrm>
              <a:off x="5358400" y="3054875"/>
              <a:ext cx="153700" cy="143250"/>
            </a:xfrm>
            <a:custGeom>
              <a:avLst/>
              <a:gdLst/>
              <a:ahLst/>
              <a:cxnLst/>
              <a:rect l="l" t="t" r="r" b="b"/>
              <a:pathLst>
                <a:path w="6148" h="5730" extrusionOk="0">
                  <a:moveTo>
                    <a:pt x="3052" y="1"/>
                  </a:moveTo>
                  <a:cubicBezTo>
                    <a:pt x="1675" y="1"/>
                    <a:pt x="469" y="1008"/>
                    <a:pt x="247" y="2414"/>
                  </a:cubicBezTo>
                  <a:cubicBezTo>
                    <a:pt x="0" y="3980"/>
                    <a:pt x="1055" y="5446"/>
                    <a:pt x="2621" y="5694"/>
                  </a:cubicBezTo>
                  <a:cubicBezTo>
                    <a:pt x="2774" y="5718"/>
                    <a:pt x="2926" y="5730"/>
                    <a:pt x="3076" y="5730"/>
                  </a:cubicBezTo>
                  <a:cubicBezTo>
                    <a:pt x="4462" y="5730"/>
                    <a:pt x="5677" y="4733"/>
                    <a:pt x="5900" y="3320"/>
                  </a:cubicBezTo>
                  <a:cubicBezTo>
                    <a:pt x="6148" y="1755"/>
                    <a:pt x="5093" y="288"/>
                    <a:pt x="3527" y="41"/>
                  </a:cubicBezTo>
                  <a:cubicBezTo>
                    <a:pt x="3367" y="14"/>
                    <a:pt x="3209" y="1"/>
                    <a:pt x="3052" y="1"/>
                  </a:cubicBezTo>
                  <a:close/>
                </a:path>
              </a:pathLst>
            </a:custGeom>
            <a:solidFill>
              <a:srgbClr val="130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525;p44">
              <a:extLst>
                <a:ext uri="{FF2B5EF4-FFF2-40B4-BE49-F238E27FC236}">
                  <a16:creationId xmlns:a16="http://schemas.microsoft.com/office/drawing/2014/main" id="{29BA1724-6C0C-56A6-36F4-A9FA989700FD}"/>
                </a:ext>
              </a:extLst>
            </p:cNvPr>
            <p:cNvSpPr/>
            <p:nvPr/>
          </p:nvSpPr>
          <p:spPr>
            <a:xfrm>
              <a:off x="5389300" y="3030325"/>
              <a:ext cx="112500" cy="28450"/>
            </a:xfrm>
            <a:custGeom>
              <a:avLst/>
              <a:gdLst/>
              <a:ahLst/>
              <a:cxnLst/>
              <a:rect l="l" t="t" r="r" b="b"/>
              <a:pathLst>
                <a:path w="4500" h="1138" extrusionOk="0">
                  <a:moveTo>
                    <a:pt x="66" y="1"/>
                  </a:moveTo>
                  <a:lnTo>
                    <a:pt x="0" y="429"/>
                  </a:lnTo>
                  <a:lnTo>
                    <a:pt x="4434" y="1138"/>
                  </a:lnTo>
                  <a:lnTo>
                    <a:pt x="4500" y="709"/>
                  </a:lnTo>
                  <a:lnTo>
                    <a:pt x="66" y="1"/>
                  </a:ln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526;p44">
              <a:extLst>
                <a:ext uri="{FF2B5EF4-FFF2-40B4-BE49-F238E27FC236}">
                  <a16:creationId xmlns:a16="http://schemas.microsoft.com/office/drawing/2014/main" id="{3651E275-DD0E-5138-4C51-5C05A8214539}"/>
                </a:ext>
              </a:extLst>
            </p:cNvPr>
            <p:cNvSpPr/>
            <p:nvPr/>
          </p:nvSpPr>
          <p:spPr>
            <a:xfrm>
              <a:off x="5410725" y="3044750"/>
              <a:ext cx="65950" cy="80475"/>
            </a:xfrm>
            <a:custGeom>
              <a:avLst/>
              <a:gdLst/>
              <a:ahLst/>
              <a:cxnLst/>
              <a:rect l="l" t="t" r="r" b="b"/>
              <a:pathLst>
                <a:path w="2638" h="3219" extrusionOk="0">
                  <a:moveTo>
                    <a:pt x="66" y="1"/>
                  </a:moveTo>
                  <a:cubicBezTo>
                    <a:pt x="66" y="1"/>
                    <a:pt x="0" y="3066"/>
                    <a:pt x="874" y="3214"/>
                  </a:cubicBezTo>
                  <a:cubicBezTo>
                    <a:pt x="893" y="3217"/>
                    <a:pt x="912" y="3219"/>
                    <a:pt x="931" y="3219"/>
                  </a:cubicBezTo>
                  <a:cubicBezTo>
                    <a:pt x="1786" y="3219"/>
                    <a:pt x="2637" y="413"/>
                    <a:pt x="2637" y="413"/>
                  </a:cubicBezTo>
                  <a:lnTo>
                    <a:pt x="66" y="1"/>
                  </a:ln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527;p44">
              <a:extLst>
                <a:ext uri="{FF2B5EF4-FFF2-40B4-BE49-F238E27FC236}">
                  <a16:creationId xmlns:a16="http://schemas.microsoft.com/office/drawing/2014/main" id="{68939EEE-941D-25BA-4AC3-2ABD3A94F8B7}"/>
                </a:ext>
              </a:extLst>
            </p:cNvPr>
            <p:cNvSpPr/>
            <p:nvPr/>
          </p:nvSpPr>
          <p:spPr>
            <a:xfrm>
              <a:off x="5929450" y="3145625"/>
              <a:ext cx="153725" cy="143550"/>
            </a:xfrm>
            <a:custGeom>
              <a:avLst/>
              <a:gdLst/>
              <a:ahLst/>
              <a:cxnLst/>
              <a:rect l="l" t="t" r="r" b="b"/>
              <a:pathLst>
                <a:path w="6149" h="5742" extrusionOk="0">
                  <a:moveTo>
                    <a:pt x="3078" y="1"/>
                  </a:moveTo>
                  <a:cubicBezTo>
                    <a:pt x="1690" y="1"/>
                    <a:pt x="472" y="1012"/>
                    <a:pt x="248" y="2426"/>
                  </a:cubicBezTo>
                  <a:cubicBezTo>
                    <a:pt x="1" y="3992"/>
                    <a:pt x="1056" y="5459"/>
                    <a:pt x="2621" y="5706"/>
                  </a:cubicBezTo>
                  <a:cubicBezTo>
                    <a:pt x="2773" y="5730"/>
                    <a:pt x="2923" y="5741"/>
                    <a:pt x="3072" y="5741"/>
                  </a:cubicBezTo>
                  <a:cubicBezTo>
                    <a:pt x="4460" y="5741"/>
                    <a:pt x="5678" y="4732"/>
                    <a:pt x="5901" y="3333"/>
                  </a:cubicBezTo>
                  <a:cubicBezTo>
                    <a:pt x="6148" y="1767"/>
                    <a:pt x="5094" y="300"/>
                    <a:pt x="3528" y="36"/>
                  </a:cubicBezTo>
                  <a:cubicBezTo>
                    <a:pt x="3377" y="13"/>
                    <a:pt x="3226" y="1"/>
                    <a:pt x="3078" y="1"/>
                  </a:cubicBezTo>
                  <a:close/>
                </a:path>
              </a:pathLst>
            </a:custGeom>
            <a:solidFill>
              <a:srgbClr val="130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528;p44">
              <a:extLst>
                <a:ext uri="{FF2B5EF4-FFF2-40B4-BE49-F238E27FC236}">
                  <a16:creationId xmlns:a16="http://schemas.microsoft.com/office/drawing/2014/main" id="{E8A0180B-5BFA-57E0-A54D-A358FE65EB3F}"/>
                </a:ext>
              </a:extLst>
            </p:cNvPr>
            <p:cNvSpPr/>
            <p:nvPr/>
          </p:nvSpPr>
          <p:spPr>
            <a:xfrm>
              <a:off x="5960375" y="3121400"/>
              <a:ext cx="112500" cy="28450"/>
            </a:xfrm>
            <a:custGeom>
              <a:avLst/>
              <a:gdLst/>
              <a:ahLst/>
              <a:cxnLst/>
              <a:rect l="l" t="t" r="r" b="b"/>
              <a:pathLst>
                <a:path w="4500" h="1138" extrusionOk="0">
                  <a:moveTo>
                    <a:pt x="66" y="0"/>
                  </a:moveTo>
                  <a:lnTo>
                    <a:pt x="0" y="429"/>
                  </a:lnTo>
                  <a:lnTo>
                    <a:pt x="4434" y="1137"/>
                  </a:lnTo>
                  <a:lnTo>
                    <a:pt x="4499" y="709"/>
                  </a:lnTo>
                  <a:lnTo>
                    <a:pt x="66" y="0"/>
                  </a:ln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529;p44">
              <a:extLst>
                <a:ext uri="{FF2B5EF4-FFF2-40B4-BE49-F238E27FC236}">
                  <a16:creationId xmlns:a16="http://schemas.microsoft.com/office/drawing/2014/main" id="{4391A1E3-13AD-EBC7-3C26-AB007439837F}"/>
                </a:ext>
              </a:extLst>
            </p:cNvPr>
            <p:cNvSpPr/>
            <p:nvPr/>
          </p:nvSpPr>
          <p:spPr>
            <a:xfrm>
              <a:off x="5981800" y="3135800"/>
              <a:ext cx="66350" cy="80500"/>
            </a:xfrm>
            <a:custGeom>
              <a:avLst/>
              <a:gdLst/>
              <a:ahLst/>
              <a:cxnLst/>
              <a:rect l="l" t="t" r="r" b="b"/>
              <a:pathLst>
                <a:path w="2654" h="3220" extrusionOk="0">
                  <a:moveTo>
                    <a:pt x="66" y="1"/>
                  </a:moveTo>
                  <a:lnTo>
                    <a:pt x="66" y="1"/>
                  </a:lnTo>
                  <a:cubicBezTo>
                    <a:pt x="66" y="1"/>
                    <a:pt x="0" y="3066"/>
                    <a:pt x="874" y="3215"/>
                  </a:cubicBezTo>
                  <a:cubicBezTo>
                    <a:pt x="893" y="3218"/>
                    <a:pt x="912" y="3219"/>
                    <a:pt x="931" y="3219"/>
                  </a:cubicBezTo>
                  <a:cubicBezTo>
                    <a:pt x="1787" y="3219"/>
                    <a:pt x="2654" y="413"/>
                    <a:pt x="2654" y="413"/>
                  </a:cubicBezTo>
                  <a:lnTo>
                    <a:pt x="66" y="1"/>
                  </a:ln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530;p44">
              <a:extLst>
                <a:ext uri="{FF2B5EF4-FFF2-40B4-BE49-F238E27FC236}">
                  <a16:creationId xmlns:a16="http://schemas.microsoft.com/office/drawing/2014/main" id="{198A265A-464D-566A-A60F-3005A14DA634}"/>
                </a:ext>
              </a:extLst>
            </p:cNvPr>
            <p:cNvSpPr/>
            <p:nvPr/>
          </p:nvSpPr>
          <p:spPr>
            <a:xfrm>
              <a:off x="5353850" y="2318675"/>
              <a:ext cx="897850" cy="525600"/>
            </a:xfrm>
            <a:custGeom>
              <a:avLst/>
              <a:gdLst/>
              <a:ahLst/>
              <a:cxnLst/>
              <a:rect l="l" t="t" r="r" b="b"/>
              <a:pathLst>
                <a:path w="35914" h="21024" extrusionOk="0">
                  <a:moveTo>
                    <a:pt x="808" y="729"/>
                  </a:moveTo>
                  <a:lnTo>
                    <a:pt x="35023" y="2229"/>
                  </a:lnTo>
                  <a:lnTo>
                    <a:pt x="28447" y="20226"/>
                  </a:lnTo>
                  <a:lnTo>
                    <a:pt x="726" y="13288"/>
                  </a:lnTo>
                  <a:lnTo>
                    <a:pt x="808" y="729"/>
                  </a:lnTo>
                  <a:close/>
                  <a:moveTo>
                    <a:pt x="423" y="1"/>
                  </a:moveTo>
                  <a:cubicBezTo>
                    <a:pt x="338" y="1"/>
                    <a:pt x="256" y="46"/>
                    <a:pt x="199" y="103"/>
                  </a:cubicBezTo>
                  <a:cubicBezTo>
                    <a:pt x="116" y="169"/>
                    <a:pt x="83" y="251"/>
                    <a:pt x="83" y="350"/>
                  </a:cubicBezTo>
                  <a:lnTo>
                    <a:pt x="17" y="13568"/>
                  </a:lnTo>
                  <a:cubicBezTo>
                    <a:pt x="1" y="13733"/>
                    <a:pt x="116" y="13881"/>
                    <a:pt x="281" y="13914"/>
                  </a:cubicBezTo>
                  <a:lnTo>
                    <a:pt x="28579" y="21017"/>
                  </a:lnTo>
                  <a:lnTo>
                    <a:pt x="28612" y="21017"/>
                  </a:lnTo>
                  <a:cubicBezTo>
                    <a:pt x="28636" y="21022"/>
                    <a:pt x="28659" y="21024"/>
                    <a:pt x="28681" y="21024"/>
                  </a:cubicBezTo>
                  <a:cubicBezTo>
                    <a:pt x="28834" y="21024"/>
                    <a:pt x="28965" y="20930"/>
                    <a:pt x="29008" y="20787"/>
                  </a:cubicBezTo>
                  <a:lnTo>
                    <a:pt x="35864" y="2015"/>
                  </a:lnTo>
                  <a:cubicBezTo>
                    <a:pt x="35913" y="1899"/>
                    <a:pt x="35897" y="1784"/>
                    <a:pt x="35831" y="1685"/>
                  </a:cubicBezTo>
                  <a:cubicBezTo>
                    <a:pt x="35765" y="1586"/>
                    <a:pt x="35666" y="1520"/>
                    <a:pt x="35551" y="1520"/>
                  </a:cubicBezTo>
                  <a:lnTo>
                    <a:pt x="462" y="4"/>
                  </a:lnTo>
                  <a:cubicBezTo>
                    <a:pt x="449" y="2"/>
                    <a:pt x="436" y="1"/>
                    <a:pt x="423"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531;p44">
              <a:extLst>
                <a:ext uri="{FF2B5EF4-FFF2-40B4-BE49-F238E27FC236}">
                  <a16:creationId xmlns:a16="http://schemas.microsoft.com/office/drawing/2014/main" id="{DF791E6F-849B-4494-9C3D-63B60EC0104E}"/>
                </a:ext>
              </a:extLst>
            </p:cNvPr>
            <p:cNvSpPr/>
            <p:nvPr/>
          </p:nvSpPr>
          <p:spPr>
            <a:xfrm>
              <a:off x="5354275" y="2494150"/>
              <a:ext cx="798525" cy="151925"/>
            </a:xfrm>
            <a:custGeom>
              <a:avLst/>
              <a:gdLst/>
              <a:ahLst/>
              <a:cxnLst/>
              <a:rect l="l" t="t" r="r" b="b"/>
              <a:pathLst>
                <a:path w="31941" h="6077" extrusionOk="0">
                  <a:moveTo>
                    <a:pt x="385" y="1"/>
                  </a:moveTo>
                  <a:cubicBezTo>
                    <a:pt x="212" y="1"/>
                    <a:pt x="63" y="125"/>
                    <a:pt x="33" y="303"/>
                  </a:cubicBezTo>
                  <a:cubicBezTo>
                    <a:pt x="0" y="500"/>
                    <a:pt x="132" y="682"/>
                    <a:pt x="330" y="715"/>
                  </a:cubicBezTo>
                  <a:lnTo>
                    <a:pt x="31496" y="6071"/>
                  </a:lnTo>
                  <a:cubicBezTo>
                    <a:pt x="31516" y="6074"/>
                    <a:pt x="31536" y="6076"/>
                    <a:pt x="31556" y="6076"/>
                  </a:cubicBezTo>
                  <a:cubicBezTo>
                    <a:pt x="31729" y="6076"/>
                    <a:pt x="31878" y="5952"/>
                    <a:pt x="31908" y="5774"/>
                  </a:cubicBezTo>
                  <a:cubicBezTo>
                    <a:pt x="31941" y="5577"/>
                    <a:pt x="31809" y="5395"/>
                    <a:pt x="31611" y="5362"/>
                  </a:cubicBezTo>
                  <a:lnTo>
                    <a:pt x="445" y="6"/>
                  </a:lnTo>
                  <a:cubicBezTo>
                    <a:pt x="425" y="3"/>
                    <a:pt x="405" y="1"/>
                    <a:pt x="385"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532;p44">
              <a:extLst>
                <a:ext uri="{FF2B5EF4-FFF2-40B4-BE49-F238E27FC236}">
                  <a16:creationId xmlns:a16="http://schemas.microsoft.com/office/drawing/2014/main" id="{B6DB0BEC-1873-9F14-8510-FD160617E471}"/>
                </a:ext>
              </a:extLst>
            </p:cNvPr>
            <p:cNvSpPr/>
            <p:nvPr/>
          </p:nvSpPr>
          <p:spPr>
            <a:xfrm>
              <a:off x="5355100" y="2394950"/>
              <a:ext cx="854150" cy="95675"/>
            </a:xfrm>
            <a:custGeom>
              <a:avLst/>
              <a:gdLst/>
              <a:ahLst/>
              <a:cxnLst/>
              <a:rect l="l" t="t" r="r" b="b"/>
              <a:pathLst>
                <a:path w="34166" h="3827" extrusionOk="0">
                  <a:moveTo>
                    <a:pt x="382" y="1"/>
                  </a:moveTo>
                  <a:cubicBezTo>
                    <a:pt x="197" y="1"/>
                    <a:pt x="32" y="144"/>
                    <a:pt x="17" y="332"/>
                  </a:cubicBezTo>
                  <a:cubicBezTo>
                    <a:pt x="0" y="529"/>
                    <a:pt x="132" y="694"/>
                    <a:pt x="313" y="727"/>
                  </a:cubicBezTo>
                  <a:lnTo>
                    <a:pt x="346" y="727"/>
                  </a:lnTo>
                  <a:lnTo>
                    <a:pt x="33754" y="3826"/>
                  </a:lnTo>
                  <a:cubicBezTo>
                    <a:pt x="33764" y="3826"/>
                    <a:pt x="33774" y="3827"/>
                    <a:pt x="33784" y="3827"/>
                  </a:cubicBezTo>
                  <a:cubicBezTo>
                    <a:pt x="33969" y="3827"/>
                    <a:pt x="34134" y="3684"/>
                    <a:pt x="34149" y="3496"/>
                  </a:cubicBezTo>
                  <a:cubicBezTo>
                    <a:pt x="34166" y="3298"/>
                    <a:pt x="34034" y="3117"/>
                    <a:pt x="33820" y="3100"/>
                  </a:cubicBezTo>
                  <a:lnTo>
                    <a:pt x="412" y="2"/>
                  </a:lnTo>
                  <a:cubicBezTo>
                    <a:pt x="402" y="1"/>
                    <a:pt x="392" y="1"/>
                    <a:pt x="382"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533;p44">
              <a:extLst>
                <a:ext uri="{FF2B5EF4-FFF2-40B4-BE49-F238E27FC236}">
                  <a16:creationId xmlns:a16="http://schemas.microsoft.com/office/drawing/2014/main" id="{A71291F2-0E0B-A5B3-935D-62789BF94BAC}"/>
                </a:ext>
              </a:extLst>
            </p:cNvPr>
            <p:cNvSpPr/>
            <p:nvPr/>
          </p:nvSpPr>
          <p:spPr>
            <a:xfrm>
              <a:off x="5353450" y="2587125"/>
              <a:ext cx="750325" cy="194000"/>
            </a:xfrm>
            <a:custGeom>
              <a:avLst/>
              <a:gdLst/>
              <a:ahLst/>
              <a:cxnLst/>
              <a:rect l="l" t="t" r="r" b="b"/>
              <a:pathLst>
                <a:path w="30013" h="7760" extrusionOk="0">
                  <a:moveTo>
                    <a:pt x="393" y="0"/>
                  </a:moveTo>
                  <a:cubicBezTo>
                    <a:pt x="239" y="0"/>
                    <a:pt x="92" y="108"/>
                    <a:pt x="50" y="275"/>
                  </a:cubicBezTo>
                  <a:cubicBezTo>
                    <a:pt x="0" y="473"/>
                    <a:pt x="116" y="671"/>
                    <a:pt x="313" y="720"/>
                  </a:cubicBezTo>
                  <a:lnTo>
                    <a:pt x="29535" y="7741"/>
                  </a:lnTo>
                  <a:cubicBezTo>
                    <a:pt x="29535" y="7741"/>
                    <a:pt x="29551" y="7741"/>
                    <a:pt x="29551" y="7758"/>
                  </a:cubicBezTo>
                  <a:cubicBezTo>
                    <a:pt x="29564" y="7759"/>
                    <a:pt x="29576" y="7759"/>
                    <a:pt x="29588" y="7759"/>
                  </a:cubicBezTo>
                  <a:cubicBezTo>
                    <a:pt x="29769" y="7759"/>
                    <a:pt x="29917" y="7647"/>
                    <a:pt x="29963" y="7478"/>
                  </a:cubicBezTo>
                  <a:cubicBezTo>
                    <a:pt x="30013" y="7280"/>
                    <a:pt x="29897" y="7082"/>
                    <a:pt x="29699" y="7049"/>
                  </a:cubicBezTo>
                  <a:lnTo>
                    <a:pt x="478" y="12"/>
                  </a:lnTo>
                  <a:cubicBezTo>
                    <a:pt x="450" y="4"/>
                    <a:pt x="421" y="0"/>
                    <a:pt x="393"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534;p44">
              <a:extLst>
                <a:ext uri="{FF2B5EF4-FFF2-40B4-BE49-F238E27FC236}">
                  <a16:creationId xmlns:a16="http://schemas.microsoft.com/office/drawing/2014/main" id="{2AD5A4AF-D3B4-B8B2-6D38-F359718FB1EF}"/>
                </a:ext>
              </a:extLst>
            </p:cNvPr>
            <p:cNvSpPr/>
            <p:nvPr/>
          </p:nvSpPr>
          <p:spPr>
            <a:xfrm>
              <a:off x="6065850" y="2355375"/>
              <a:ext cx="85300" cy="484275"/>
            </a:xfrm>
            <a:custGeom>
              <a:avLst/>
              <a:gdLst/>
              <a:ahLst/>
              <a:cxnLst/>
              <a:rect l="l" t="t" r="r" b="b"/>
              <a:pathLst>
                <a:path w="3412" h="19371" extrusionOk="0">
                  <a:moveTo>
                    <a:pt x="3222" y="1"/>
                  </a:moveTo>
                  <a:cubicBezTo>
                    <a:pt x="3134" y="1"/>
                    <a:pt x="3064" y="77"/>
                    <a:pt x="3049" y="168"/>
                  </a:cubicBezTo>
                  <a:lnTo>
                    <a:pt x="17" y="19170"/>
                  </a:lnTo>
                  <a:cubicBezTo>
                    <a:pt x="0" y="19269"/>
                    <a:pt x="66" y="19352"/>
                    <a:pt x="165" y="19368"/>
                  </a:cubicBezTo>
                  <a:cubicBezTo>
                    <a:pt x="175" y="19370"/>
                    <a:pt x="185" y="19371"/>
                    <a:pt x="196" y="19371"/>
                  </a:cubicBezTo>
                  <a:cubicBezTo>
                    <a:pt x="283" y="19371"/>
                    <a:pt x="365" y="19308"/>
                    <a:pt x="379" y="19220"/>
                  </a:cubicBezTo>
                  <a:lnTo>
                    <a:pt x="3395" y="217"/>
                  </a:lnTo>
                  <a:cubicBezTo>
                    <a:pt x="3412" y="118"/>
                    <a:pt x="3346" y="19"/>
                    <a:pt x="3247" y="3"/>
                  </a:cubicBezTo>
                  <a:cubicBezTo>
                    <a:pt x="3238" y="1"/>
                    <a:pt x="3230" y="1"/>
                    <a:pt x="3222"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535;p44">
              <a:extLst>
                <a:ext uri="{FF2B5EF4-FFF2-40B4-BE49-F238E27FC236}">
                  <a16:creationId xmlns:a16="http://schemas.microsoft.com/office/drawing/2014/main" id="{76563B1D-A5F1-DD2F-9489-BA23CC2AB645}"/>
                </a:ext>
              </a:extLst>
            </p:cNvPr>
            <p:cNvSpPr/>
            <p:nvPr/>
          </p:nvSpPr>
          <p:spPr>
            <a:xfrm>
              <a:off x="5977250" y="2352075"/>
              <a:ext cx="82450" cy="465325"/>
            </a:xfrm>
            <a:custGeom>
              <a:avLst/>
              <a:gdLst/>
              <a:ahLst/>
              <a:cxnLst/>
              <a:rect l="l" t="t" r="r" b="b"/>
              <a:pathLst>
                <a:path w="3298" h="18613" extrusionOk="0">
                  <a:moveTo>
                    <a:pt x="3102" y="0"/>
                  </a:moveTo>
                  <a:cubicBezTo>
                    <a:pt x="3017" y="0"/>
                    <a:pt x="2949" y="63"/>
                    <a:pt x="2934" y="151"/>
                  </a:cubicBezTo>
                  <a:lnTo>
                    <a:pt x="17" y="18412"/>
                  </a:lnTo>
                  <a:cubicBezTo>
                    <a:pt x="1" y="18511"/>
                    <a:pt x="67" y="18594"/>
                    <a:pt x="166" y="18610"/>
                  </a:cubicBezTo>
                  <a:cubicBezTo>
                    <a:pt x="176" y="18612"/>
                    <a:pt x="186" y="18613"/>
                    <a:pt x="196" y="18613"/>
                  </a:cubicBezTo>
                  <a:cubicBezTo>
                    <a:pt x="284" y="18613"/>
                    <a:pt x="365" y="18550"/>
                    <a:pt x="380" y="18462"/>
                  </a:cubicBezTo>
                  <a:lnTo>
                    <a:pt x="3281" y="201"/>
                  </a:lnTo>
                  <a:cubicBezTo>
                    <a:pt x="3297" y="102"/>
                    <a:pt x="3231" y="19"/>
                    <a:pt x="3132" y="3"/>
                  </a:cubicBezTo>
                  <a:cubicBezTo>
                    <a:pt x="3122" y="1"/>
                    <a:pt x="3112" y="0"/>
                    <a:pt x="3102"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536;p44">
              <a:extLst>
                <a:ext uri="{FF2B5EF4-FFF2-40B4-BE49-F238E27FC236}">
                  <a16:creationId xmlns:a16="http://schemas.microsoft.com/office/drawing/2014/main" id="{E36AD82E-ADCF-68D5-7317-713E9D45B9BE}"/>
                </a:ext>
              </a:extLst>
            </p:cNvPr>
            <p:cNvSpPr/>
            <p:nvPr/>
          </p:nvSpPr>
          <p:spPr>
            <a:xfrm>
              <a:off x="5889075" y="2348375"/>
              <a:ext cx="79550" cy="447175"/>
            </a:xfrm>
            <a:custGeom>
              <a:avLst/>
              <a:gdLst/>
              <a:ahLst/>
              <a:cxnLst/>
              <a:rect l="l" t="t" r="r" b="b"/>
              <a:pathLst>
                <a:path w="3182" h="17887" extrusionOk="0">
                  <a:moveTo>
                    <a:pt x="2986" y="0"/>
                  </a:moveTo>
                  <a:cubicBezTo>
                    <a:pt x="2898" y="0"/>
                    <a:pt x="2817" y="62"/>
                    <a:pt x="2803" y="151"/>
                  </a:cubicBezTo>
                  <a:lnTo>
                    <a:pt x="17" y="17670"/>
                  </a:lnTo>
                  <a:cubicBezTo>
                    <a:pt x="1" y="17769"/>
                    <a:pt x="67" y="17868"/>
                    <a:pt x="166" y="17885"/>
                  </a:cubicBezTo>
                  <a:cubicBezTo>
                    <a:pt x="174" y="17886"/>
                    <a:pt x="183" y="17887"/>
                    <a:pt x="191" y="17887"/>
                  </a:cubicBezTo>
                  <a:cubicBezTo>
                    <a:pt x="278" y="17887"/>
                    <a:pt x="348" y="17810"/>
                    <a:pt x="363" y="17720"/>
                  </a:cubicBezTo>
                  <a:lnTo>
                    <a:pt x="3165" y="200"/>
                  </a:lnTo>
                  <a:cubicBezTo>
                    <a:pt x="3182" y="102"/>
                    <a:pt x="3116" y="19"/>
                    <a:pt x="3017" y="3"/>
                  </a:cubicBezTo>
                  <a:cubicBezTo>
                    <a:pt x="3007" y="1"/>
                    <a:pt x="2996" y="0"/>
                    <a:pt x="2986"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537;p44">
              <a:extLst>
                <a:ext uri="{FF2B5EF4-FFF2-40B4-BE49-F238E27FC236}">
                  <a16:creationId xmlns:a16="http://schemas.microsoft.com/office/drawing/2014/main" id="{0A92E18B-245C-A50C-72C2-B74C86DEECF3}"/>
                </a:ext>
              </a:extLst>
            </p:cNvPr>
            <p:cNvSpPr/>
            <p:nvPr/>
          </p:nvSpPr>
          <p:spPr>
            <a:xfrm>
              <a:off x="5800500" y="2344650"/>
              <a:ext cx="76650" cy="428675"/>
            </a:xfrm>
            <a:custGeom>
              <a:avLst/>
              <a:gdLst/>
              <a:ahLst/>
              <a:cxnLst/>
              <a:rect l="l" t="t" r="r" b="b"/>
              <a:pathLst>
                <a:path w="3066" h="17147" extrusionOk="0">
                  <a:moveTo>
                    <a:pt x="2871" y="1"/>
                  </a:moveTo>
                  <a:cubicBezTo>
                    <a:pt x="2783" y="1"/>
                    <a:pt x="2702" y="63"/>
                    <a:pt x="2687" y="152"/>
                  </a:cubicBezTo>
                  <a:lnTo>
                    <a:pt x="17" y="16929"/>
                  </a:lnTo>
                  <a:cubicBezTo>
                    <a:pt x="0" y="17028"/>
                    <a:pt x="66" y="17127"/>
                    <a:pt x="165" y="17144"/>
                  </a:cubicBezTo>
                  <a:cubicBezTo>
                    <a:pt x="175" y="17145"/>
                    <a:pt x="186" y="17146"/>
                    <a:pt x="196" y="17146"/>
                  </a:cubicBezTo>
                  <a:cubicBezTo>
                    <a:pt x="284" y="17146"/>
                    <a:pt x="365" y="17084"/>
                    <a:pt x="379" y="16995"/>
                  </a:cubicBezTo>
                  <a:lnTo>
                    <a:pt x="3049" y="201"/>
                  </a:lnTo>
                  <a:cubicBezTo>
                    <a:pt x="3066" y="102"/>
                    <a:pt x="3000" y="20"/>
                    <a:pt x="2901" y="3"/>
                  </a:cubicBezTo>
                  <a:cubicBezTo>
                    <a:pt x="2891" y="2"/>
                    <a:pt x="2881" y="1"/>
                    <a:pt x="2871"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538;p44">
              <a:extLst>
                <a:ext uri="{FF2B5EF4-FFF2-40B4-BE49-F238E27FC236}">
                  <a16:creationId xmlns:a16="http://schemas.microsoft.com/office/drawing/2014/main" id="{B45621A5-DE83-FCDD-FA53-A7FAB9BC75E5}"/>
                </a:ext>
              </a:extLst>
            </p:cNvPr>
            <p:cNvSpPr/>
            <p:nvPr/>
          </p:nvSpPr>
          <p:spPr>
            <a:xfrm>
              <a:off x="5711900" y="2340950"/>
              <a:ext cx="73800" cy="410125"/>
            </a:xfrm>
            <a:custGeom>
              <a:avLst/>
              <a:gdLst/>
              <a:ahLst/>
              <a:cxnLst/>
              <a:rect l="l" t="t" r="r" b="b"/>
              <a:pathLst>
                <a:path w="2952" h="16405" extrusionOk="0">
                  <a:moveTo>
                    <a:pt x="2756" y="0"/>
                  </a:moveTo>
                  <a:cubicBezTo>
                    <a:pt x="2668" y="0"/>
                    <a:pt x="2587" y="63"/>
                    <a:pt x="2572" y="151"/>
                  </a:cubicBezTo>
                  <a:lnTo>
                    <a:pt x="17" y="16204"/>
                  </a:lnTo>
                  <a:cubicBezTo>
                    <a:pt x="1" y="16303"/>
                    <a:pt x="67" y="16385"/>
                    <a:pt x="166" y="16402"/>
                  </a:cubicBezTo>
                  <a:cubicBezTo>
                    <a:pt x="176" y="16403"/>
                    <a:pt x="186" y="16404"/>
                    <a:pt x="196" y="16404"/>
                  </a:cubicBezTo>
                  <a:cubicBezTo>
                    <a:pt x="284" y="16404"/>
                    <a:pt x="365" y="16342"/>
                    <a:pt x="380" y="16253"/>
                  </a:cubicBezTo>
                  <a:lnTo>
                    <a:pt x="2935" y="217"/>
                  </a:lnTo>
                  <a:cubicBezTo>
                    <a:pt x="2951" y="118"/>
                    <a:pt x="2885" y="19"/>
                    <a:pt x="2786" y="3"/>
                  </a:cubicBezTo>
                  <a:cubicBezTo>
                    <a:pt x="2776" y="1"/>
                    <a:pt x="2766" y="0"/>
                    <a:pt x="2756"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539;p44">
              <a:extLst>
                <a:ext uri="{FF2B5EF4-FFF2-40B4-BE49-F238E27FC236}">
                  <a16:creationId xmlns:a16="http://schemas.microsoft.com/office/drawing/2014/main" id="{2D8A7FBA-E2DC-D172-6647-291C493BFAC7}"/>
                </a:ext>
              </a:extLst>
            </p:cNvPr>
            <p:cNvSpPr/>
            <p:nvPr/>
          </p:nvSpPr>
          <p:spPr>
            <a:xfrm>
              <a:off x="5623725" y="2337250"/>
              <a:ext cx="70500" cy="391575"/>
            </a:xfrm>
            <a:custGeom>
              <a:avLst/>
              <a:gdLst/>
              <a:ahLst/>
              <a:cxnLst/>
              <a:rect l="l" t="t" r="r" b="b"/>
              <a:pathLst>
                <a:path w="2820" h="15663" extrusionOk="0">
                  <a:moveTo>
                    <a:pt x="2624" y="0"/>
                  </a:moveTo>
                  <a:cubicBezTo>
                    <a:pt x="2539" y="0"/>
                    <a:pt x="2471" y="62"/>
                    <a:pt x="2457" y="151"/>
                  </a:cubicBezTo>
                  <a:lnTo>
                    <a:pt x="17" y="15462"/>
                  </a:lnTo>
                  <a:cubicBezTo>
                    <a:pt x="1" y="15561"/>
                    <a:pt x="67" y="15643"/>
                    <a:pt x="166" y="15660"/>
                  </a:cubicBezTo>
                  <a:cubicBezTo>
                    <a:pt x="176" y="15661"/>
                    <a:pt x="186" y="15662"/>
                    <a:pt x="196" y="15662"/>
                  </a:cubicBezTo>
                  <a:cubicBezTo>
                    <a:pt x="281" y="15662"/>
                    <a:pt x="349" y="15600"/>
                    <a:pt x="364" y="15511"/>
                  </a:cubicBezTo>
                  <a:lnTo>
                    <a:pt x="2803" y="217"/>
                  </a:lnTo>
                  <a:cubicBezTo>
                    <a:pt x="2819" y="118"/>
                    <a:pt x="2753" y="19"/>
                    <a:pt x="2654" y="3"/>
                  </a:cubicBezTo>
                  <a:cubicBezTo>
                    <a:pt x="2644" y="1"/>
                    <a:pt x="2634" y="0"/>
                    <a:pt x="2624"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540;p44">
              <a:extLst>
                <a:ext uri="{FF2B5EF4-FFF2-40B4-BE49-F238E27FC236}">
                  <a16:creationId xmlns:a16="http://schemas.microsoft.com/office/drawing/2014/main" id="{7ECDD64C-48BA-0AAC-A532-6011DC56C13B}"/>
                </a:ext>
              </a:extLst>
            </p:cNvPr>
            <p:cNvSpPr/>
            <p:nvPr/>
          </p:nvSpPr>
          <p:spPr>
            <a:xfrm>
              <a:off x="5535150" y="2333550"/>
              <a:ext cx="67600" cy="373425"/>
            </a:xfrm>
            <a:custGeom>
              <a:avLst/>
              <a:gdLst/>
              <a:ahLst/>
              <a:cxnLst/>
              <a:rect l="l" t="t" r="r" b="b"/>
              <a:pathLst>
                <a:path w="2704" h="14937" extrusionOk="0">
                  <a:moveTo>
                    <a:pt x="2513" y="0"/>
                  </a:moveTo>
                  <a:cubicBezTo>
                    <a:pt x="2426" y="0"/>
                    <a:pt x="2356" y="77"/>
                    <a:pt x="2341" y="167"/>
                  </a:cubicBezTo>
                  <a:lnTo>
                    <a:pt x="17" y="14720"/>
                  </a:lnTo>
                  <a:cubicBezTo>
                    <a:pt x="1" y="14819"/>
                    <a:pt x="66" y="14918"/>
                    <a:pt x="165" y="14934"/>
                  </a:cubicBezTo>
                  <a:cubicBezTo>
                    <a:pt x="174" y="14936"/>
                    <a:pt x="182" y="14936"/>
                    <a:pt x="191" y="14936"/>
                  </a:cubicBezTo>
                  <a:cubicBezTo>
                    <a:pt x="281" y="14936"/>
                    <a:pt x="365" y="14860"/>
                    <a:pt x="380" y="14769"/>
                  </a:cubicBezTo>
                  <a:lnTo>
                    <a:pt x="2687" y="217"/>
                  </a:lnTo>
                  <a:cubicBezTo>
                    <a:pt x="2703" y="118"/>
                    <a:pt x="2638" y="19"/>
                    <a:pt x="2539" y="2"/>
                  </a:cubicBezTo>
                  <a:cubicBezTo>
                    <a:pt x="2530" y="1"/>
                    <a:pt x="2522" y="0"/>
                    <a:pt x="2513"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541;p44">
              <a:extLst>
                <a:ext uri="{FF2B5EF4-FFF2-40B4-BE49-F238E27FC236}">
                  <a16:creationId xmlns:a16="http://schemas.microsoft.com/office/drawing/2014/main" id="{6F124D57-2723-8FE9-35EA-0539F28C3ED4}"/>
                </a:ext>
              </a:extLst>
            </p:cNvPr>
            <p:cNvSpPr/>
            <p:nvPr/>
          </p:nvSpPr>
          <p:spPr>
            <a:xfrm>
              <a:off x="5446575" y="2330225"/>
              <a:ext cx="65125" cy="354500"/>
            </a:xfrm>
            <a:custGeom>
              <a:avLst/>
              <a:gdLst/>
              <a:ahLst/>
              <a:cxnLst/>
              <a:rect l="l" t="t" r="r" b="b"/>
              <a:pathLst>
                <a:path w="2605" h="14180" extrusionOk="0">
                  <a:moveTo>
                    <a:pt x="2397" y="1"/>
                  </a:moveTo>
                  <a:cubicBezTo>
                    <a:pt x="2321" y="1"/>
                    <a:pt x="2240" y="63"/>
                    <a:pt x="2225" y="152"/>
                  </a:cubicBezTo>
                  <a:lnTo>
                    <a:pt x="17" y="13963"/>
                  </a:lnTo>
                  <a:cubicBezTo>
                    <a:pt x="0" y="14062"/>
                    <a:pt x="66" y="14161"/>
                    <a:pt x="165" y="14177"/>
                  </a:cubicBezTo>
                  <a:cubicBezTo>
                    <a:pt x="175" y="14179"/>
                    <a:pt x="185" y="14180"/>
                    <a:pt x="195" y="14180"/>
                  </a:cubicBezTo>
                  <a:cubicBezTo>
                    <a:pt x="283" y="14180"/>
                    <a:pt x="364" y="14118"/>
                    <a:pt x="379" y="14029"/>
                  </a:cubicBezTo>
                  <a:lnTo>
                    <a:pt x="2588" y="201"/>
                  </a:lnTo>
                  <a:cubicBezTo>
                    <a:pt x="2604" y="102"/>
                    <a:pt x="2522" y="20"/>
                    <a:pt x="2423" y="4"/>
                  </a:cubicBezTo>
                  <a:cubicBezTo>
                    <a:pt x="2414" y="2"/>
                    <a:pt x="2406" y="1"/>
                    <a:pt x="2397"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542;p44">
              <a:extLst>
                <a:ext uri="{FF2B5EF4-FFF2-40B4-BE49-F238E27FC236}">
                  <a16:creationId xmlns:a16="http://schemas.microsoft.com/office/drawing/2014/main" id="{942D86B6-9AEC-8D76-420F-F049B0170402}"/>
                </a:ext>
              </a:extLst>
            </p:cNvPr>
            <p:cNvSpPr/>
            <p:nvPr/>
          </p:nvSpPr>
          <p:spPr>
            <a:xfrm>
              <a:off x="5358400" y="2326525"/>
              <a:ext cx="61825" cy="335950"/>
            </a:xfrm>
            <a:custGeom>
              <a:avLst/>
              <a:gdLst/>
              <a:ahLst/>
              <a:cxnLst/>
              <a:rect l="l" t="t" r="r" b="b"/>
              <a:pathLst>
                <a:path w="2473" h="13438" extrusionOk="0">
                  <a:moveTo>
                    <a:pt x="2277" y="1"/>
                  </a:moveTo>
                  <a:cubicBezTo>
                    <a:pt x="2189" y="1"/>
                    <a:pt x="2108" y="63"/>
                    <a:pt x="2093" y="152"/>
                  </a:cubicBezTo>
                  <a:lnTo>
                    <a:pt x="17" y="13237"/>
                  </a:lnTo>
                  <a:cubicBezTo>
                    <a:pt x="0" y="13320"/>
                    <a:pt x="66" y="13419"/>
                    <a:pt x="165" y="13435"/>
                  </a:cubicBezTo>
                  <a:cubicBezTo>
                    <a:pt x="175" y="13437"/>
                    <a:pt x="185" y="13438"/>
                    <a:pt x="195" y="13438"/>
                  </a:cubicBezTo>
                  <a:cubicBezTo>
                    <a:pt x="280" y="13438"/>
                    <a:pt x="348" y="13376"/>
                    <a:pt x="363" y="13287"/>
                  </a:cubicBezTo>
                  <a:lnTo>
                    <a:pt x="2456" y="201"/>
                  </a:lnTo>
                  <a:cubicBezTo>
                    <a:pt x="2472" y="102"/>
                    <a:pt x="2406" y="20"/>
                    <a:pt x="2307" y="3"/>
                  </a:cubicBezTo>
                  <a:cubicBezTo>
                    <a:pt x="2297" y="1"/>
                    <a:pt x="2287" y="1"/>
                    <a:pt x="2277"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543;p44">
              <a:extLst>
                <a:ext uri="{FF2B5EF4-FFF2-40B4-BE49-F238E27FC236}">
                  <a16:creationId xmlns:a16="http://schemas.microsoft.com/office/drawing/2014/main" id="{EEA0D17D-C690-06DC-87A3-40D34C7A8FA4}"/>
                </a:ext>
              </a:extLst>
            </p:cNvPr>
            <p:cNvSpPr/>
            <p:nvPr/>
          </p:nvSpPr>
          <p:spPr>
            <a:xfrm>
              <a:off x="5372800" y="2821650"/>
              <a:ext cx="822450" cy="323800"/>
            </a:xfrm>
            <a:custGeom>
              <a:avLst/>
              <a:gdLst/>
              <a:ahLst/>
              <a:cxnLst/>
              <a:rect l="l" t="t" r="r" b="b"/>
              <a:pathLst>
                <a:path w="32898" h="12952" extrusionOk="0">
                  <a:moveTo>
                    <a:pt x="27917" y="0"/>
                  </a:moveTo>
                  <a:cubicBezTo>
                    <a:pt x="27834" y="0"/>
                    <a:pt x="27751" y="19"/>
                    <a:pt x="27673" y="58"/>
                  </a:cubicBezTo>
                  <a:cubicBezTo>
                    <a:pt x="27409" y="190"/>
                    <a:pt x="27294" y="519"/>
                    <a:pt x="27426" y="783"/>
                  </a:cubicBezTo>
                  <a:lnTo>
                    <a:pt x="31546" y="9056"/>
                  </a:lnTo>
                  <a:cubicBezTo>
                    <a:pt x="31727" y="9419"/>
                    <a:pt x="31793" y="9831"/>
                    <a:pt x="31727" y="10227"/>
                  </a:cubicBezTo>
                  <a:cubicBezTo>
                    <a:pt x="31563" y="11181"/>
                    <a:pt x="30738" y="11865"/>
                    <a:pt x="29826" y="11865"/>
                  </a:cubicBezTo>
                  <a:cubicBezTo>
                    <a:pt x="29730" y="11865"/>
                    <a:pt x="29633" y="11858"/>
                    <a:pt x="29535" y="11842"/>
                  </a:cubicBezTo>
                  <a:lnTo>
                    <a:pt x="710" y="7244"/>
                  </a:lnTo>
                  <a:cubicBezTo>
                    <a:pt x="676" y="7238"/>
                    <a:pt x="642" y="7236"/>
                    <a:pt x="609" y="7236"/>
                  </a:cubicBezTo>
                  <a:cubicBezTo>
                    <a:pt x="325" y="7236"/>
                    <a:pt x="95" y="7423"/>
                    <a:pt x="50" y="7689"/>
                  </a:cubicBezTo>
                  <a:cubicBezTo>
                    <a:pt x="1" y="7985"/>
                    <a:pt x="199" y="8265"/>
                    <a:pt x="495" y="8315"/>
                  </a:cubicBezTo>
                  <a:lnTo>
                    <a:pt x="29321" y="12913"/>
                  </a:lnTo>
                  <a:cubicBezTo>
                    <a:pt x="29481" y="12939"/>
                    <a:pt x="29640" y="12951"/>
                    <a:pt x="29798" y="12951"/>
                  </a:cubicBezTo>
                  <a:cubicBezTo>
                    <a:pt x="31261" y="12951"/>
                    <a:pt x="32560" y="11880"/>
                    <a:pt x="32798" y="10391"/>
                  </a:cubicBezTo>
                  <a:cubicBezTo>
                    <a:pt x="32897" y="9765"/>
                    <a:pt x="32798" y="9139"/>
                    <a:pt x="32518" y="8579"/>
                  </a:cubicBezTo>
                  <a:lnTo>
                    <a:pt x="28398" y="305"/>
                  </a:lnTo>
                  <a:cubicBezTo>
                    <a:pt x="28305" y="108"/>
                    <a:pt x="28114" y="0"/>
                    <a:pt x="27917" y="0"/>
                  </a:cubicBezTo>
                  <a:close/>
                </a:path>
              </a:pathLst>
            </a:custGeom>
            <a:solidFill>
              <a:srgbClr val="C4C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544;p44">
              <a:extLst>
                <a:ext uri="{FF2B5EF4-FFF2-40B4-BE49-F238E27FC236}">
                  <a16:creationId xmlns:a16="http://schemas.microsoft.com/office/drawing/2014/main" id="{788861C1-2B0E-1885-DB31-1A34B55BDD12}"/>
                </a:ext>
              </a:extLst>
            </p:cNvPr>
            <p:cNvSpPr/>
            <p:nvPr/>
          </p:nvSpPr>
          <p:spPr>
            <a:xfrm>
              <a:off x="5724275" y="2795525"/>
              <a:ext cx="257125" cy="290200"/>
            </a:xfrm>
            <a:custGeom>
              <a:avLst/>
              <a:gdLst/>
              <a:ahLst/>
              <a:cxnLst/>
              <a:rect l="l" t="t" r="r" b="b"/>
              <a:pathLst>
                <a:path w="10285" h="11608" extrusionOk="0">
                  <a:moveTo>
                    <a:pt x="9689" y="1"/>
                  </a:moveTo>
                  <a:cubicBezTo>
                    <a:pt x="9629" y="1"/>
                    <a:pt x="9569" y="11"/>
                    <a:pt x="9510" y="32"/>
                  </a:cubicBezTo>
                  <a:lnTo>
                    <a:pt x="6527" y="1037"/>
                  </a:lnTo>
                  <a:cubicBezTo>
                    <a:pt x="5835" y="1284"/>
                    <a:pt x="5241" y="1779"/>
                    <a:pt x="4879" y="2421"/>
                  </a:cubicBezTo>
                  <a:lnTo>
                    <a:pt x="132" y="10810"/>
                  </a:lnTo>
                  <a:cubicBezTo>
                    <a:pt x="0" y="11057"/>
                    <a:pt x="83" y="11403"/>
                    <a:pt x="346" y="11535"/>
                  </a:cubicBezTo>
                  <a:cubicBezTo>
                    <a:pt x="396" y="11568"/>
                    <a:pt x="462" y="11601"/>
                    <a:pt x="528" y="11601"/>
                  </a:cubicBezTo>
                  <a:cubicBezTo>
                    <a:pt x="555" y="11605"/>
                    <a:pt x="582" y="11608"/>
                    <a:pt x="610" y="11608"/>
                  </a:cubicBezTo>
                  <a:cubicBezTo>
                    <a:pt x="799" y="11608"/>
                    <a:pt x="987" y="11510"/>
                    <a:pt x="1088" y="11338"/>
                  </a:cubicBezTo>
                  <a:lnTo>
                    <a:pt x="5818" y="2949"/>
                  </a:lnTo>
                  <a:cubicBezTo>
                    <a:pt x="6049" y="2537"/>
                    <a:pt x="6428" y="2224"/>
                    <a:pt x="6873" y="2075"/>
                  </a:cubicBezTo>
                  <a:lnTo>
                    <a:pt x="9856" y="1053"/>
                  </a:lnTo>
                  <a:cubicBezTo>
                    <a:pt x="10136" y="955"/>
                    <a:pt x="10285" y="641"/>
                    <a:pt x="10186" y="361"/>
                  </a:cubicBezTo>
                  <a:cubicBezTo>
                    <a:pt x="10121" y="140"/>
                    <a:pt x="9912" y="1"/>
                    <a:pt x="9689" y="1"/>
                  </a:cubicBezTo>
                  <a:close/>
                </a:path>
              </a:pathLst>
            </a:custGeom>
            <a:solidFill>
              <a:srgbClr val="C4C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545;p44">
              <a:extLst>
                <a:ext uri="{FF2B5EF4-FFF2-40B4-BE49-F238E27FC236}">
                  <a16:creationId xmlns:a16="http://schemas.microsoft.com/office/drawing/2014/main" id="{3CBCCC45-B354-2436-15D7-62B7FD4ECCAC}"/>
                </a:ext>
              </a:extLst>
            </p:cNvPr>
            <p:cNvSpPr/>
            <p:nvPr/>
          </p:nvSpPr>
          <p:spPr>
            <a:xfrm>
              <a:off x="5677300" y="2271775"/>
              <a:ext cx="786600" cy="577000"/>
            </a:xfrm>
            <a:custGeom>
              <a:avLst/>
              <a:gdLst/>
              <a:ahLst/>
              <a:cxnLst/>
              <a:rect l="l" t="t" r="r" b="b"/>
              <a:pathLst>
                <a:path w="31464" h="23080" extrusionOk="0">
                  <a:moveTo>
                    <a:pt x="30901" y="0"/>
                  </a:moveTo>
                  <a:cubicBezTo>
                    <a:pt x="30891" y="0"/>
                    <a:pt x="30880" y="1"/>
                    <a:pt x="30870" y="1"/>
                  </a:cubicBezTo>
                  <a:lnTo>
                    <a:pt x="25184" y="298"/>
                  </a:lnTo>
                  <a:cubicBezTo>
                    <a:pt x="23997" y="364"/>
                    <a:pt x="22975" y="1122"/>
                    <a:pt x="22580" y="2226"/>
                  </a:cubicBezTo>
                  <a:lnTo>
                    <a:pt x="15394" y="21888"/>
                  </a:lnTo>
                  <a:lnTo>
                    <a:pt x="726" y="18213"/>
                  </a:lnTo>
                  <a:cubicBezTo>
                    <a:pt x="687" y="18204"/>
                    <a:pt x="647" y="18199"/>
                    <a:pt x="608" y="18199"/>
                  </a:cubicBezTo>
                  <a:cubicBezTo>
                    <a:pt x="367" y="18199"/>
                    <a:pt x="137" y="18367"/>
                    <a:pt x="66" y="18608"/>
                  </a:cubicBezTo>
                  <a:cubicBezTo>
                    <a:pt x="1" y="18905"/>
                    <a:pt x="182" y="19202"/>
                    <a:pt x="462" y="19268"/>
                  </a:cubicBezTo>
                  <a:lnTo>
                    <a:pt x="15608" y="23058"/>
                  </a:lnTo>
                  <a:cubicBezTo>
                    <a:pt x="15625" y="23058"/>
                    <a:pt x="15641" y="23075"/>
                    <a:pt x="15658" y="23075"/>
                  </a:cubicBezTo>
                  <a:cubicBezTo>
                    <a:pt x="15681" y="23078"/>
                    <a:pt x="15704" y="23079"/>
                    <a:pt x="15727" y="23079"/>
                  </a:cubicBezTo>
                  <a:cubicBezTo>
                    <a:pt x="15950" y="23079"/>
                    <a:pt x="16161" y="22938"/>
                    <a:pt x="16251" y="22729"/>
                  </a:cubicBezTo>
                  <a:lnTo>
                    <a:pt x="23602" y="2605"/>
                  </a:lnTo>
                  <a:cubicBezTo>
                    <a:pt x="23849" y="1897"/>
                    <a:pt x="24492" y="1419"/>
                    <a:pt x="25233" y="1386"/>
                  </a:cubicBezTo>
                  <a:lnTo>
                    <a:pt x="30936" y="1089"/>
                  </a:lnTo>
                  <a:cubicBezTo>
                    <a:pt x="31232" y="1072"/>
                    <a:pt x="31463" y="809"/>
                    <a:pt x="31447" y="512"/>
                  </a:cubicBezTo>
                  <a:cubicBezTo>
                    <a:pt x="31431" y="225"/>
                    <a:pt x="31199" y="0"/>
                    <a:pt x="30901" y="0"/>
                  </a:cubicBezTo>
                  <a:close/>
                </a:path>
              </a:pathLst>
            </a:custGeom>
            <a:solidFill>
              <a:srgbClr val="C4C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546;p44">
              <a:extLst>
                <a:ext uri="{FF2B5EF4-FFF2-40B4-BE49-F238E27FC236}">
                  <a16:creationId xmlns:a16="http://schemas.microsoft.com/office/drawing/2014/main" id="{02F02B2E-96F5-4B26-6E17-607AD448407B}"/>
                </a:ext>
              </a:extLst>
            </p:cNvPr>
            <p:cNvSpPr/>
            <p:nvPr/>
          </p:nvSpPr>
          <p:spPr>
            <a:xfrm>
              <a:off x="6328725" y="2261025"/>
              <a:ext cx="135575" cy="55300"/>
            </a:xfrm>
            <a:custGeom>
              <a:avLst/>
              <a:gdLst/>
              <a:ahLst/>
              <a:cxnLst/>
              <a:rect l="l" t="t" r="r" b="b"/>
              <a:pathLst>
                <a:path w="5423" h="2212" extrusionOk="0">
                  <a:moveTo>
                    <a:pt x="4410" y="1"/>
                  </a:moveTo>
                  <a:cubicBezTo>
                    <a:pt x="4391" y="1"/>
                    <a:pt x="4371" y="2"/>
                    <a:pt x="4351" y="3"/>
                  </a:cubicBezTo>
                  <a:lnTo>
                    <a:pt x="0" y="233"/>
                  </a:lnTo>
                  <a:lnTo>
                    <a:pt x="66" y="1222"/>
                  </a:lnTo>
                  <a:lnTo>
                    <a:pt x="116" y="2211"/>
                  </a:lnTo>
                  <a:lnTo>
                    <a:pt x="4450" y="1980"/>
                  </a:lnTo>
                  <a:cubicBezTo>
                    <a:pt x="4994" y="1947"/>
                    <a:pt x="5423" y="1486"/>
                    <a:pt x="5390" y="942"/>
                  </a:cubicBezTo>
                  <a:cubicBezTo>
                    <a:pt x="5358" y="418"/>
                    <a:pt x="4928" y="1"/>
                    <a:pt x="44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547;p44">
              <a:extLst>
                <a:ext uri="{FF2B5EF4-FFF2-40B4-BE49-F238E27FC236}">
                  <a16:creationId xmlns:a16="http://schemas.microsoft.com/office/drawing/2014/main" id="{00C7426B-7460-B7BC-3C49-7994E5ABF221}"/>
                </a:ext>
              </a:extLst>
            </p:cNvPr>
            <p:cNvSpPr/>
            <p:nvPr/>
          </p:nvSpPr>
          <p:spPr>
            <a:xfrm>
              <a:off x="5393825" y="3060350"/>
              <a:ext cx="154125" cy="143525"/>
            </a:xfrm>
            <a:custGeom>
              <a:avLst/>
              <a:gdLst/>
              <a:ahLst/>
              <a:cxnLst/>
              <a:rect l="l" t="t" r="r" b="b"/>
              <a:pathLst>
                <a:path w="6165" h="5741" extrusionOk="0">
                  <a:moveTo>
                    <a:pt x="3093" y="0"/>
                  </a:moveTo>
                  <a:cubicBezTo>
                    <a:pt x="1703" y="0"/>
                    <a:pt x="471" y="1011"/>
                    <a:pt x="248" y="2426"/>
                  </a:cubicBezTo>
                  <a:cubicBezTo>
                    <a:pt x="1" y="3991"/>
                    <a:pt x="1072" y="5458"/>
                    <a:pt x="2637" y="5705"/>
                  </a:cubicBezTo>
                  <a:cubicBezTo>
                    <a:pt x="2789" y="5729"/>
                    <a:pt x="2939" y="5741"/>
                    <a:pt x="3088" y="5741"/>
                  </a:cubicBezTo>
                  <a:cubicBezTo>
                    <a:pt x="4476" y="5741"/>
                    <a:pt x="5694" y="4731"/>
                    <a:pt x="5917" y="3332"/>
                  </a:cubicBezTo>
                  <a:cubicBezTo>
                    <a:pt x="6164" y="1766"/>
                    <a:pt x="5093" y="283"/>
                    <a:pt x="3544" y="36"/>
                  </a:cubicBezTo>
                  <a:cubicBezTo>
                    <a:pt x="3393" y="12"/>
                    <a:pt x="3242" y="0"/>
                    <a:pt x="3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548;p44">
              <a:extLst>
                <a:ext uri="{FF2B5EF4-FFF2-40B4-BE49-F238E27FC236}">
                  <a16:creationId xmlns:a16="http://schemas.microsoft.com/office/drawing/2014/main" id="{722E4F18-6C89-9207-9D61-A80D2EC05F35}"/>
                </a:ext>
              </a:extLst>
            </p:cNvPr>
            <p:cNvSpPr/>
            <p:nvPr/>
          </p:nvSpPr>
          <p:spPr>
            <a:xfrm>
              <a:off x="5431325" y="3095350"/>
              <a:ext cx="79550" cy="73825"/>
            </a:xfrm>
            <a:custGeom>
              <a:avLst/>
              <a:gdLst/>
              <a:ahLst/>
              <a:cxnLst/>
              <a:rect l="l" t="t" r="r" b="b"/>
              <a:pathLst>
                <a:path w="3182" h="2953" extrusionOk="0">
                  <a:moveTo>
                    <a:pt x="1571" y="1"/>
                  </a:moveTo>
                  <a:cubicBezTo>
                    <a:pt x="860" y="1"/>
                    <a:pt x="236" y="514"/>
                    <a:pt x="132" y="1240"/>
                  </a:cubicBezTo>
                  <a:cubicBezTo>
                    <a:pt x="0" y="2047"/>
                    <a:pt x="544" y="2806"/>
                    <a:pt x="1352" y="2937"/>
                  </a:cubicBezTo>
                  <a:cubicBezTo>
                    <a:pt x="1424" y="2948"/>
                    <a:pt x="1497" y="2953"/>
                    <a:pt x="1568" y="2953"/>
                  </a:cubicBezTo>
                  <a:cubicBezTo>
                    <a:pt x="2291" y="2953"/>
                    <a:pt x="2929" y="2436"/>
                    <a:pt x="3049" y="1701"/>
                  </a:cubicBezTo>
                  <a:cubicBezTo>
                    <a:pt x="3181" y="894"/>
                    <a:pt x="2621" y="136"/>
                    <a:pt x="1813" y="20"/>
                  </a:cubicBezTo>
                  <a:cubicBezTo>
                    <a:pt x="1732" y="7"/>
                    <a:pt x="1651" y="1"/>
                    <a:pt x="1571"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549;p44">
              <a:extLst>
                <a:ext uri="{FF2B5EF4-FFF2-40B4-BE49-F238E27FC236}">
                  <a16:creationId xmlns:a16="http://schemas.microsoft.com/office/drawing/2014/main" id="{9FD01290-2B54-8F3E-1528-6E60E24770DD}"/>
                </a:ext>
              </a:extLst>
            </p:cNvPr>
            <p:cNvSpPr/>
            <p:nvPr/>
          </p:nvSpPr>
          <p:spPr>
            <a:xfrm>
              <a:off x="5424725" y="3036100"/>
              <a:ext cx="112500" cy="28450"/>
            </a:xfrm>
            <a:custGeom>
              <a:avLst/>
              <a:gdLst/>
              <a:ahLst/>
              <a:cxnLst/>
              <a:rect l="l" t="t" r="r" b="b"/>
              <a:pathLst>
                <a:path w="4500" h="1138" extrusionOk="0">
                  <a:moveTo>
                    <a:pt x="83" y="1"/>
                  </a:moveTo>
                  <a:lnTo>
                    <a:pt x="1" y="429"/>
                  </a:lnTo>
                  <a:lnTo>
                    <a:pt x="4434" y="1138"/>
                  </a:lnTo>
                  <a:lnTo>
                    <a:pt x="4500" y="709"/>
                  </a:lnTo>
                  <a:lnTo>
                    <a:pt x="83" y="1"/>
                  </a:lnTo>
                  <a:close/>
                </a:path>
              </a:pathLst>
            </a:custGeom>
            <a:solidFill>
              <a:srgbClr val="888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550;p44">
              <a:extLst>
                <a:ext uri="{FF2B5EF4-FFF2-40B4-BE49-F238E27FC236}">
                  <a16:creationId xmlns:a16="http://schemas.microsoft.com/office/drawing/2014/main" id="{4A391916-3C34-139B-DAC3-FDE25D3DD872}"/>
                </a:ext>
              </a:extLst>
            </p:cNvPr>
            <p:cNvSpPr/>
            <p:nvPr/>
          </p:nvSpPr>
          <p:spPr>
            <a:xfrm>
              <a:off x="5446575" y="3050525"/>
              <a:ext cx="65950" cy="80475"/>
            </a:xfrm>
            <a:custGeom>
              <a:avLst/>
              <a:gdLst/>
              <a:ahLst/>
              <a:cxnLst/>
              <a:rect l="l" t="t" r="r" b="b"/>
              <a:pathLst>
                <a:path w="2638" h="3219" extrusionOk="0">
                  <a:moveTo>
                    <a:pt x="66" y="0"/>
                  </a:moveTo>
                  <a:lnTo>
                    <a:pt x="66" y="0"/>
                  </a:lnTo>
                  <a:cubicBezTo>
                    <a:pt x="66" y="0"/>
                    <a:pt x="0" y="3066"/>
                    <a:pt x="874" y="3214"/>
                  </a:cubicBezTo>
                  <a:cubicBezTo>
                    <a:pt x="893" y="3217"/>
                    <a:pt x="912" y="3218"/>
                    <a:pt x="931" y="3218"/>
                  </a:cubicBezTo>
                  <a:cubicBezTo>
                    <a:pt x="1786" y="3218"/>
                    <a:pt x="2637" y="412"/>
                    <a:pt x="2637" y="412"/>
                  </a:cubicBezTo>
                  <a:lnTo>
                    <a:pt x="66" y="0"/>
                  </a:ln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551;p44">
              <a:extLst>
                <a:ext uri="{FF2B5EF4-FFF2-40B4-BE49-F238E27FC236}">
                  <a16:creationId xmlns:a16="http://schemas.microsoft.com/office/drawing/2014/main" id="{46A7CC77-B5C0-A6AE-94A3-45E522AA3362}"/>
                </a:ext>
              </a:extLst>
            </p:cNvPr>
            <p:cNvSpPr/>
            <p:nvPr/>
          </p:nvSpPr>
          <p:spPr>
            <a:xfrm>
              <a:off x="5964900" y="3151400"/>
              <a:ext cx="154125" cy="143550"/>
            </a:xfrm>
            <a:custGeom>
              <a:avLst/>
              <a:gdLst/>
              <a:ahLst/>
              <a:cxnLst/>
              <a:rect l="l" t="t" r="r" b="b"/>
              <a:pathLst>
                <a:path w="6165" h="5742" extrusionOk="0">
                  <a:moveTo>
                    <a:pt x="3094" y="1"/>
                  </a:moveTo>
                  <a:cubicBezTo>
                    <a:pt x="1706" y="1"/>
                    <a:pt x="486" y="1012"/>
                    <a:pt x="248" y="2426"/>
                  </a:cubicBezTo>
                  <a:cubicBezTo>
                    <a:pt x="0" y="3992"/>
                    <a:pt x="1072" y="5458"/>
                    <a:pt x="2637" y="5706"/>
                  </a:cubicBezTo>
                  <a:cubicBezTo>
                    <a:pt x="2789" y="5730"/>
                    <a:pt x="2939" y="5741"/>
                    <a:pt x="3088" y="5741"/>
                  </a:cubicBezTo>
                  <a:cubicBezTo>
                    <a:pt x="4475" y="5741"/>
                    <a:pt x="5694" y="4730"/>
                    <a:pt x="5917" y="3316"/>
                  </a:cubicBezTo>
                  <a:cubicBezTo>
                    <a:pt x="6164" y="1767"/>
                    <a:pt x="5093" y="283"/>
                    <a:pt x="3544" y="36"/>
                  </a:cubicBezTo>
                  <a:cubicBezTo>
                    <a:pt x="3392" y="12"/>
                    <a:pt x="3242" y="1"/>
                    <a:pt x="30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552;p44">
              <a:extLst>
                <a:ext uri="{FF2B5EF4-FFF2-40B4-BE49-F238E27FC236}">
                  <a16:creationId xmlns:a16="http://schemas.microsoft.com/office/drawing/2014/main" id="{D77A8C0F-E906-73A0-D768-2A616630297F}"/>
                </a:ext>
              </a:extLst>
            </p:cNvPr>
            <p:cNvSpPr/>
            <p:nvPr/>
          </p:nvSpPr>
          <p:spPr>
            <a:xfrm>
              <a:off x="6002400" y="3186100"/>
              <a:ext cx="79525" cy="74150"/>
            </a:xfrm>
            <a:custGeom>
              <a:avLst/>
              <a:gdLst/>
              <a:ahLst/>
              <a:cxnLst/>
              <a:rect l="l" t="t" r="r" b="b"/>
              <a:pathLst>
                <a:path w="3181" h="2966" extrusionOk="0">
                  <a:moveTo>
                    <a:pt x="1597" y="1"/>
                  </a:moveTo>
                  <a:cubicBezTo>
                    <a:pt x="874" y="1"/>
                    <a:pt x="237" y="517"/>
                    <a:pt x="132" y="1252"/>
                  </a:cubicBezTo>
                  <a:cubicBezTo>
                    <a:pt x="0" y="2060"/>
                    <a:pt x="544" y="2818"/>
                    <a:pt x="1352" y="2950"/>
                  </a:cubicBezTo>
                  <a:cubicBezTo>
                    <a:pt x="1424" y="2960"/>
                    <a:pt x="1496" y="2965"/>
                    <a:pt x="1568" y="2965"/>
                  </a:cubicBezTo>
                  <a:cubicBezTo>
                    <a:pt x="2290" y="2965"/>
                    <a:pt x="2929" y="2449"/>
                    <a:pt x="3049" y="1714"/>
                  </a:cubicBezTo>
                  <a:cubicBezTo>
                    <a:pt x="3181" y="906"/>
                    <a:pt x="2621" y="148"/>
                    <a:pt x="1813" y="16"/>
                  </a:cubicBezTo>
                  <a:cubicBezTo>
                    <a:pt x="1740" y="6"/>
                    <a:pt x="1668" y="1"/>
                    <a:pt x="1597"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553;p44">
              <a:extLst>
                <a:ext uri="{FF2B5EF4-FFF2-40B4-BE49-F238E27FC236}">
                  <a16:creationId xmlns:a16="http://schemas.microsoft.com/office/drawing/2014/main" id="{FC9378CD-460B-F0AE-15B8-F1A2C2ED61AF}"/>
                </a:ext>
              </a:extLst>
            </p:cNvPr>
            <p:cNvSpPr/>
            <p:nvPr/>
          </p:nvSpPr>
          <p:spPr>
            <a:xfrm>
              <a:off x="5995800" y="3127150"/>
              <a:ext cx="112500" cy="28475"/>
            </a:xfrm>
            <a:custGeom>
              <a:avLst/>
              <a:gdLst/>
              <a:ahLst/>
              <a:cxnLst/>
              <a:rect l="l" t="t" r="r" b="b"/>
              <a:pathLst>
                <a:path w="4500" h="1139" extrusionOk="0">
                  <a:moveTo>
                    <a:pt x="83" y="1"/>
                  </a:moveTo>
                  <a:lnTo>
                    <a:pt x="0" y="429"/>
                  </a:lnTo>
                  <a:lnTo>
                    <a:pt x="4434" y="1138"/>
                  </a:lnTo>
                  <a:lnTo>
                    <a:pt x="4500" y="710"/>
                  </a:lnTo>
                  <a:lnTo>
                    <a:pt x="83" y="1"/>
                  </a:lnTo>
                  <a:close/>
                </a:path>
              </a:pathLst>
            </a:custGeom>
            <a:solidFill>
              <a:srgbClr val="888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554;p44">
              <a:extLst>
                <a:ext uri="{FF2B5EF4-FFF2-40B4-BE49-F238E27FC236}">
                  <a16:creationId xmlns:a16="http://schemas.microsoft.com/office/drawing/2014/main" id="{D534C338-08FD-1796-E79C-C1EF2FC9B27D}"/>
                </a:ext>
              </a:extLst>
            </p:cNvPr>
            <p:cNvSpPr/>
            <p:nvPr/>
          </p:nvSpPr>
          <p:spPr>
            <a:xfrm>
              <a:off x="6017625" y="3141575"/>
              <a:ext cx="65950" cy="80475"/>
            </a:xfrm>
            <a:custGeom>
              <a:avLst/>
              <a:gdLst/>
              <a:ahLst/>
              <a:cxnLst/>
              <a:rect l="l" t="t" r="r" b="b"/>
              <a:pathLst>
                <a:path w="2638" h="3219" extrusionOk="0">
                  <a:moveTo>
                    <a:pt x="67" y="1"/>
                  </a:moveTo>
                  <a:cubicBezTo>
                    <a:pt x="67" y="1"/>
                    <a:pt x="1" y="3066"/>
                    <a:pt x="874" y="3214"/>
                  </a:cubicBezTo>
                  <a:cubicBezTo>
                    <a:pt x="894" y="3217"/>
                    <a:pt x="913" y="3219"/>
                    <a:pt x="932" y="3219"/>
                  </a:cubicBezTo>
                  <a:cubicBezTo>
                    <a:pt x="1787" y="3219"/>
                    <a:pt x="2638" y="413"/>
                    <a:pt x="2638" y="413"/>
                  </a:cubicBezTo>
                  <a:lnTo>
                    <a:pt x="67" y="1"/>
                  </a:ln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555;p44">
              <a:extLst>
                <a:ext uri="{FF2B5EF4-FFF2-40B4-BE49-F238E27FC236}">
                  <a16:creationId xmlns:a16="http://schemas.microsoft.com/office/drawing/2014/main" id="{3D3F7809-56E4-185A-A3F9-7E75175C6880}"/>
                </a:ext>
              </a:extLst>
            </p:cNvPr>
            <p:cNvSpPr/>
            <p:nvPr/>
          </p:nvSpPr>
          <p:spPr>
            <a:xfrm>
              <a:off x="6126825" y="3092300"/>
              <a:ext cx="153300" cy="109450"/>
            </a:xfrm>
            <a:custGeom>
              <a:avLst/>
              <a:gdLst/>
              <a:ahLst/>
              <a:cxnLst/>
              <a:rect l="l" t="t" r="r" b="b"/>
              <a:pathLst>
                <a:path w="6132" h="4378" extrusionOk="0">
                  <a:moveTo>
                    <a:pt x="6013" y="1"/>
                  </a:moveTo>
                  <a:cubicBezTo>
                    <a:pt x="5995" y="1"/>
                    <a:pt x="5979" y="4"/>
                    <a:pt x="5967" y="10"/>
                  </a:cubicBezTo>
                  <a:lnTo>
                    <a:pt x="50" y="4213"/>
                  </a:lnTo>
                  <a:cubicBezTo>
                    <a:pt x="17" y="4230"/>
                    <a:pt x="0" y="4296"/>
                    <a:pt x="33" y="4345"/>
                  </a:cubicBezTo>
                  <a:cubicBezTo>
                    <a:pt x="50" y="4361"/>
                    <a:pt x="83" y="4378"/>
                    <a:pt x="116" y="4378"/>
                  </a:cubicBezTo>
                  <a:cubicBezTo>
                    <a:pt x="132" y="4378"/>
                    <a:pt x="149" y="4378"/>
                    <a:pt x="165" y="4361"/>
                  </a:cubicBezTo>
                  <a:lnTo>
                    <a:pt x="6066" y="175"/>
                  </a:lnTo>
                  <a:cubicBezTo>
                    <a:pt x="6115" y="142"/>
                    <a:pt x="6131" y="76"/>
                    <a:pt x="6098" y="43"/>
                  </a:cubicBezTo>
                  <a:cubicBezTo>
                    <a:pt x="6078" y="12"/>
                    <a:pt x="6043" y="1"/>
                    <a:pt x="6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556;p44">
              <a:extLst>
                <a:ext uri="{FF2B5EF4-FFF2-40B4-BE49-F238E27FC236}">
                  <a16:creationId xmlns:a16="http://schemas.microsoft.com/office/drawing/2014/main" id="{28D3799D-24E7-FF0C-4371-234F0E1C4DBF}"/>
                </a:ext>
              </a:extLst>
            </p:cNvPr>
            <p:cNvSpPr/>
            <p:nvPr/>
          </p:nvSpPr>
          <p:spPr>
            <a:xfrm>
              <a:off x="6126000" y="3147650"/>
              <a:ext cx="222925" cy="81300"/>
            </a:xfrm>
            <a:custGeom>
              <a:avLst/>
              <a:gdLst/>
              <a:ahLst/>
              <a:cxnLst/>
              <a:rect l="l" t="t" r="r" b="b"/>
              <a:pathLst>
                <a:path w="8917" h="3252" extrusionOk="0">
                  <a:moveTo>
                    <a:pt x="8796" y="1"/>
                  </a:moveTo>
                  <a:cubicBezTo>
                    <a:pt x="8786" y="1"/>
                    <a:pt x="8777" y="2"/>
                    <a:pt x="8768" y="5"/>
                  </a:cubicBezTo>
                  <a:lnTo>
                    <a:pt x="66" y="3070"/>
                  </a:lnTo>
                  <a:cubicBezTo>
                    <a:pt x="17" y="3087"/>
                    <a:pt x="0" y="3136"/>
                    <a:pt x="17" y="3186"/>
                  </a:cubicBezTo>
                  <a:cubicBezTo>
                    <a:pt x="33" y="3219"/>
                    <a:pt x="66" y="3252"/>
                    <a:pt x="99" y="3252"/>
                  </a:cubicBezTo>
                  <a:lnTo>
                    <a:pt x="132" y="3252"/>
                  </a:lnTo>
                  <a:lnTo>
                    <a:pt x="8834" y="186"/>
                  </a:lnTo>
                  <a:cubicBezTo>
                    <a:pt x="8884" y="170"/>
                    <a:pt x="8917" y="120"/>
                    <a:pt x="8900" y="71"/>
                  </a:cubicBezTo>
                  <a:cubicBezTo>
                    <a:pt x="8887" y="30"/>
                    <a:pt x="8840" y="1"/>
                    <a:pt x="87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557;p44">
              <a:extLst>
                <a:ext uri="{FF2B5EF4-FFF2-40B4-BE49-F238E27FC236}">
                  <a16:creationId xmlns:a16="http://schemas.microsoft.com/office/drawing/2014/main" id="{BE454BA4-E0C5-5C75-BBD4-B4FF6C0857A8}"/>
                </a:ext>
              </a:extLst>
            </p:cNvPr>
            <p:cNvSpPr/>
            <p:nvPr/>
          </p:nvSpPr>
          <p:spPr>
            <a:xfrm>
              <a:off x="6125175" y="3249950"/>
              <a:ext cx="270325" cy="7025"/>
            </a:xfrm>
            <a:custGeom>
              <a:avLst/>
              <a:gdLst/>
              <a:ahLst/>
              <a:cxnLst/>
              <a:rect l="l" t="t" r="r" b="b"/>
              <a:pathLst>
                <a:path w="10813" h="281" extrusionOk="0">
                  <a:moveTo>
                    <a:pt x="10713" y="0"/>
                  </a:moveTo>
                  <a:lnTo>
                    <a:pt x="83" y="99"/>
                  </a:lnTo>
                  <a:cubicBezTo>
                    <a:pt x="33" y="99"/>
                    <a:pt x="1" y="132"/>
                    <a:pt x="1" y="198"/>
                  </a:cubicBezTo>
                  <a:cubicBezTo>
                    <a:pt x="1" y="247"/>
                    <a:pt x="33" y="280"/>
                    <a:pt x="83" y="280"/>
                  </a:cubicBezTo>
                  <a:lnTo>
                    <a:pt x="10713" y="198"/>
                  </a:lnTo>
                  <a:cubicBezTo>
                    <a:pt x="10763" y="198"/>
                    <a:pt x="10812" y="149"/>
                    <a:pt x="10812" y="99"/>
                  </a:cubicBezTo>
                  <a:cubicBezTo>
                    <a:pt x="10812" y="50"/>
                    <a:pt x="10763" y="0"/>
                    <a:pt x="10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558;p44">
              <a:extLst>
                <a:ext uri="{FF2B5EF4-FFF2-40B4-BE49-F238E27FC236}">
                  <a16:creationId xmlns:a16="http://schemas.microsoft.com/office/drawing/2014/main" id="{DA4A2979-177C-EFFB-8EEC-7C6BAD826881}"/>
                </a:ext>
              </a:extLst>
            </p:cNvPr>
            <p:cNvSpPr/>
            <p:nvPr/>
          </p:nvSpPr>
          <p:spPr>
            <a:xfrm>
              <a:off x="5444500" y="2256950"/>
              <a:ext cx="521250" cy="122400"/>
            </a:xfrm>
            <a:custGeom>
              <a:avLst/>
              <a:gdLst/>
              <a:ahLst/>
              <a:cxnLst/>
              <a:rect l="l" t="t" r="r" b="b"/>
              <a:pathLst>
                <a:path w="20850" h="4896" extrusionOk="0">
                  <a:moveTo>
                    <a:pt x="1" y="1"/>
                  </a:moveTo>
                  <a:lnTo>
                    <a:pt x="83" y="2704"/>
                  </a:lnTo>
                  <a:lnTo>
                    <a:pt x="9313" y="3676"/>
                  </a:lnTo>
                  <a:lnTo>
                    <a:pt x="12823" y="4055"/>
                  </a:lnTo>
                  <a:lnTo>
                    <a:pt x="20849" y="4896"/>
                  </a:lnTo>
                  <a:cubicBezTo>
                    <a:pt x="19828" y="2621"/>
                    <a:pt x="20619" y="199"/>
                    <a:pt x="20619" y="199"/>
                  </a:cubicBezTo>
                  <a:lnTo>
                    <a:pt x="1" y="1"/>
                  </a:lnTo>
                  <a:close/>
                </a:path>
              </a:pathLst>
            </a:custGeom>
            <a:solidFill>
              <a:srgbClr val="FE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559;p44">
              <a:extLst>
                <a:ext uri="{FF2B5EF4-FFF2-40B4-BE49-F238E27FC236}">
                  <a16:creationId xmlns:a16="http://schemas.microsoft.com/office/drawing/2014/main" id="{AE8A157A-F1FB-912B-4D30-AFE1B84FD43F}"/>
                </a:ext>
              </a:extLst>
            </p:cNvPr>
            <p:cNvSpPr/>
            <p:nvPr/>
          </p:nvSpPr>
          <p:spPr>
            <a:xfrm>
              <a:off x="5290000" y="2240175"/>
              <a:ext cx="164425" cy="128400"/>
            </a:xfrm>
            <a:custGeom>
              <a:avLst/>
              <a:gdLst/>
              <a:ahLst/>
              <a:cxnLst/>
              <a:rect l="l" t="t" r="r" b="b"/>
              <a:pathLst>
                <a:path w="6577" h="5136" extrusionOk="0">
                  <a:moveTo>
                    <a:pt x="2118" y="0"/>
                  </a:moveTo>
                  <a:cubicBezTo>
                    <a:pt x="2077" y="0"/>
                    <a:pt x="2036" y="4"/>
                    <a:pt x="1994" y="13"/>
                  </a:cubicBezTo>
                  <a:cubicBezTo>
                    <a:pt x="1797" y="79"/>
                    <a:pt x="1385" y="194"/>
                    <a:pt x="1088" y="342"/>
                  </a:cubicBezTo>
                  <a:cubicBezTo>
                    <a:pt x="940" y="408"/>
                    <a:pt x="841" y="540"/>
                    <a:pt x="791" y="705"/>
                  </a:cubicBezTo>
                  <a:lnTo>
                    <a:pt x="495" y="1628"/>
                  </a:lnTo>
                  <a:lnTo>
                    <a:pt x="182" y="2584"/>
                  </a:lnTo>
                  <a:lnTo>
                    <a:pt x="132" y="2748"/>
                  </a:lnTo>
                  <a:cubicBezTo>
                    <a:pt x="0" y="3161"/>
                    <a:pt x="215" y="3622"/>
                    <a:pt x="610" y="3787"/>
                  </a:cubicBezTo>
                  <a:cubicBezTo>
                    <a:pt x="1368" y="4100"/>
                    <a:pt x="2472" y="4611"/>
                    <a:pt x="2736" y="4957"/>
                  </a:cubicBezTo>
                  <a:cubicBezTo>
                    <a:pt x="2838" y="5087"/>
                    <a:pt x="2926" y="5136"/>
                    <a:pt x="3002" y="5136"/>
                  </a:cubicBezTo>
                  <a:cubicBezTo>
                    <a:pt x="3234" y="5136"/>
                    <a:pt x="3346" y="4677"/>
                    <a:pt x="3346" y="4677"/>
                  </a:cubicBezTo>
                  <a:lnTo>
                    <a:pt x="3511" y="4743"/>
                  </a:lnTo>
                  <a:cubicBezTo>
                    <a:pt x="3541" y="4758"/>
                    <a:pt x="3572" y="4765"/>
                    <a:pt x="3602" y="4765"/>
                  </a:cubicBezTo>
                  <a:cubicBezTo>
                    <a:pt x="3668" y="4765"/>
                    <a:pt x="3729" y="4729"/>
                    <a:pt x="3774" y="4660"/>
                  </a:cubicBezTo>
                  <a:cubicBezTo>
                    <a:pt x="3840" y="4545"/>
                    <a:pt x="3906" y="4364"/>
                    <a:pt x="3791" y="4149"/>
                  </a:cubicBezTo>
                  <a:lnTo>
                    <a:pt x="3791" y="4149"/>
                  </a:lnTo>
                  <a:lnTo>
                    <a:pt x="4088" y="4215"/>
                  </a:lnTo>
                  <a:cubicBezTo>
                    <a:pt x="4088" y="4215"/>
                    <a:pt x="4269" y="4083"/>
                    <a:pt x="4005" y="3606"/>
                  </a:cubicBezTo>
                  <a:lnTo>
                    <a:pt x="4005" y="3606"/>
                  </a:lnTo>
                  <a:cubicBezTo>
                    <a:pt x="4154" y="3671"/>
                    <a:pt x="4318" y="3721"/>
                    <a:pt x="4483" y="3754"/>
                  </a:cubicBezTo>
                  <a:cubicBezTo>
                    <a:pt x="4644" y="3788"/>
                    <a:pt x="4807" y="3805"/>
                    <a:pt x="4972" y="3805"/>
                  </a:cubicBezTo>
                  <a:cubicBezTo>
                    <a:pt x="5517" y="3805"/>
                    <a:pt x="6067" y="3622"/>
                    <a:pt x="6510" y="3292"/>
                  </a:cubicBezTo>
                  <a:lnTo>
                    <a:pt x="6576" y="688"/>
                  </a:lnTo>
                  <a:lnTo>
                    <a:pt x="2242" y="13"/>
                  </a:lnTo>
                  <a:cubicBezTo>
                    <a:pt x="2200" y="4"/>
                    <a:pt x="2159" y="0"/>
                    <a:pt x="2118" y="0"/>
                  </a:cubicBezTo>
                  <a:close/>
                </a:path>
              </a:pathLst>
            </a:custGeom>
            <a:solidFill>
              <a:srgbClr val="FE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560;p44">
              <a:extLst>
                <a:ext uri="{FF2B5EF4-FFF2-40B4-BE49-F238E27FC236}">
                  <a16:creationId xmlns:a16="http://schemas.microsoft.com/office/drawing/2014/main" id="{C5EA047A-9095-1102-C78A-D84C00AE5056}"/>
                </a:ext>
              </a:extLst>
            </p:cNvPr>
            <p:cNvSpPr/>
            <p:nvPr/>
          </p:nvSpPr>
          <p:spPr>
            <a:xfrm>
              <a:off x="5278450" y="2280850"/>
              <a:ext cx="23925" cy="23925"/>
            </a:xfrm>
            <a:custGeom>
              <a:avLst/>
              <a:gdLst/>
              <a:ahLst/>
              <a:cxnLst/>
              <a:rect l="l" t="t" r="r" b="b"/>
              <a:pathLst>
                <a:path w="957" h="957" extrusionOk="0">
                  <a:moveTo>
                    <a:pt x="957" y="1"/>
                  </a:moveTo>
                  <a:lnTo>
                    <a:pt x="957" y="1"/>
                  </a:lnTo>
                  <a:cubicBezTo>
                    <a:pt x="742" y="133"/>
                    <a:pt x="462" y="314"/>
                    <a:pt x="182" y="413"/>
                  </a:cubicBezTo>
                  <a:cubicBezTo>
                    <a:pt x="34" y="479"/>
                    <a:pt x="1" y="693"/>
                    <a:pt x="133" y="808"/>
                  </a:cubicBezTo>
                  <a:cubicBezTo>
                    <a:pt x="232" y="891"/>
                    <a:pt x="396" y="957"/>
                    <a:pt x="644" y="957"/>
                  </a:cubicBezTo>
                  <a:lnTo>
                    <a:pt x="957" y="1"/>
                  </a:lnTo>
                  <a:close/>
                </a:path>
              </a:pathLst>
            </a:custGeom>
            <a:solidFill>
              <a:srgbClr val="FE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561;p44">
              <a:extLst>
                <a:ext uri="{FF2B5EF4-FFF2-40B4-BE49-F238E27FC236}">
                  <a16:creationId xmlns:a16="http://schemas.microsoft.com/office/drawing/2014/main" id="{6BC2C182-CB9D-E250-F31A-09177C6E02D2}"/>
                </a:ext>
              </a:extLst>
            </p:cNvPr>
            <p:cNvSpPr/>
            <p:nvPr/>
          </p:nvSpPr>
          <p:spPr>
            <a:xfrm>
              <a:off x="5326250" y="2291075"/>
              <a:ext cx="61425" cy="55325"/>
            </a:xfrm>
            <a:custGeom>
              <a:avLst/>
              <a:gdLst/>
              <a:ahLst/>
              <a:cxnLst/>
              <a:rect l="l" t="t" r="r" b="b"/>
              <a:pathLst>
                <a:path w="2457" h="2213" extrusionOk="0">
                  <a:moveTo>
                    <a:pt x="228" y="1"/>
                  </a:moveTo>
                  <a:cubicBezTo>
                    <a:pt x="186" y="1"/>
                    <a:pt x="147" y="43"/>
                    <a:pt x="132" y="86"/>
                  </a:cubicBezTo>
                  <a:cubicBezTo>
                    <a:pt x="116" y="235"/>
                    <a:pt x="1" y="943"/>
                    <a:pt x="34" y="1108"/>
                  </a:cubicBezTo>
                  <a:cubicBezTo>
                    <a:pt x="50" y="1223"/>
                    <a:pt x="165" y="1273"/>
                    <a:pt x="775" y="1471"/>
                  </a:cubicBezTo>
                  <a:cubicBezTo>
                    <a:pt x="1319" y="1668"/>
                    <a:pt x="2061" y="1932"/>
                    <a:pt x="2275" y="2179"/>
                  </a:cubicBezTo>
                  <a:cubicBezTo>
                    <a:pt x="2291" y="2196"/>
                    <a:pt x="2308" y="2212"/>
                    <a:pt x="2341" y="2212"/>
                  </a:cubicBezTo>
                  <a:cubicBezTo>
                    <a:pt x="2357" y="2212"/>
                    <a:pt x="2390" y="2212"/>
                    <a:pt x="2407" y="2196"/>
                  </a:cubicBezTo>
                  <a:cubicBezTo>
                    <a:pt x="2456" y="2163"/>
                    <a:pt x="2456" y="2097"/>
                    <a:pt x="2423" y="2047"/>
                  </a:cubicBezTo>
                  <a:cubicBezTo>
                    <a:pt x="2193" y="1751"/>
                    <a:pt x="1434" y="1504"/>
                    <a:pt x="841" y="1289"/>
                  </a:cubicBezTo>
                  <a:cubicBezTo>
                    <a:pt x="577" y="1207"/>
                    <a:pt x="297" y="1108"/>
                    <a:pt x="231" y="1042"/>
                  </a:cubicBezTo>
                  <a:cubicBezTo>
                    <a:pt x="215" y="910"/>
                    <a:pt x="281" y="432"/>
                    <a:pt x="330" y="119"/>
                  </a:cubicBezTo>
                  <a:cubicBezTo>
                    <a:pt x="347" y="53"/>
                    <a:pt x="297" y="4"/>
                    <a:pt x="248" y="4"/>
                  </a:cubicBezTo>
                  <a:cubicBezTo>
                    <a:pt x="241" y="2"/>
                    <a:pt x="235" y="1"/>
                    <a:pt x="228" y="1"/>
                  </a:cubicBezTo>
                  <a:close/>
                </a:path>
              </a:pathLst>
            </a:custGeom>
            <a:solidFill>
              <a:srgbClr val="501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562;p44">
              <a:extLst>
                <a:ext uri="{FF2B5EF4-FFF2-40B4-BE49-F238E27FC236}">
                  <a16:creationId xmlns:a16="http://schemas.microsoft.com/office/drawing/2014/main" id="{126E4251-6EE3-A8F3-F7FF-1360953F2DAC}"/>
                </a:ext>
              </a:extLst>
            </p:cNvPr>
            <p:cNvSpPr/>
            <p:nvPr/>
          </p:nvSpPr>
          <p:spPr>
            <a:xfrm>
              <a:off x="5366225" y="2297225"/>
              <a:ext cx="26800" cy="35575"/>
            </a:xfrm>
            <a:custGeom>
              <a:avLst/>
              <a:gdLst/>
              <a:ahLst/>
              <a:cxnLst/>
              <a:rect l="l" t="t" r="r" b="b"/>
              <a:pathLst>
                <a:path w="1072" h="1423" extrusionOk="0">
                  <a:moveTo>
                    <a:pt x="124" y="1"/>
                  </a:moveTo>
                  <a:cubicBezTo>
                    <a:pt x="116" y="1"/>
                    <a:pt x="108" y="2"/>
                    <a:pt x="99" y="5"/>
                  </a:cubicBezTo>
                  <a:cubicBezTo>
                    <a:pt x="50" y="5"/>
                    <a:pt x="0" y="71"/>
                    <a:pt x="17" y="120"/>
                  </a:cubicBezTo>
                  <a:cubicBezTo>
                    <a:pt x="17" y="153"/>
                    <a:pt x="165" y="928"/>
                    <a:pt x="907" y="1406"/>
                  </a:cubicBezTo>
                  <a:cubicBezTo>
                    <a:pt x="923" y="1422"/>
                    <a:pt x="940" y="1422"/>
                    <a:pt x="956" y="1422"/>
                  </a:cubicBezTo>
                  <a:cubicBezTo>
                    <a:pt x="989" y="1422"/>
                    <a:pt x="1022" y="1406"/>
                    <a:pt x="1039" y="1373"/>
                  </a:cubicBezTo>
                  <a:cubicBezTo>
                    <a:pt x="1072" y="1324"/>
                    <a:pt x="1055" y="1274"/>
                    <a:pt x="1022" y="1241"/>
                  </a:cubicBezTo>
                  <a:cubicBezTo>
                    <a:pt x="363" y="813"/>
                    <a:pt x="215" y="87"/>
                    <a:pt x="215" y="87"/>
                  </a:cubicBezTo>
                  <a:cubicBezTo>
                    <a:pt x="201" y="33"/>
                    <a:pt x="165" y="1"/>
                    <a:pt x="124" y="1"/>
                  </a:cubicBezTo>
                  <a:close/>
                </a:path>
              </a:pathLst>
            </a:custGeom>
            <a:solidFill>
              <a:srgbClr val="501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563;p44">
              <a:extLst>
                <a:ext uri="{FF2B5EF4-FFF2-40B4-BE49-F238E27FC236}">
                  <a16:creationId xmlns:a16="http://schemas.microsoft.com/office/drawing/2014/main" id="{0516A6AF-737E-D0E6-869B-3F906266A0B8}"/>
                </a:ext>
              </a:extLst>
            </p:cNvPr>
            <p:cNvSpPr/>
            <p:nvPr/>
          </p:nvSpPr>
          <p:spPr>
            <a:xfrm>
              <a:off x="5360050" y="2303900"/>
              <a:ext cx="19800" cy="15700"/>
            </a:xfrm>
            <a:custGeom>
              <a:avLst/>
              <a:gdLst/>
              <a:ahLst/>
              <a:cxnLst/>
              <a:rect l="l" t="t" r="r" b="b"/>
              <a:pathLst>
                <a:path w="792" h="628" extrusionOk="0">
                  <a:moveTo>
                    <a:pt x="116" y="0"/>
                  </a:moveTo>
                  <a:cubicBezTo>
                    <a:pt x="86" y="0"/>
                    <a:pt x="53" y="14"/>
                    <a:pt x="33" y="35"/>
                  </a:cubicBezTo>
                  <a:cubicBezTo>
                    <a:pt x="0" y="84"/>
                    <a:pt x="0" y="150"/>
                    <a:pt x="49" y="183"/>
                  </a:cubicBezTo>
                  <a:lnTo>
                    <a:pt x="610" y="612"/>
                  </a:lnTo>
                  <a:cubicBezTo>
                    <a:pt x="626" y="628"/>
                    <a:pt x="659" y="628"/>
                    <a:pt x="676" y="628"/>
                  </a:cubicBezTo>
                  <a:cubicBezTo>
                    <a:pt x="709" y="628"/>
                    <a:pt x="742" y="628"/>
                    <a:pt x="758" y="595"/>
                  </a:cubicBezTo>
                  <a:cubicBezTo>
                    <a:pt x="791" y="546"/>
                    <a:pt x="775" y="480"/>
                    <a:pt x="742" y="447"/>
                  </a:cubicBezTo>
                  <a:lnTo>
                    <a:pt x="165" y="18"/>
                  </a:lnTo>
                  <a:cubicBezTo>
                    <a:pt x="152" y="6"/>
                    <a:pt x="135" y="0"/>
                    <a:pt x="116" y="0"/>
                  </a:cubicBezTo>
                  <a:close/>
                </a:path>
              </a:pathLst>
            </a:custGeom>
            <a:solidFill>
              <a:srgbClr val="501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564;p44">
              <a:extLst>
                <a:ext uri="{FF2B5EF4-FFF2-40B4-BE49-F238E27FC236}">
                  <a16:creationId xmlns:a16="http://schemas.microsoft.com/office/drawing/2014/main" id="{8976874A-8976-F3DB-3111-F65C14A7FA39}"/>
                </a:ext>
              </a:extLst>
            </p:cNvPr>
            <p:cNvSpPr/>
            <p:nvPr/>
          </p:nvSpPr>
          <p:spPr>
            <a:xfrm>
              <a:off x="5318425" y="2329775"/>
              <a:ext cx="58125" cy="29800"/>
            </a:xfrm>
            <a:custGeom>
              <a:avLst/>
              <a:gdLst/>
              <a:ahLst/>
              <a:cxnLst/>
              <a:rect l="l" t="t" r="r" b="b"/>
              <a:pathLst>
                <a:path w="2325" h="1192" extrusionOk="0">
                  <a:moveTo>
                    <a:pt x="106" y="1"/>
                  </a:moveTo>
                  <a:cubicBezTo>
                    <a:pt x="66" y="1"/>
                    <a:pt x="31" y="30"/>
                    <a:pt x="17" y="71"/>
                  </a:cubicBezTo>
                  <a:cubicBezTo>
                    <a:pt x="0" y="120"/>
                    <a:pt x="17" y="186"/>
                    <a:pt x="83" y="203"/>
                  </a:cubicBezTo>
                  <a:cubicBezTo>
                    <a:pt x="83" y="203"/>
                    <a:pt x="1319" y="598"/>
                    <a:pt x="2143" y="1175"/>
                  </a:cubicBezTo>
                  <a:cubicBezTo>
                    <a:pt x="2159" y="1175"/>
                    <a:pt x="2176" y="1192"/>
                    <a:pt x="2192" y="1192"/>
                  </a:cubicBezTo>
                  <a:cubicBezTo>
                    <a:pt x="2225" y="1192"/>
                    <a:pt x="2258" y="1175"/>
                    <a:pt x="2291" y="1142"/>
                  </a:cubicBezTo>
                  <a:cubicBezTo>
                    <a:pt x="2324" y="1093"/>
                    <a:pt x="2308" y="1027"/>
                    <a:pt x="2258" y="994"/>
                  </a:cubicBezTo>
                  <a:cubicBezTo>
                    <a:pt x="1401" y="417"/>
                    <a:pt x="182" y="22"/>
                    <a:pt x="132" y="5"/>
                  </a:cubicBezTo>
                  <a:cubicBezTo>
                    <a:pt x="124" y="2"/>
                    <a:pt x="115" y="1"/>
                    <a:pt x="106" y="1"/>
                  </a:cubicBezTo>
                  <a:close/>
                </a:path>
              </a:pathLst>
            </a:custGeom>
            <a:solidFill>
              <a:srgbClr val="501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565;p44">
              <a:extLst>
                <a:ext uri="{FF2B5EF4-FFF2-40B4-BE49-F238E27FC236}">
                  <a16:creationId xmlns:a16="http://schemas.microsoft.com/office/drawing/2014/main" id="{DA84DD42-5AFD-15A7-D763-4BB764235E2D}"/>
                </a:ext>
              </a:extLst>
            </p:cNvPr>
            <p:cNvSpPr/>
            <p:nvPr/>
          </p:nvSpPr>
          <p:spPr>
            <a:xfrm>
              <a:off x="5677300" y="2325350"/>
              <a:ext cx="87800" cy="33000"/>
            </a:xfrm>
            <a:custGeom>
              <a:avLst/>
              <a:gdLst/>
              <a:ahLst/>
              <a:cxnLst/>
              <a:rect l="l" t="t" r="r" b="b"/>
              <a:pathLst>
                <a:path w="3512" h="1320" extrusionOk="0">
                  <a:moveTo>
                    <a:pt x="1700" y="0"/>
                  </a:moveTo>
                  <a:cubicBezTo>
                    <a:pt x="929" y="0"/>
                    <a:pt x="259" y="391"/>
                    <a:pt x="1" y="940"/>
                  </a:cubicBezTo>
                  <a:lnTo>
                    <a:pt x="3511" y="1319"/>
                  </a:lnTo>
                  <a:cubicBezTo>
                    <a:pt x="3396" y="594"/>
                    <a:pt x="2654" y="34"/>
                    <a:pt x="1748" y="1"/>
                  </a:cubicBezTo>
                  <a:cubicBezTo>
                    <a:pt x="1732" y="0"/>
                    <a:pt x="1716" y="0"/>
                    <a:pt x="1700" y="0"/>
                  </a:cubicBezTo>
                  <a:close/>
                </a:path>
              </a:pathLst>
            </a:custGeom>
            <a:solidFill>
              <a:srgbClr val="FE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566;p44">
              <a:extLst>
                <a:ext uri="{FF2B5EF4-FFF2-40B4-BE49-F238E27FC236}">
                  <a16:creationId xmlns:a16="http://schemas.microsoft.com/office/drawing/2014/main" id="{BF624EA6-A976-B908-D8C6-F7BBA6F18527}"/>
                </a:ext>
              </a:extLst>
            </p:cNvPr>
            <p:cNvSpPr/>
            <p:nvPr/>
          </p:nvSpPr>
          <p:spPr>
            <a:xfrm>
              <a:off x="5950475" y="2245000"/>
              <a:ext cx="166900" cy="151075"/>
            </a:xfrm>
            <a:custGeom>
              <a:avLst/>
              <a:gdLst/>
              <a:ahLst/>
              <a:cxnLst/>
              <a:rect l="l" t="t" r="r" b="b"/>
              <a:pathLst>
                <a:path w="6676" h="6043" extrusionOk="0">
                  <a:moveTo>
                    <a:pt x="83" y="1"/>
                  </a:moveTo>
                  <a:lnTo>
                    <a:pt x="1" y="5736"/>
                  </a:lnTo>
                  <a:lnTo>
                    <a:pt x="3544" y="6033"/>
                  </a:lnTo>
                  <a:cubicBezTo>
                    <a:pt x="3623" y="6040"/>
                    <a:pt x="3702" y="6043"/>
                    <a:pt x="3780" y="6043"/>
                  </a:cubicBezTo>
                  <a:cubicBezTo>
                    <a:pt x="5277" y="6043"/>
                    <a:pt x="6531" y="4866"/>
                    <a:pt x="6609" y="3347"/>
                  </a:cubicBezTo>
                  <a:cubicBezTo>
                    <a:pt x="6675" y="1962"/>
                    <a:pt x="5736" y="759"/>
                    <a:pt x="4434" y="446"/>
                  </a:cubicBezTo>
                  <a:cubicBezTo>
                    <a:pt x="4302" y="429"/>
                    <a:pt x="4187" y="413"/>
                    <a:pt x="4055" y="396"/>
                  </a:cubicBezTo>
                  <a:lnTo>
                    <a:pt x="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567;p44">
              <a:extLst>
                <a:ext uri="{FF2B5EF4-FFF2-40B4-BE49-F238E27FC236}">
                  <a16:creationId xmlns:a16="http://schemas.microsoft.com/office/drawing/2014/main" id="{4B84453D-99FA-486B-65FA-E59C73239510}"/>
                </a:ext>
              </a:extLst>
            </p:cNvPr>
            <p:cNvSpPr/>
            <p:nvPr/>
          </p:nvSpPr>
          <p:spPr>
            <a:xfrm>
              <a:off x="5895275" y="2488425"/>
              <a:ext cx="843025" cy="267225"/>
            </a:xfrm>
            <a:custGeom>
              <a:avLst/>
              <a:gdLst/>
              <a:ahLst/>
              <a:cxnLst/>
              <a:rect l="l" t="t" r="r" b="b"/>
              <a:pathLst>
                <a:path w="33721" h="10689" extrusionOk="0">
                  <a:moveTo>
                    <a:pt x="30297" y="1"/>
                  </a:moveTo>
                  <a:cubicBezTo>
                    <a:pt x="30138" y="1"/>
                    <a:pt x="29977" y="12"/>
                    <a:pt x="29814" y="37"/>
                  </a:cubicBezTo>
                  <a:lnTo>
                    <a:pt x="2769" y="4372"/>
                  </a:lnTo>
                  <a:cubicBezTo>
                    <a:pt x="1895" y="4520"/>
                    <a:pt x="1170" y="4998"/>
                    <a:pt x="692" y="5657"/>
                  </a:cubicBezTo>
                  <a:cubicBezTo>
                    <a:pt x="214" y="6316"/>
                    <a:pt x="0" y="7157"/>
                    <a:pt x="132" y="8014"/>
                  </a:cubicBezTo>
                  <a:cubicBezTo>
                    <a:pt x="386" y="9581"/>
                    <a:pt x="1747" y="10688"/>
                    <a:pt x="3274" y="10688"/>
                  </a:cubicBezTo>
                  <a:cubicBezTo>
                    <a:pt x="3434" y="10688"/>
                    <a:pt x="3595" y="10676"/>
                    <a:pt x="3758" y="10651"/>
                  </a:cubicBezTo>
                  <a:lnTo>
                    <a:pt x="30820" y="6316"/>
                  </a:lnTo>
                  <a:cubicBezTo>
                    <a:pt x="32550" y="6036"/>
                    <a:pt x="33720" y="4405"/>
                    <a:pt x="33457" y="2674"/>
                  </a:cubicBezTo>
                  <a:cubicBezTo>
                    <a:pt x="33203" y="1121"/>
                    <a:pt x="31839" y="1"/>
                    <a:pt x="30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568;p44">
              <a:extLst>
                <a:ext uri="{FF2B5EF4-FFF2-40B4-BE49-F238E27FC236}">
                  <a16:creationId xmlns:a16="http://schemas.microsoft.com/office/drawing/2014/main" id="{3A5E56E9-7870-34FD-96BD-95B01FA486D3}"/>
                </a:ext>
              </a:extLst>
            </p:cNvPr>
            <p:cNvSpPr/>
            <p:nvPr/>
          </p:nvSpPr>
          <p:spPr>
            <a:xfrm>
              <a:off x="5882500" y="2479250"/>
              <a:ext cx="843450" cy="267000"/>
            </a:xfrm>
            <a:custGeom>
              <a:avLst/>
              <a:gdLst/>
              <a:ahLst/>
              <a:cxnLst/>
              <a:rect l="l" t="t" r="r" b="b"/>
              <a:pathLst>
                <a:path w="33738" h="10680" extrusionOk="0">
                  <a:moveTo>
                    <a:pt x="30322" y="1"/>
                  </a:moveTo>
                  <a:cubicBezTo>
                    <a:pt x="30155" y="1"/>
                    <a:pt x="29985" y="14"/>
                    <a:pt x="29815" y="42"/>
                  </a:cubicBezTo>
                  <a:lnTo>
                    <a:pt x="2769" y="4376"/>
                  </a:lnTo>
                  <a:cubicBezTo>
                    <a:pt x="1895" y="4508"/>
                    <a:pt x="1170" y="4986"/>
                    <a:pt x="692" y="5645"/>
                  </a:cubicBezTo>
                  <a:cubicBezTo>
                    <a:pt x="214" y="6304"/>
                    <a:pt x="0" y="7145"/>
                    <a:pt x="132" y="8018"/>
                  </a:cubicBezTo>
                  <a:cubicBezTo>
                    <a:pt x="385" y="9563"/>
                    <a:pt x="1735" y="10680"/>
                    <a:pt x="3266" y="10680"/>
                  </a:cubicBezTo>
                  <a:cubicBezTo>
                    <a:pt x="3434" y="10680"/>
                    <a:pt x="3604" y="10667"/>
                    <a:pt x="3774" y="10639"/>
                  </a:cubicBezTo>
                  <a:lnTo>
                    <a:pt x="30820" y="6304"/>
                  </a:lnTo>
                  <a:cubicBezTo>
                    <a:pt x="32550" y="6041"/>
                    <a:pt x="33737" y="4393"/>
                    <a:pt x="33457" y="2679"/>
                  </a:cubicBezTo>
                  <a:cubicBezTo>
                    <a:pt x="33204" y="1119"/>
                    <a:pt x="31854" y="1"/>
                    <a:pt x="30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569;p44">
              <a:extLst>
                <a:ext uri="{FF2B5EF4-FFF2-40B4-BE49-F238E27FC236}">
                  <a16:creationId xmlns:a16="http://schemas.microsoft.com/office/drawing/2014/main" id="{D4621784-4930-CE7A-1F92-3571149F144C}"/>
                </a:ext>
              </a:extLst>
            </p:cNvPr>
            <p:cNvSpPr/>
            <p:nvPr/>
          </p:nvSpPr>
          <p:spPr>
            <a:xfrm>
              <a:off x="5934000" y="2608825"/>
              <a:ext cx="112925" cy="112925"/>
            </a:xfrm>
            <a:custGeom>
              <a:avLst/>
              <a:gdLst/>
              <a:ahLst/>
              <a:cxnLst/>
              <a:rect l="l" t="t" r="r" b="b"/>
              <a:pathLst>
                <a:path w="4517" h="4517" extrusionOk="0">
                  <a:moveTo>
                    <a:pt x="1995" y="1"/>
                  </a:moveTo>
                  <a:lnTo>
                    <a:pt x="1533" y="1517"/>
                  </a:lnTo>
                  <a:lnTo>
                    <a:pt x="0" y="1995"/>
                  </a:lnTo>
                  <a:lnTo>
                    <a:pt x="1302" y="2918"/>
                  </a:lnTo>
                  <a:lnTo>
                    <a:pt x="1286" y="4517"/>
                  </a:lnTo>
                  <a:lnTo>
                    <a:pt x="2571" y="3561"/>
                  </a:lnTo>
                  <a:lnTo>
                    <a:pt x="4088" y="4072"/>
                  </a:lnTo>
                  <a:lnTo>
                    <a:pt x="3577" y="2555"/>
                  </a:lnTo>
                  <a:lnTo>
                    <a:pt x="4516" y="1270"/>
                  </a:lnTo>
                  <a:lnTo>
                    <a:pt x="2917" y="1303"/>
                  </a:lnTo>
                  <a:lnTo>
                    <a:pt x="19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570;p44">
              <a:extLst>
                <a:ext uri="{FF2B5EF4-FFF2-40B4-BE49-F238E27FC236}">
                  <a16:creationId xmlns:a16="http://schemas.microsoft.com/office/drawing/2014/main" id="{67734181-9DDD-F7BB-6E68-C0859B67AB92}"/>
                </a:ext>
              </a:extLst>
            </p:cNvPr>
            <p:cNvSpPr/>
            <p:nvPr/>
          </p:nvSpPr>
          <p:spPr>
            <a:xfrm>
              <a:off x="6088500" y="2584100"/>
              <a:ext cx="113350" cy="112925"/>
            </a:xfrm>
            <a:custGeom>
              <a:avLst/>
              <a:gdLst/>
              <a:ahLst/>
              <a:cxnLst/>
              <a:rect l="l" t="t" r="r" b="b"/>
              <a:pathLst>
                <a:path w="4534" h="4517" extrusionOk="0">
                  <a:moveTo>
                    <a:pt x="2011" y="1"/>
                  </a:moveTo>
                  <a:lnTo>
                    <a:pt x="1533" y="1517"/>
                  </a:lnTo>
                  <a:lnTo>
                    <a:pt x="1" y="1995"/>
                  </a:lnTo>
                  <a:lnTo>
                    <a:pt x="1319" y="2918"/>
                  </a:lnTo>
                  <a:lnTo>
                    <a:pt x="1303" y="4517"/>
                  </a:lnTo>
                  <a:lnTo>
                    <a:pt x="2572" y="3561"/>
                  </a:lnTo>
                  <a:lnTo>
                    <a:pt x="4088" y="4072"/>
                  </a:lnTo>
                  <a:lnTo>
                    <a:pt x="3577" y="2555"/>
                  </a:lnTo>
                  <a:lnTo>
                    <a:pt x="4533" y="1270"/>
                  </a:lnTo>
                  <a:lnTo>
                    <a:pt x="2934" y="1303"/>
                  </a:lnTo>
                  <a:lnTo>
                    <a:pt x="2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571;p44">
              <a:extLst>
                <a:ext uri="{FF2B5EF4-FFF2-40B4-BE49-F238E27FC236}">
                  <a16:creationId xmlns:a16="http://schemas.microsoft.com/office/drawing/2014/main" id="{DF76AFBE-B092-C95F-37B2-8E45A1C869A8}"/>
                </a:ext>
              </a:extLst>
            </p:cNvPr>
            <p:cNvSpPr/>
            <p:nvPr/>
          </p:nvSpPr>
          <p:spPr>
            <a:xfrm>
              <a:off x="6244675" y="2558975"/>
              <a:ext cx="112900" cy="112925"/>
            </a:xfrm>
            <a:custGeom>
              <a:avLst/>
              <a:gdLst/>
              <a:ahLst/>
              <a:cxnLst/>
              <a:rect l="l" t="t" r="r" b="b"/>
              <a:pathLst>
                <a:path w="4516" h="4517" extrusionOk="0">
                  <a:moveTo>
                    <a:pt x="1994" y="0"/>
                  </a:moveTo>
                  <a:lnTo>
                    <a:pt x="1533" y="1533"/>
                  </a:lnTo>
                  <a:lnTo>
                    <a:pt x="0" y="2011"/>
                  </a:lnTo>
                  <a:lnTo>
                    <a:pt x="1302" y="2918"/>
                  </a:lnTo>
                  <a:lnTo>
                    <a:pt x="1286" y="4516"/>
                  </a:lnTo>
                  <a:lnTo>
                    <a:pt x="1286" y="4516"/>
                  </a:lnTo>
                  <a:lnTo>
                    <a:pt x="2571" y="3560"/>
                  </a:lnTo>
                  <a:lnTo>
                    <a:pt x="4087" y="4071"/>
                  </a:lnTo>
                  <a:lnTo>
                    <a:pt x="3560" y="2555"/>
                  </a:lnTo>
                  <a:lnTo>
                    <a:pt x="4516" y="1286"/>
                  </a:lnTo>
                  <a:lnTo>
                    <a:pt x="2917" y="1302"/>
                  </a:lnTo>
                  <a:lnTo>
                    <a:pt x="19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572;p44">
              <a:extLst>
                <a:ext uri="{FF2B5EF4-FFF2-40B4-BE49-F238E27FC236}">
                  <a16:creationId xmlns:a16="http://schemas.microsoft.com/office/drawing/2014/main" id="{1DE1B5B7-F030-20D1-64C0-670F0D2723FA}"/>
                </a:ext>
              </a:extLst>
            </p:cNvPr>
            <p:cNvSpPr/>
            <p:nvPr/>
          </p:nvSpPr>
          <p:spPr>
            <a:xfrm>
              <a:off x="6399175" y="2534250"/>
              <a:ext cx="113325" cy="112925"/>
            </a:xfrm>
            <a:custGeom>
              <a:avLst/>
              <a:gdLst/>
              <a:ahLst/>
              <a:cxnLst/>
              <a:rect l="l" t="t" r="r" b="b"/>
              <a:pathLst>
                <a:path w="4533" h="4517" extrusionOk="0">
                  <a:moveTo>
                    <a:pt x="2011" y="1"/>
                  </a:moveTo>
                  <a:lnTo>
                    <a:pt x="1533" y="1517"/>
                  </a:lnTo>
                  <a:lnTo>
                    <a:pt x="0" y="1995"/>
                  </a:lnTo>
                  <a:lnTo>
                    <a:pt x="1319" y="2918"/>
                  </a:lnTo>
                  <a:lnTo>
                    <a:pt x="1302" y="4516"/>
                  </a:lnTo>
                  <a:lnTo>
                    <a:pt x="2572" y="3561"/>
                  </a:lnTo>
                  <a:lnTo>
                    <a:pt x="4088" y="4071"/>
                  </a:lnTo>
                  <a:lnTo>
                    <a:pt x="3577" y="2555"/>
                  </a:lnTo>
                  <a:lnTo>
                    <a:pt x="4533" y="1270"/>
                  </a:lnTo>
                  <a:lnTo>
                    <a:pt x="4533" y="1270"/>
                  </a:lnTo>
                  <a:lnTo>
                    <a:pt x="2934" y="1303"/>
                  </a:lnTo>
                  <a:lnTo>
                    <a:pt x="2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573;p44">
              <a:extLst>
                <a:ext uri="{FF2B5EF4-FFF2-40B4-BE49-F238E27FC236}">
                  <a16:creationId xmlns:a16="http://schemas.microsoft.com/office/drawing/2014/main" id="{FDFBAA03-D45B-F395-6384-3302FD4B6A98}"/>
                </a:ext>
              </a:extLst>
            </p:cNvPr>
            <p:cNvSpPr/>
            <p:nvPr/>
          </p:nvSpPr>
          <p:spPr>
            <a:xfrm>
              <a:off x="6552450" y="2509525"/>
              <a:ext cx="112925" cy="113350"/>
            </a:xfrm>
            <a:custGeom>
              <a:avLst/>
              <a:gdLst/>
              <a:ahLst/>
              <a:cxnLst/>
              <a:rect l="l" t="t" r="r" b="b"/>
              <a:pathLst>
                <a:path w="4517" h="4534" extrusionOk="0">
                  <a:moveTo>
                    <a:pt x="1995" y="1"/>
                  </a:moveTo>
                  <a:lnTo>
                    <a:pt x="1517" y="1534"/>
                  </a:lnTo>
                  <a:lnTo>
                    <a:pt x="0" y="2011"/>
                  </a:lnTo>
                  <a:lnTo>
                    <a:pt x="1302" y="2934"/>
                  </a:lnTo>
                  <a:lnTo>
                    <a:pt x="1286" y="4533"/>
                  </a:lnTo>
                  <a:lnTo>
                    <a:pt x="2555" y="3577"/>
                  </a:lnTo>
                  <a:lnTo>
                    <a:pt x="4071" y="4088"/>
                  </a:lnTo>
                  <a:lnTo>
                    <a:pt x="3560" y="2572"/>
                  </a:lnTo>
                  <a:lnTo>
                    <a:pt x="4516" y="1286"/>
                  </a:lnTo>
                  <a:lnTo>
                    <a:pt x="2918" y="1303"/>
                  </a:lnTo>
                  <a:lnTo>
                    <a:pt x="1995" y="1"/>
                  </a:ln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574;p44">
              <a:extLst>
                <a:ext uri="{FF2B5EF4-FFF2-40B4-BE49-F238E27FC236}">
                  <a16:creationId xmlns:a16="http://schemas.microsoft.com/office/drawing/2014/main" id="{DBD694BA-DB26-AE06-2EC7-560D112CBB86}"/>
                </a:ext>
              </a:extLst>
            </p:cNvPr>
            <p:cNvSpPr/>
            <p:nvPr/>
          </p:nvSpPr>
          <p:spPr>
            <a:xfrm>
              <a:off x="5332425" y="1374525"/>
              <a:ext cx="288875" cy="333225"/>
            </a:xfrm>
            <a:custGeom>
              <a:avLst/>
              <a:gdLst/>
              <a:ahLst/>
              <a:cxnLst/>
              <a:rect l="l" t="t" r="r" b="b"/>
              <a:pathLst>
                <a:path w="11555" h="13329" extrusionOk="0">
                  <a:moveTo>
                    <a:pt x="5767" y="0"/>
                  </a:moveTo>
                  <a:cubicBezTo>
                    <a:pt x="3153" y="0"/>
                    <a:pt x="850" y="1917"/>
                    <a:pt x="446" y="4594"/>
                  </a:cubicBezTo>
                  <a:cubicBezTo>
                    <a:pt x="1" y="7527"/>
                    <a:pt x="2028" y="10280"/>
                    <a:pt x="4962" y="10725"/>
                  </a:cubicBezTo>
                  <a:cubicBezTo>
                    <a:pt x="5243" y="10771"/>
                    <a:pt x="5523" y="10793"/>
                    <a:pt x="5797" y="10793"/>
                  </a:cubicBezTo>
                  <a:cubicBezTo>
                    <a:pt x="6213" y="10793"/>
                    <a:pt x="6618" y="10742"/>
                    <a:pt x="7005" y="10642"/>
                  </a:cubicBezTo>
                  <a:lnTo>
                    <a:pt x="9379" y="13329"/>
                  </a:lnTo>
                  <a:lnTo>
                    <a:pt x="8538" y="10016"/>
                  </a:lnTo>
                  <a:cubicBezTo>
                    <a:pt x="9873" y="9225"/>
                    <a:pt x="10862" y="7857"/>
                    <a:pt x="11109" y="6209"/>
                  </a:cubicBezTo>
                  <a:cubicBezTo>
                    <a:pt x="11554" y="3259"/>
                    <a:pt x="9527" y="506"/>
                    <a:pt x="6577" y="61"/>
                  </a:cubicBezTo>
                  <a:cubicBezTo>
                    <a:pt x="6305" y="20"/>
                    <a:pt x="6035" y="0"/>
                    <a:pt x="57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575;p44">
              <a:extLst>
                <a:ext uri="{FF2B5EF4-FFF2-40B4-BE49-F238E27FC236}">
                  <a16:creationId xmlns:a16="http://schemas.microsoft.com/office/drawing/2014/main" id="{3AF68850-A2D5-6396-78ED-319F9F36740D}"/>
                </a:ext>
              </a:extLst>
            </p:cNvPr>
            <p:cNvSpPr/>
            <p:nvPr/>
          </p:nvSpPr>
          <p:spPr>
            <a:xfrm>
              <a:off x="5371175" y="1428875"/>
              <a:ext cx="168525" cy="151575"/>
            </a:xfrm>
            <a:custGeom>
              <a:avLst/>
              <a:gdLst/>
              <a:ahLst/>
              <a:cxnLst/>
              <a:rect l="l" t="t" r="r" b="b"/>
              <a:pathLst>
                <a:path w="6741" h="6063" extrusionOk="0">
                  <a:moveTo>
                    <a:pt x="4477" y="1"/>
                  </a:moveTo>
                  <a:cubicBezTo>
                    <a:pt x="4199" y="1"/>
                    <a:pt x="3917" y="69"/>
                    <a:pt x="3659" y="211"/>
                  </a:cubicBezTo>
                  <a:cubicBezTo>
                    <a:pt x="3049" y="557"/>
                    <a:pt x="2719" y="1233"/>
                    <a:pt x="2802" y="1892"/>
                  </a:cubicBezTo>
                  <a:cubicBezTo>
                    <a:pt x="2498" y="1655"/>
                    <a:pt x="2124" y="1527"/>
                    <a:pt x="1745" y="1527"/>
                  </a:cubicBezTo>
                  <a:cubicBezTo>
                    <a:pt x="1465" y="1527"/>
                    <a:pt x="1182" y="1597"/>
                    <a:pt x="923" y="1744"/>
                  </a:cubicBezTo>
                  <a:cubicBezTo>
                    <a:pt x="560" y="1958"/>
                    <a:pt x="297" y="2288"/>
                    <a:pt x="165" y="2650"/>
                  </a:cubicBezTo>
                  <a:cubicBezTo>
                    <a:pt x="0" y="3095"/>
                    <a:pt x="17" y="3623"/>
                    <a:pt x="280" y="4068"/>
                  </a:cubicBezTo>
                  <a:cubicBezTo>
                    <a:pt x="1216" y="5737"/>
                    <a:pt x="2783" y="6063"/>
                    <a:pt x="3863" y="6063"/>
                  </a:cubicBezTo>
                  <a:cubicBezTo>
                    <a:pt x="4553" y="6063"/>
                    <a:pt x="5043" y="5930"/>
                    <a:pt x="5043" y="5930"/>
                  </a:cubicBezTo>
                  <a:cubicBezTo>
                    <a:pt x="5043" y="5930"/>
                    <a:pt x="6741" y="3985"/>
                    <a:pt x="6345" y="1892"/>
                  </a:cubicBezTo>
                  <a:cubicBezTo>
                    <a:pt x="6279" y="1563"/>
                    <a:pt x="6164" y="1217"/>
                    <a:pt x="5966" y="870"/>
                  </a:cubicBezTo>
                  <a:cubicBezTo>
                    <a:pt x="5652" y="310"/>
                    <a:pt x="5071" y="1"/>
                    <a:pt x="4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576;p44">
              <a:extLst>
                <a:ext uri="{FF2B5EF4-FFF2-40B4-BE49-F238E27FC236}">
                  <a16:creationId xmlns:a16="http://schemas.microsoft.com/office/drawing/2014/main" id="{4397BD16-0041-EE95-79C4-B39F589797CC}"/>
                </a:ext>
              </a:extLst>
            </p:cNvPr>
            <p:cNvSpPr/>
            <p:nvPr/>
          </p:nvSpPr>
          <p:spPr>
            <a:xfrm>
              <a:off x="5531450" y="1409350"/>
              <a:ext cx="119925" cy="95275"/>
            </a:xfrm>
            <a:custGeom>
              <a:avLst/>
              <a:gdLst/>
              <a:ahLst/>
              <a:cxnLst/>
              <a:rect l="l" t="t" r="r" b="b"/>
              <a:pathLst>
                <a:path w="4797" h="3811" extrusionOk="0">
                  <a:moveTo>
                    <a:pt x="1655" y="0"/>
                  </a:moveTo>
                  <a:cubicBezTo>
                    <a:pt x="1509" y="0"/>
                    <a:pt x="1367" y="30"/>
                    <a:pt x="1236" y="86"/>
                  </a:cubicBezTo>
                  <a:cubicBezTo>
                    <a:pt x="956" y="201"/>
                    <a:pt x="725" y="448"/>
                    <a:pt x="610" y="762"/>
                  </a:cubicBezTo>
                  <a:cubicBezTo>
                    <a:pt x="0" y="2673"/>
                    <a:pt x="1846" y="3810"/>
                    <a:pt x="1846" y="3810"/>
                  </a:cubicBezTo>
                  <a:cubicBezTo>
                    <a:pt x="1846" y="3810"/>
                    <a:pt x="3494" y="3761"/>
                    <a:pt x="4302" y="2657"/>
                  </a:cubicBezTo>
                  <a:cubicBezTo>
                    <a:pt x="4434" y="2476"/>
                    <a:pt x="4549" y="2261"/>
                    <a:pt x="4615" y="2031"/>
                  </a:cubicBezTo>
                  <a:cubicBezTo>
                    <a:pt x="4796" y="1454"/>
                    <a:pt x="4483" y="844"/>
                    <a:pt x="3906" y="646"/>
                  </a:cubicBezTo>
                  <a:cubicBezTo>
                    <a:pt x="3801" y="614"/>
                    <a:pt x="3693" y="598"/>
                    <a:pt x="3587" y="598"/>
                  </a:cubicBezTo>
                  <a:cubicBezTo>
                    <a:pt x="3263" y="598"/>
                    <a:pt x="2951" y="744"/>
                    <a:pt x="2753" y="992"/>
                  </a:cubicBezTo>
                  <a:cubicBezTo>
                    <a:pt x="2703" y="564"/>
                    <a:pt x="2423" y="185"/>
                    <a:pt x="1994" y="53"/>
                  </a:cubicBezTo>
                  <a:cubicBezTo>
                    <a:pt x="1880" y="17"/>
                    <a:pt x="1766" y="0"/>
                    <a:pt x="16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577;p44">
              <a:extLst>
                <a:ext uri="{FF2B5EF4-FFF2-40B4-BE49-F238E27FC236}">
                  <a16:creationId xmlns:a16="http://schemas.microsoft.com/office/drawing/2014/main" id="{FD493A4C-ADE0-A44F-9544-03C789875EF2}"/>
                </a:ext>
              </a:extLst>
            </p:cNvPr>
            <p:cNvSpPr/>
            <p:nvPr/>
          </p:nvSpPr>
          <p:spPr>
            <a:xfrm>
              <a:off x="5130950" y="2465350"/>
              <a:ext cx="274425" cy="268450"/>
            </a:xfrm>
            <a:custGeom>
              <a:avLst/>
              <a:gdLst/>
              <a:ahLst/>
              <a:cxnLst/>
              <a:rect l="l" t="t" r="r" b="b"/>
              <a:pathLst>
                <a:path w="10977" h="10738" extrusionOk="0">
                  <a:moveTo>
                    <a:pt x="5491" y="0"/>
                  </a:moveTo>
                  <a:cubicBezTo>
                    <a:pt x="2634" y="0"/>
                    <a:pt x="245" y="2267"/>
                    <a:pt x="132" y="5146"/>
                  </a:cubicBezTo>
                  <a:cubicBezTo>
                    <a:pt x="1" y="8113"/>
                    <a:pt x="2308" y="10602"/>
                    <a:pt x="5275" y="10733"/>
                  </a:cubicBezTo>
                  <a:cubicBezTo>
                    <a:pt x="5346" y="10736"/>
                    <a:pt x="5417" y="10738"/>
                    <a:pt x="5488" y="10738"/>
                  </a:cubicBezTo>
                  <a:cubicBezTo>
                    <a:pt x="8344" y="10738"/>
                    <a:pt x="10733" y="8486"/>
                    <a:pt x="10845" y="5591"/>
                  </a:cubicBezTo>
                  <a:cubicBezTo>
                    <a:pt x="10977" y="2625"/>
                    <a:pt x="8670" y="136"/>
                    <a:pt x="5703" y="4"/>
                  </a:cubicBezTo>
                  <a:cubicBezTo>
                    <a:pt x="5632" y="2"/>
                    <a:pt x="5562" y="0"/>
                    <a:pt x="54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578;p44">
              <a:extLst>
                <a:ext uri="{FF2B5EF4-FFF2-40B4-BE49-F238E27FC236}">
                  <a16:creationId xmlns:a16="http://schemas.microsoft.com/office/drawing/2014/main" id="{FCA50F81-1010-1F2B-78DB-EB3F8DDA11D1}"/>
                </a:ext>
              </a:extLst>
            </p:cNvPr>
            <p:cNvSpPr/>
            <p:nvPr/>
          </p:nvSpPr>
          <p:spPr>
            <a:xfrm>
              <a:off x="5125600" y="2452975"/>
              <a:ext cx="274025" cy="268475"/>
            </a:xfrm>
            <a:custGeom>
              <a:avLst/>
              <a:gdLst/>
              <a:ahLst/>
              <a:cxnLst/>
              <a:rect l="l" t="t" r="r" b="b"/>
              <a:pathLst>
                <a:path w="10961" h="10739" extrusionOk="0">
                  <a:moveTo>
                    <a:pt x="5490" y="1"/>
                  </a:moveTo>
                  <a:cubicBezTo>
                    <a:pt x="2618" y="1"/>
                    <a:pt x="244" y="2268"/>
                    <a:pt x="116" y="5147"/>
                  </a:cubicBezTo>
                  <a:cubicBezTo>
                    <a:pt x="0" y="8114"/>
                    <a:pt x="2308" y="10619"/>
                    <a:pt x="5258" y="10734"/>
                  </a:cubicBezTo>
                  <a:cubicBezTo>
                    <a:pt x="5330" y="10737"/>
                    <a:pt x="5401" y="10738"/>
                    <a:pt x="5472" y="10738"/>
                  </a:cubicBezTo>
                  <a:cubicBezTo>
                    <a:pt x="8344" y="10738"/>
                    <a:pt x="10732" y="8487"/>
                    <a:pt x="10845" y="5592"/>
                  </a:cubicBezTo>
                  <a:cubicBezTo>
                    <a:pt x="10960" y="2625"/>
                    <a:pt x="8669" y="137"/>
                    <a:pt x="5703" y="5"/>
                  </a:cubicBezTo>
                  <a:cubicBezTo>
                    <a:pt x="5631" y="2"/>
                    <a:pt x="5561" y="1"/>
                    <a:pt x="5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579;p44">
              <a:extLst>
                <a:ext uri="{FF2B5EF4-FFF2-40B4-BE49-F238E27FC236}">
                  <a16:creationId xmlns:a16="http://schemas.microsoft.com/office/drawing/2014/main" id="{00FC4050-E6A3-5BF7-BA00-D102CE716D4A}"/>
                </a:ext>
              </a:extLst>
            </p:cNvPr>
            <p:cNvSpPr/>
            <p:nvPr/>
          </p:nvSpPr>
          <p:spPr>
            <a:xfrm>
              <a:off x="5145775" y="2440725"/>
              <a:ext cx="286400" cy="238175"/>
            </a:xfrm>
            <a:custGeom>
              <a:avLst/>
              <a:gdLst/>
              <a:ahLst/>
              <a:cxnLst/>
              <a:rect l="l" t="t" r="r" b="b"/>
              <a:pathLst>
                <a:path w="11456" h="9527" extrusionOk="0">
                  <a:moveTo>
                    <a:pt x="9148" y="0"/>
                  </a:moveTo>
                  <a:lnTo>
                    <a:pt x="4764" y="5851"/>
                  </a:lnTo>
                  <a:lnTo>
                    <a:pt x="1319" y="4071"/>
                  </a:lnTo>
                  <a:lnTo>
                    <a:pt x="1" y="6642"/>
                  </a:lnTo>
                  <a:lnTo>
                    <a:pt x="5604" y="9526"/>
                  </a:lnTo>
                  <a:lnTo>
                    <a:pt x="11455" y="1731"/>
                  </a:lnTo>
                  <a:lnTo>
                    <a:pt x="9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9536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601" name="Google Shape;601;p45"/>
          <p:cNvSpPr/>
          <p:nvPr/>
        </p:nvSpPr>
        <p:spPr>
          <a:xfrm>
            <a:off x="-188717" y="-16088"/>
            <a:ext cx="2799000" cy="1093250"/>
          </a:xfrm>
          <a:custGeom>
            <a:avLst/>
            <a:gdLst/>
            <a:ahLst/>
            <a:cxnLst/>
            <a:rect l="l" t="t" r="r" b="b"/>
            <a:pathLst>
              <a:path w="111960" h="43730" extrusionOk="0">
                <a:moveTo>
                  <a:pt x="0" y="41148"/>
                </a:moveTo>
                <a:cubicBezTo>
                  <a:pt x="10960" y="41148"/>
                  <a:pt x="22457" y="45890"/>
                  <a:pt x="32854" y="42424"/>
                </a:cubicBezTo>
                <a:cubicBezTo>
                  <a:pt x="39345" y="40260"/>
                  <a:pt x="43486" y="33091"/>
                  <a:pt x="50079" y="31260"/>
                </a:cubicBezTo>
                <a:cubicBezTo>
                  <a:pt x="58021" y="29054"/>
                  <a:pt x="67088" y="37435"/>
                  <a:pt x="74640" y="34131"/>
                </a:cubicBezTo>
                <a:cubicBezTo>
                  <a:pt x="82748" y="30584"/>
                  <a:pt x="84807" y="19642"/>
                  <a:pt x="89951" y="12440"/>
                </a:cubicBezTo>
                <a:cubicBezTo>
                  <a:pt x="94849" y="5583"/>
                  <a:pt x="106001" y="5959"/>
                  <a:pt x="111960" y="0"/>
                </a:cubicBezTo>
              </a:path>
            </a:pathLst>
          </a:custGeom>
          <a:noFill/>
          <a:ln w="9525" cap="flat" cmpd="sng">
            <a:solidFill>
              <a:schemeClr val="accent1"/>
            </a:solidFill>
            <a:prstDash val="lgDash"/>
            <a:round/>
            <a:headEnd type="none" w="med" len="med"/>
            <a:tailEnd type="none" w="med" len="med"/>
          </a:ln>
        </p:spPr>
        <p:txBody>
          <a:bodyPr/>
          <a:lstStyle/>
          <a:p>
            <a:endParaRPr lang="en-US"/>
          </a:p>
        </p:txBody>
      </p:sp>
      <p:sp>
        <p:nvSpPr>
          <p:cNvPr id="584" name="Google Shape;584;p45"/>
          <p:cNvSpPr/>
          <p:nvPr/>
        </p:nvSpPr>
        <p:spPr>
          <a:xfrm>
            <a:off x="4573327" y="3193587"/>
            <a:ext cx="804378" cy="758426"/>
          </a:xfrm>
          <a:custGeom>
            <a:avLst/>
            <a:gdLst/>
            <a:ahLst/>
            <a:cxnLst/>
            <a:rect l="l" t="t" r="r" b="b"/>
            <a:pathLst>
              <a:path w="19232" h="4057" extrusionOk="0">
                <a:moveTo>
                  <a:pt x="0" y="1"/>
                </a:moveTo>
                <a:lnTo>
                  <a:pt x="212" y="4057"/>
                </a:lnTo>
                <a:lnTo>
                  <a:pt x="18721" y="3812"/>
                </a:lnTo>
                <a:lnTo>
                  <a:pt x="192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5"/>
          <p:cNvSpPr/>
          <p:nvPr/>
        </p:nvSpPr>
        <p:spPr>
          <a:xfrm>
            <a:off x="4573327" y="1958200"/>
            <a:ext cx="804378" cy="758426"/>
          </a:xfrm>
          <a:custGeom>
            <a:avLst/>
            <a:gdLst/>
            <a:ahLst/>
            <a:cxnLst/>
            <a:rect l="l" t="t" r="r" b="b"/>
            <a:pathLst>
              <a:path w="19232" h="4057" extrusionOk="0">
                <a:moveTo>
                  <a:pt x="0" y="1"/>
                </a:moveTo>
                <a:lnTo>
                  <a:pt x="212" y="4057"/>
                </a:lnTo>
                <a:lnTo>
                  <a:pt x="18721" y="3812"/>
                </a:lnTo>
                <a:lnTo>
                  <a:pt x="192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5"/>
          <p:cNvSpPr/>
          <p:nvPr/>
        </p:nvSpPr>
        <p:spPr>
          <a:xfrm>
            <a:off x="691402" y="3193587"/>
            <a:ext cx="804378" cy="758426"/>
          </a:xfrm>
          <a:custGeom>
            <a:avLst/>
            <a:gdLst/>
            <a:ahLst/>
            <a:cxnLst/>
            <a:rect l="l" t="t" r="r" b="b"/>
            <a:pathLst>
              <a:path w="19232" h="4057" extrusionOk="0">
                <a:moveTo>
                  <a:pt x="0" y="1"/>
                </a:moveTo>
                <a:lnTo>
                  <a:pt x="212" y="4057"/>
                </a:lnTo>
                <a:lnTo>
                  <a:pt x="18721" y="3812"/>
                </a:lnTo>
                <a:lnTo>
                  <a:pt x="192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5"/>
          <p:cNvSpPr/>
          <p:nvPr/>
        </p:nvSpPr>
        <p:spPr>
          <a:xfrm>
            <a:off x="691402" y="1958200"/>
            <a:ext cx="804378" cy="758426"/>
          </a:xfrm>
          <a:custGeom>
            <a:avLst/>
            <a:gdLst/>
            <a:ahLst/>
            <a:cxnLst/>
            <a:rect l="l" t="t" r="r" b="b"/>
            <a:pathLst>
              <a:path w="19232" h="4057" extrusionOk="0">
                <a:moveTo>
                  <a:pt x="0" y="1"/>
                </a:moveTo>
                <a:lnTo>
                  <a:pt x="212" y="4057"/>
                </a:lnTo>
                <a:lnTo>
                  <a:pt x="18721" y="3812"/>
                </a:lnTo>
                <a:lnTo>
                  <a:pt x="192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Project Intro</a:t>
            </a:r>
          </a:p>
        </p:txBody>
      </p:sp>
      <p:sp>
        <p:nvSpPr>
          <p:cNvPr id="589" name="Google Shape;589;p45"/>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t>Background description and </a:t>
            </a:r>
          </a:p>
          <a:p>
            <a:pPr marL="0" lvl="0" indent="0" algn="l" rtl="0">
              <a:spcBef>
                <a:spcPts val="0"/>
              </a:spcBef>
              <a:spcAft>
                <a:spcPts val="0"/>
              </a:spcAft>
              <a:buClr>
                <a:schemeClr val="dk1"/>
              </a:buClr>
              <a:buSzPts val="1100"/>
              <a:buFont typeface="Arial"/>
              <a:buNone/>
            </a:pPr>
            <a:r>
              <a:rPr lang="en-US"/>
              <a:t>project goal</a:t>
            </a:r>
          </a:p>
        </p:txBody>
      </p:sp>
      <p:sp>
        <p:nvSpPr>
          <p:cNvPr id="590" name="Google Shape;590;p45"/>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400"/>
              </a:spcAft>
              <a:buNone/>
            </a:pPr>
            <a:r>
              <a:rPr lang="en-US"/>
              <a:t>Data Preparation</a:t>
            </a:r>
          </a:p>
        </p:txBody>
      </p:sp>
      <p:sp>
        <p:nvSpPr>
          <p:cNvPr id="591" name="Google Shape;591;p45"/>
          <p:cNvSpPr txBox="1">
            <a:spLocks noGrp="1"/>
          </p:cNvSpPr>
          <p:nvPr>
            <p:ph type="subTitle" idx="3"/>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t>Data preprocessing and feature engineering</a:t>
            </a:r>
          </a:p>
        </p:txBody>
      </p:sp>
      <p:sp>
        <p:nvSpPr>
          <p:cNvPr id="592" name="Google Shape;592;p45"/>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Data Analysis</a:t>
            </a:r>
          </a:p>
        </p:txBody>
      </p:sp>
      <p:sp>
        <p:nvSpPr>
          <p:cNvPr id="593" name="Google Shape;593;p45"/>
          <p:cNvSpPr txBox="1">
            <a:spLocks noGrp="1"/>
          </p:cNvSpPr>
          <p:nvPr>
            <p:ph type="subTitle" idx="5"/>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t>Model building, selection, and comparison</a:t>
            </a:r>
          </a:p>
        </p:txBody>
      </p:sp>
      <p:sp>
        <p:nvSpPr>
          <p:cNvPr id="594" name="Google Shape;594;p45"/>
          <p:cNvSpPr txBox="1">
            <a:spLocks noGrp="1"/>
          </p:cNvSpPr>
          <p:nvPr>
            <p:ph type="title" idx="6"/>
          </p:nvPr>
        </p:nvSpPr>
        <p:spPr>
          <a:xfrm>
            <a:off x="5398624" y="3150600"/>
            <a:ext cx="3474245" cy="38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Performance Evaluation</a:t>
            </a:r>
          </a:p>
        </p:txBody>
      </p:sp>
      <p:sp>
        <p:nvSpPr>
          <p:cNvPr id="595" name="Google Shape;595;p45"/>
          <p:cNvSpPr txBox="1">
            <a:spLocks noGrp="1"/>
          </p:cNvSpPr>
          <p:nvPr>
            <p:ph type="subTitle" idx="7"/>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t>Model prediction results</a:t>
            </a:r>
          </a:p>
        </p:txBody>
      </p:sp>
      <p:sp>
        <p:nvSpPr>
          <p:cNvPr id="596" name="Google Shape;596;p45"/>
          <p:cNvSpPr txBox="1">
            <a:spLocks noGrp="1"/>
          </p:cNvSpPr>
          <p:nvPr>
            <p:ph type="title" idx="8"/>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p>
        </p:txBody>
      </p:sp>
      <p:sp>
        <p:nvSpPr>
          <p:cNvPr id="597" name="Google Shape;597;p45"/>
          <p:cNvSpPr txBox="1">
            <a:spLocks noGrp="1"/>
          </p:cNvSpPr>
          <p:nvPr>
            <p:ph type="title" idx="9"/>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p>
        </p:txBody>
      </p:sp>
      <p:sp>
        <p:nvSpPr>
          <p:cNvPr id="598" name="Google Shape;598;p45"/>
          <p:cNvSpPr txBox="1">
            <a:spLocks noGrp="1"/>
          </p:cNvSpPr>
          <p:nvPr>
            <p:ph type="title" idx="1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p>
        </p:txBody>
      </p:sp>
      <p:sp>
        <p:nvSpPr>
          <p:cNvPr id="599" name="Google Shape;599;p45"/>
          <p:cNvSpPr txBox="1">
            <a:spLocks noGrp="1"/>
          </p:cNvSpPr>
          <p:nvPr>
            <p:ph type="title" idx="14"/>
          </p:nvPr>
        </p:nvSpPr>
        <p:spPr>
          <a:xfrm>
            <a:off x="931192" y="572700"/>
            <a:ext cx="7717500" cy="5727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US"/>
              <a:t>Table of contents</a:t>
            </a:r>
          </a:p>
        </p:txBody>
      </p:sp>
      <p:sp>
        <p:nvSpPr>
          <p:cNvPr id="600" name="Google Shape;600;p45"/>
          <p:cNvSpPr txBox="1">
            <a:spLocks noGrp="1"/>
          </p:cNvSpPr>
          <p:nvPr>
            <p:ph type="title" idx="1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7"/>
          <p:cNvSpPr/>
          <p:nvPr/>
        </p:nvSpPr>
        <p:spPr>
          <a:xfrm>
            <a:off x="-92850" y="2442925"/>
            <a:ext cx="3067197" cy="2126998"/>
          </a:xfrm>
          <a:custGeom>
            <a:avLst/>
            <a:gdLst/>
            <a:ahLst/>
            <a:cxnLst/>
            <a:rect l="l" t="t" r="r" b="b"/>
            <a:pathLst>
              <a:path w="51916" h="36002" extrusionOk="0">
                <a:moveTo>
                  <a:pt x="25338" y="0"/>
                </a:moveTo>
                <a:cubicBezTo>
                  <a:pt x="19926" y="0"/>
                  <a:pt x="14445" y="1712"/>
                  <a:pt x="10046" y="5506"/>
                </a:cubicBezTo>
                <a:cubicBezTo>
                  <a:pt x="2832" y="10843"/>
                  <a:pt x="1" y="24673"/>
                  <a:pt x="10462" y="27966"/>
                </a:cubicBezTo>
                <a:cubicBezTo>
                  <a:pt x="14512" y="29026"/>
                  <a:pt x="19009" y="27739"/>
                  <a:pt x="22816" y="29844"/>
                </a:cubicBezTo>
                <a:cubicBezTo>
                  <a:pt x="26018" y="31501"/>
                  <a:pt x="28486" y="34431"/>
                  <a:pt x="31961" y="35597"/>
                </a:cubicBezTo>
                <a:cubicBezTo>
                  <a:pt x="32863" y="35874"/>
                  <a:pt x="33760" y="36002"/>
                  <a:pt x="34640" y="36002"/>
                </a:cubicBezTo>
                <a:cubicBezTo>
                  <a:pt x="40068" y="36002"/>
                  <a:pt x="44887" y="31130"/>
                  <a:pt x="46684" y="26180"/>
                </a:cubicBezTo>
                <a:cubicBezTo>
                  <a:pt x="51916" y="10654"/>
                  <a:pt x="38841" y="0"/>
                  <a:pt x="25338" y="0"/>
                </a:cubicBezTo>
                <a:close/>
              </a:path>
            </a:pathLst>
          </a:custGeom>
          <a:solidFill>
            <a:schemeClr val="tx1">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7"/>
          <p:cNvSpPr/>
          <p:nvPr/>
        </p:nvSpPr>
        <p:spPr>
          <a:xfrm>
            <a:off x="3203875" y="2693575"/>
            <a:ext cx="5185236" cy="558223"/>
          </a:xfrm>
          <a:custGeom>
            <a:avLst/>
            <a:gdLst/>
            <a:ahLst/>
            <a:cxnLst/>
            <a:rect l="l" t="t" r="r" b="b"/>
            <a:pathLst>
              <a:path w="19232" h="4057" extrusionOk="0">
                <a:moveTo>
                  <a:pt x="0" y="1"/>
                </a:moveTo>
                <a:lnTo>
                  <a:pt x="212" y="4057"/>
                </a:lnTo>
                <a:lnTo>
                  <a:pt x="18721" y="3812"/>
                </a:lnTo>
                <a:lnTo>
                  <a:pt x="19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7"/>
          <p:cNvSpPr txBox="1">
            <a:spLocks noGrp="1"/>
          </p:cNvSpPr>
          <p:nvPr>
            <p:ph type="ctrTitle"/>
          </p:nvPr>
        </p:nvSpPr>
        <p:spPr>
          <a:xfrm>
            <a:off x="3203876" y="1523737"/>
            <a:ext cx="5226900" cy="841800"/>
          </a:xfrm>
          <a:prstGeom prst="rect">
            <a:avLst/>
          </a:prstGeom>
        </p:spPr>
        <p:txBody>
          <a:bodyPr spcFirstLastPara="1" wrap="square" lIns="91425" tIns="91425" rIns="91425" bIns="91425" anchor="ctr" anchorCtr="0">
            <a:noAutofit/>
          </a:bodyPr>
          <a:lstStyle/>
          <a:p>
            <a:r>
              <a:rPr lang="en" sz="4800"/>
              <a:t>Project </a:t>
            </a:r>
            <a:br>
              <a:rPr lang="en" sz="4800"/>
            </a:br>
            <a:r>
              <a:rPr lang="en" sz="4800"/>
              <a:t>Intro</a:t>
            </a:r>
          </a:p>
        </p:txBody>
      </p:sp>
      <p:sp>
        <p:nvSpPr>
          <p:cNvPr id="691" name="Google Shape;691;p47"/>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a:solidFill>
                  <a:schemeClr val="accent6"/>
                </a:solidFill>
              </a:rPr>
              <a:t>01</a:t>
            </a:r>
            <a:endParaRPr>
              <a:solidFill>
                <a:schemeClr val="accent6"/>
              </a:solidFill>
            </a:endParaRPr>
          </a:p>
        </p:txBody>
      </p:sp>
      <p:sp>
        <p:nvSpPr>
          <p:cNvPr id="692" name="Google Shape;692;p47"/>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indent="0"/>
            <a:r>
              <a:rPr lang="en"/>
              <a:t>Background description and project goal</a:t>
            </a:r>
            <a:endParaRPr lang="zh-TW" altLang="en-US"/>
          </a:p>
        </p:txBody>
      </p:sp>
      <p:grpSp>
        <p:nvGrpSpPr>
          <p:cNvPr id="693" name="Google Shape;693;p47"/>
          <p:cNvGrpSpPr/>
          <p:nvPr/>
        </p:nvGrpSpPr>
        <p:grpSpPr>
          <a:xfrm flipH="1">
            <a:off x="435710" y="1601734"/>
            <a:ext cx="2538636" cy="2423099"/>
            <a:chOff x="3067500" y="2082175"/>
            <a:chExt cx="3231050" cy="3084000"/>
          </a:xfrm>
        </p:grpSpPr>
        <p:sp>
          <p:nvSpPr>
            <p:cNvPr id="694" name="Google Shape;694;p47"/>
            <p:cNvSpPr/>
            <p:nvPr/>
          </p:nvSpPr>
          <p:spPr>
            <a:xfrm>
              <a:off x="3108250" y="3769100"/>
              <a:ext cx="2405900" cy="938725"/>
            </a:xfrm>
            <a:custGeom>
              <a:avLst/>
              <a:gdLst/>
              <a:ahLst/>
              <a:cxnLst/>
              <a:rect l="l" t="t" r="r" b="b"/>
              <a:pathLst>
                <a:path w="96236" h="37549" extrusionOk="0">
                  <a:moveTo>
                    <a:pt x="80435" y="1"/>
                  </a:moveTo>
                  <a:cubicBezTo>
                    <a:pt x="80175" y="1"/>
                    <a:pt x="79911" y="66"/>
                    <a:pt x="79669" y="204"/>
                  </a:cubicBezTo>
                  <a:cubicBezTo>
                    <a:pt x="78900" y="623"/>
                    <a:pt x="78632" y="1589"/>
                    <a:pt x="79052" y="2358"/>
                  </a:cubicBezTo>
                  <a:lnTo>
                    <a:pt x="92207" y="25933"/>
                  </a:lnTo>
                  <a:cubicBezTo>
                    <a:pt x="92778" y="26969"/>
                    <a:pt x="93022" y="28145"/>
                    <a:pt x="92883" y="29321"/>
                  </a:cubicBezTo>
                  <a:cubicBezTo>
                    <a:pt x="92568" y="32233"/>
                    <a:pt x="90093" y="34384"/>
                    <a:pt x="87313" y="34384"/>
                  </a:cubicBezTo>
                  <a:cubicBezTo>
                    <a:pt x="87114" y="34384"/>
                    <a:pt x="86914" y="34373"/>
                    <a:pt x="86712" y="34351"/>
                  </a:cubicBezTo>
                  <a:lnTo>
                    <a:pt x="1945" y="24932"/>
                  </a:lnTo>
                  <a:cubicBezTo>
                    <a:pt x="1867" y="24923"/>
                    <a:pt x="1791" y="24918"/>
                    <a:pt x="1716" y="24918"/>
                  </a:cubicBezTo>
                  <a:cubicBezTo>
                    <a:pt x="858" y="24918"/>
                    <a:pt x="190" y="25514"/>
                    <a:pt x="94" y="26318"/>
                  </a:cubicBezTo>
                  <a:cubicBezTo>
                    <a:pt x="1" y="27191"/>
                    <a:pt x="629" y="27971"/>
                    <a:pt x="1502" y="28064"/>
                  </a:cubicBezTo>
                  <a:lnTo>
                    <a:pt x="86270" y="37494"/>
                  </a:lnTo>
                  <a:cubicBezTo>
                    <a:pt x="86598" y="37530"/>
                    <a:pt x="86925" y="37548"/>
                    <a:pt x="87248" y="37548"/>
                  </a:cubicBezTo>
                  <a:cubicBezTo>
                    <a:pt x="91689" y="37548"/>
                    <a:pt x="95528" y="34196"/>
                    <a:pt x="96038" y="29671"/>
                  </a:cubicBezTo>
                  <a:cubicBezTo>
                    <a:pt x="96236" y="27831"/>
                    <a:pt x="95875" y="26003"/>
                    <a:pt x="94967" y="24385"/>
                  </a:cubicBezTo>
                  <a:lnTo>
                    <a:pt x="81822" y="809"/>
                  </a:lnTo>
                  <a:cubicBezTo>
                    <a:pt x="81530" y="295"/>
                    <a:pt x="80989" y="1"/>
                    <a:pt x="80435" y="1"/>
                  </a:cubicBez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7"/>
            <p:cNvSpPr/>
            <p:nvPr/>
          </p:nvSpPr>
          <p:spPr>
            <a:xfrm>
              <a:off x="4140350" y="3707175"/>
              <a:ext cx="715425" cy="879025"/>
            </a:xfrm>
            <a:custGeom>
              <a:avLst/>
              <a:gdLst/>
              <a:ahLst/>
              <a:cxnLst/>
              <a:rect l="l" t="t" r="r" b="b"/>
              <a:pathLst>
                <a:path w="28617" h="35161" extrusionOk="0">
                  <a:moveTo>
                    <a:pt x="26818" y="0"/>
                  </a:moveTo>
                  <a:cubicBezTo>
                    <a:pt x="26626" y="0"/>
                    <a:pt x="26431" y="35"/>
                    <a:pt x="26242" y="108"/>
                  </a:cubicBezTo>
                  <a:lnTo>
                    <a:pt x="17696" y="3496"/>
                  </a:lnTo>
                  <a:cubicBezTo>
                    <a:pt x="15682" y="4287"/>
                    <a:pt x="14029" y="5801"/>
                    <a:pt x="13051" y="7734"/>
                  </a:cubicBezTo>
                  <a:lnTo>
                    <a:pt x="396" y="32858"/>
                  </a:lnTo>
                  <a:cubicBezTo>
                    <a:pt x="0" y="33638"/>
                    <a:pt x="314" y="34592"/>
                    <a:pt x="1094" y="34988"/>
                  </a:cubicBezTo>
                  <a:cubicBezTo>
                    <a:pt x="1269" y="35081"/>
                    <a:pt x="1455" y="35128"/>
                    <a:pt x="1630" y="35151"/>
                  </a:cubicBezTo>
                  <a:cubicBezTo>
                    <a:pt x="1687" y="35157"/>
                    <a:pt x="1745" y="35161"/>
                    <a:pt x="1802" y="35161"/>
                  </a:cubicBezTo>
                  <a:cubicBezTo>
                    <a:pt x="2384" y="35161"/>
                    <a:pt x="2949" y="34841"/>
                    <a:pt x="3225" y="34290"/>
                  </a:cubicBezTo>
                  <a:lnTo>
                    <a:pt x="15880" y="9166"/>
                  </a:lnTo>
                  <a:cubicBezTo>
                    <a:pt x="16509" y="7920"/>
                    <a:pt x="17568" y="6954"/>
                    <a:pt x="18861" y="6441"/>
                  </a:cubicBezTo>
                  <a:lnTo>
                    <a:pt x="27406" y="3053"/>
                  </a:lnTo>
                  <a:cubicBezTo>
                    <a:pt x="28221" y="2739"/>
                    <a:pt x="28617" y="1819"/>
                    <a:pt x="28291" y="1004"/>
                  </a:cubicBezTo>
                  <a:cubicBezTo>
                    <a:pt x="28049" y="379"/>
                    <a:pt x="27451" y="0"/>
                    <a:pt x="26818" y="0"/>
                  </a:cubicBez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7"/>
            <p:cNvSpPr/>
            <p:nvPr/>
          </p:nvSpPr>
          <p:spPr>
            <a:xfrm>
              <a:off x="3958425" y="2111775"/>
              <a:ext cx="2233300" cy="1736600"/>
            </a:xfrm>
            <a:custGeom>
              <a:avLst/>
              <a:gdLst/>
              <a:ahLst/>
              <a:cxnLst/>
              <a:rect l="l" t="t" r="r" b="b"/>
              <a:pathLst>
                <a:path w="89332" h="69464" extrusionOk="0">
                  <a:moveTo>
                    <a:pt x="87656" y="0"/>
                  </a:moveTo>
                  <a:cubicBezTo>
                    <a:pt x="87606" y="0"/>
                    <a:pt x="87555" y="3"/>
                    <a:pt x="87504" y="8"/>
                  </a:cubicBezTo>
                  <a:lnTo>
                    <a:pt x="70914" y="1684"/>
                  </a:lnTo>
                  <a:cubicBezTo>
                    <a:pt x="67491" y="2033"/>
                    <a:pt x="64615" y="4373"/>
                    <a:pt x="63591" y="7657"/>
                  </a:cubicBezTo>
                  <a:lnTo>
                    <a:pt x="45347" y="66043"/>
                  </a:lnTo>
                  <a:lnTo>
                    <a:pt x="2038" y="57346"/>
                  </a:lnTo>
                  <a:cubicBezTo>
                    <a:pt x="1932" y="57324"/>
                    <a:pt x="1826" y="57314"/>
                    <a:pt x="1721" y="57314"/>
                  </a:cubicBezTo>
                  <a:cubicBezTo>
                    <a:pt x="980" y="57314"/>
                    <a:pt x="317" y="57837"/>
                    <a:pt x="164" y="58592"/>
                  </a:cubicBezTo>
                  <a:cubicBezTo>
                    <a:pt x="1" y="59453"/>
                    <a:pt x="548" y="60280"/>
                    <a:pt x="1409" y="60454"/>
                  </a:cubicBezTo>
                  <a:lnTo>
                    <a:pt x="46116" y="69431"/>
                  </a:lnTo>
                  <a:cubicBezTo>
                    <a:pt x="46162" y="69442"/>
                    <a:pt x="46209" y="69442"/>
                    <a:pt x="46255" y="69454"/>
                  </a:cubicBezTo>
                  <a:cubicBezTo>
                    <a:pt x="46313" y="69460"/>
                    <a:pt x="46371" y="69463"/>
                    <a:pt x="46428" y="69463"/>
                  </a:cubicBezTo>
                  <a:cubicBezTo>
                    <a:pt x="47108" y="69463"/>
                    <a:pt x="47729" y="69025"/>
                    <a:pt x="47944" y="68348"/>
                  </a:cubicBezTo>
                  <a:lnTo>
                    <a:pt x="66606" y="8600"/>
                  </a:lnTo>
                  <a:cubicBezTo>
                    <a:pt x="67258" y="6527"/>
                    <a:pt x="69074" y="5049"/>
                    <a:pt x="71228" y="4839"/>
                  </a:cubicBezTo>
                  <a:lnTo>
                    <a:pt x="87818" y="3163"/>
                  </a:lnTo>
                  <a:cubicBezTo>
                    <a:pt x="88691" y="3069"/>
                    <a:pt x="89332" y="2289"/>
                    <a:pt x="89239" y="1428"/>
                  </a:cubicBezTo>
                  <a:cubicBezTo>
                    <a:pt x="89151" y="606"/>
                    <a:pt x="88465" y="0"/>
                    <a:pt x="87656" y="0"/>
                  </a:cubicBez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7"/>
            <p:cNvSpPr/>
            <p:nvPr/>
          </p:nvSpPr>
          <p:spPr>
            <a:xfrm>
              <a:off x="5794425" y="2082175"/>
              <a:ext cx="399050" cy="176500"/>
            </a:xfrm>
            <a:custGeom>
              <a:avLst/>
              <a:gdLst/>
              <a:ahLst/>
              <a:cxnLst/>
              <a:rect l="l" t="t" r="r" b="b"/>
              <a:pathLst>
                <a:path w="15962" h="7060" extrusionOk="0">
                  <a:moveTo>
                    <a:pt x="12921" y="0"/>
                  </a:moveTo>
                  <a:cubicBezTo>
                    <a:pt x="12821" y="0"/>
                    <a:pt x="12721" y="5"/>
                    <a:pt x="12620" y="16"/>
                  </a:cubicBezTo>
                  <a:lnTo>
                    <a:pt x="0" y="1285"/>
                  </a:lnTo>
                  <a:lnTo>
                    <a:pt x="291" y="4172"/>
                  </a:lnTo>
                  <a:lnTo>
                    <a:pt x="571" y="7059"/>
                  </a:lnTo>
                  <a:lnTo>
                    <a:pt x="13202" y="5790"/>
                  </a:lnTo>
                  <a:cubicBezTo>
                    <a:pt x="14797" y="5627"/>
                    <a:pt x="15962" y="4207"/>
                    <a:pt x="15799" y="2612"/>
                  </a:cubicBezTo>
                  <a:cubicBezTo>
                    <a:pt x="15646" y="1107"/>
                    <a:pt x="14390" y="0"/>
                    <a:pt x="12921" y="0"/>
                  </a:cubicBezTo>
                  <a:close/>
                </a:path>
              </a:pathLst>
            </a:custGeom>
            <a:solidFill>
              <a:srgbClr val="FD7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7"/>
            <p:cNvSpPr/>
            <p:nvPr/>
          </p:nvSpPr>
          <p:spPr>
            <a:xfrm>
              <a:off x="3188875" y="4548850"/>
              <a:ext cx="441850" cy="419075"/>
            </a:xfrm>
            <a:custGeom>
              <a:avLst/>
              <a:gdLst/>
              <a:ahLst/>
              <a:cxnLst/>
              <a:rect l="l" t="t" r="r" b="b"/>
              <a:pathLst>
                <a:path w="17674" h="16763" extrusionOk="0">
                  <a:moveTo>
                    <a:pt x="8832" y="0"/>
                  </a:moveTo>
                  <a:cubicBezTo>
                    <a:pt x="4619" y="0"/>
                    <a:pt x="990" y="3173"/>
                    <a:pt x="513" y="7457"/>
                  </a:cubicBezTo>
                  <a:cubicBezTo>
                    <a:pt x="0" y="12055"/>
                    <a:pt x="3318" y="16200"/>
                    <a:pt x="7917" y="16712"/>
                  </a:cubicBezTo>
                  <a:cubicBezTo>
                    <a:pt x="8226" y="16746"/>
                    <a:pt x="8534" y="16762"/>
                    <a:pt x="8838" y="16762"/>
                  </a:cubicBezTo>
                  <a:cubicBezTo>
                    <a:pt x="13057" y="16762"/>
                    <a:pt x="16695" y="13597"/>
                    <a:pt x="17173" y="9308"/>
                  </a:cubicBezTo>
                  <a:cubicBezTo>
                    <a:pt x="17673" y="4709"/>
                    <a:pt x="14367" y="564"/>
                    <a:pt x="9768" y="52"/>
                  </a:cubicBezTo>
                  <a:cubicBezTo>
                    <a:pt x="9454" y="17"/>
                    <a:pt x="9141" y="0"/>
                    <a:pt x="8832" y="0"/>
                  </a:cubicBezTo>
                  <a:close/>
                </a:path>
              </a:pathLst>
            </a:custGeom>
            <a:solidFill>
              <a:srgbClr val="130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7"/>
            <p:cNvSpPr/>
            <p:nvPr/>
          </p:nvSpPr>
          <p:spPr>
            <a:xfrm>
              <a:off x="3263675" y="4484375"/>
              <a:ext cx="329200" cy="67250"/>
            </a:xfrm>
            <a:custGeom>
              <a:avLst/>
              <a:gdLst/>
              <a:ahLst/>
              <a:cxnLst/>
              <a:rect l="l" t="t" r="r" b="b"/>
              <a:pathLst>
                <a:path w="13168" h="2690" extrusionOk="0">
                  <a:moveTo>
                    <a:pt x="140" y="0"/>
                  </a:moveTo>
                  <a:lnTo>
                    <a:pt x="0" y="1246"/>
                  </a:lnTo>
                  <a:lnTo>
                    <a:pt x="13028" y="2689"/>
                  </a:lnTo>
                  <a:lnTo>
                    <a:pt x="13168" y="1444"/>
                  </a:lnTo>
                  <a:lnTo>
                    <a:pt x="140" y="0"/>
                  </a:ln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7"/>
            <p:cNvSpPr/>
            <p:nvPr/>
          </p:nvSpPr>
          <p:spPr>
            <a:xfrm>
              <a:off x="3331775" y="4523075"/>
              <a:ext cx="189500" cy="231875"/>
            </a:xfrm>
            <a:custGeom>
              <a:avLst/>
              <a:gdLst/>
              <a:ahLst/>
              <a:cxnLst/>
              <a:rect l="l" t="t" r="r" b="b"/>
              <a:pathLst>
                <a:path w="7580" h="9275" extrusionOk="0">
                  <a:moveTo>
                    <a:pt x="1" y="0"/>
                  </a:moveTo>
                  <a:cubicBezTo>
                    <a:pt x="1" y="1"/>
                    <a:pt x="234" y="8977"/>
                    <a:pt x="2807" y="9268"/>
                  </a:cubicBezTo>
                  <a:cubicBezTo>
                    <a:pt x="2847" y="9272"/>
                    <a:pt x="2888" y="9274"/>
                    <a:pt x="2928" y="9274"/>
                  </a:cubicBezTo>
                  <a:cubicBezTo>
                    <a:pt x="5448" y="9274"/>
                    <a:pt x="7580" y="839"/>
                    <a:pt x="7580" y="839"/>
                  </a:cubicBezTo>
                  <a:lnTo>
                    <a:pt x="1" y="0"/>
                  </a:ln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7"/>
            <p:cNvSpPr/>
            <p:nvPr/>
          </p:nvSpPr>
          <p:spPr>
            <a:xfrm>
              <a:off x="4868275" y="4735700"/>
              <a:ext cx="441850" cy="418850"/>
            </a:xfrm>
            <a:custGeom>
              <a:avLst/>
              <a:gdLst/>
              <a:ahLst/>
              <a:cxnLst/>
              <a:rect l="l" t="t" r="r" b="b"/>
              <a:pathLst>
                <a:path w="17674" h="16754" extrusionOk="0">
                  <a:moveTo>
                    <a:pt x="8829" y="0"/>
                  </a:moveTo>
                  <a:cubicBezTo>
                    <a:pt x="4618" y="0"/>
                    <a:pt x="990" y="3162"/>
                    <a:pt x="513" y="7445"/>
                  </a:cubicBezTo>
                  <a:cubicBezTo>
                    <a:pt x="0" y="12044"/>
                    <a:pt x="3318" y="16189"/>
                    <a:pt x="7905" y="16701"/>
                  </a:cubicBezTo>
                  <a:cubicBezTo>
                    <a:pt x="8220" y="16736"/>
                    <a:pt x="8533" y="16753"/>
                    <a:pt x="8842" y="16753"/>
                  </a:cubicBezTo>
                  <a:cubicBezTo>
                    <a:pt x="13054" y="16753"/>
                    <a:pt x="16684" y="13581"/>
                    <a:pt x="17161" y="9297"/>
                  </a:cubicBezTo>
                  <a:cubicBezTo>
                    <a:pt x="17673" y="4698"/>
                    <a:pt x="14355" y="565"/>
                    <a:pt x="9768" y="53"/>
                  </a:cubicBezTo>
                  <a:cubicBezTo>
                    <a:pt x="9453" y="17"/>
                    <a:pt x="9139" y="0"/>
                    <a:pt x="8829" y="0"/>
                  </a:cubicBezTo>
                  <a:close/>
                </a:path>
              </a:pathLst>
            </a:custGeom>
            <a:solidFill>
              <a:srgbClr val="130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7"/>
            <p:cNvSpPr/>
            <p:nvPr/>
          </p:nvSpPr>
          <p:spPr>
            <a:xfrm>
              <a:off x="4943075" y="4670925"/>
              <a:ext cx="329200" cy="67550"/>
            </a:xfrm>
            <a:custGeom>
              <a:avLst/>
              <a:gdLst/>
              <a:ahLst/>
              <a:cxnLst/>
              <a:rect l="l" t="t" r="r" b="b"/>
              <a:pathLst>
                <a:path w="13168" h="2702" extrusionOk="0">
                  <a:moveTo>
                    <a:pt x="140" y="1"/>
                  </a:moveTo>
                  <a:lnTo>
                    <a:pt x="0" y="1247"/>
                  </a:lnTo>
                  <a:lnTo>
                    <a:pt x="13028" y="2702"/>
                  </a:lnTo>
                  <a:lnTo>
                    <a:pt x="13168" y="1444"/>
                  </a:lnTo>
                  <a:lnTo>
                    <a:pt x="140" y="1"/>
                  </a:ln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7"/>
            <p:cNvSpPr/>
            <p:nvPr/>
          </p:nvSpPr>
          <p:spPr>
            <a:xfrm>
              <a:off x="5010900" y="4709650"/>
              <a:ext cx="189775" cy="231875"/>
            </a:xfrm>
            <a:custGeom>
              <a:avLst/>
              <a:gdLst/>
              <a:ahLst/>
              <a:cxnLst/>
              <a:rect l="l" t="t" r="r" b="b"/>
              <a:pathLst>
                <a:path w="7591" h="9275" extrusionOk="0">
                  <a:moveTo>
                    <a:pt x="0" y="0"/>
                  </a:moveTo>
                  <a:cubicBezTo>
                    <a:pt x="0" y="0"/>
                    <a:pt x="233" y="8988"/>
                    <a:pt x="2818" y="9267"/>
                  </a:cubicBezTo>
                  <a:cubicBezTo>
                    <a:pt x="2860" y="9272"/>
                    <a:pt x="2902" y="9275"/>
                    <a:pt x="2944" y="9275"/>
                  </a:cubicBezTo>
                  <a:cubicBezTo>
                    <a:pt x="5462" y="9275"/>
                    <a:pt x="7591" y="850"/>
                    <a:pt x="7591" y="850"/>
                  </a:cubicBezTo>
                  <a:lnTo>
                    <a:pt x="0" y="0"/>
                  </a:ln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7"/>
            <p:cNvSpPr/>
            <p:nvPr/>
          </p:nvSpPr>
          <p:spPr>
            <a:xfrm>
              <a:off x="3067500" y="2400100"/>
              <a:ext cx="2619825" cy="1446700"/>
            </a:xfrm>
            <a:custGeom>
              <a:avLst/>
              <a:gdLst/>
              <a:ahLst/>
              <a:cxnLst/>
              <a:rect l="l" t="t" r="r" b="b"/>
              <a:pathLst>
                <a:path w="104793" h="57868" extrusionOk="0">
                  <a:moveTo>
                    <a:pt x="102243" y="2119"/>
                  </a:moveTo>
                  <a:lnTo>
                    <a:pt x="85536" y="55593"/>
                  </a:lnTo>
                  <a:lnTo>
                    <a:pt x="3703" y="39165"/>
                  </a:lnTo>
                  <a:lnTo>
                    <a:pt x="2166" y="2515"/>
                  </a:lnTo>
                  <a:lnTo>
                    <a:pt x="102243" y="2119"/>
                  </a:lnTo>
                  <a:close/>
                  <a:moveTo>
                    <a:pt x="103675" y="0"/>
                  </a:moveTo>
                  <a:lnTo>
                    <a:pt x="1060" y="408"/>
                  </a:lnTo>
                  <a:cubicBezTo>
                    <a:pt x="769" y="408"/>
                    <a:pt x="501" y="524"/>
                    <a:pt x="303" y="734"/>
                  </a:cubicBezTo>
                  <a:cubicBezTo>
                    <a:pt x="105" y="943"/>
                    <a:pt x="1" y="1223"/>
                    <a:pt x="12" y="1502"/>
                  </a:cubicBezTo>
                  <a:lnTo>
                    <a:pt x="1631" y="40073"/>
                  </a:lnTo>
                  <a:cubicBezTo>
                    <a:pt x="1654" y="40562"/>
                    <a:pt x="2003" y="40970"/>
                    <a:pt x="2480" y="41075"/>
                  </a:cubicBezTo>
                  <a:lnTo>
                    <a:pt x="86060" y="57839"/>
                  </a:lnTo>
                  <a:cubicBezTo>
                    <a:pt x="86084" y="57851"/>
                    <a:pt x="86119" y="57851"/>
                    <a:pt x="86153" y="57863"/>
                  </a:cubicBezTo>
                  <a:cubicBezTo>
                    <a:pt x="86187" y="57866"/>
                    <a:pt x="86220" y="57867"/>
                    <a:pt x="86253" y="57867"/>
                  </a:cubicBezTo>
                  <a:cubicBezTo>
                    <a:pt x="86706" y="57867"/>
                    <a:pt x="87130" y="57574"/>
                    <a:pt x="87271" y="57129"/>
                  </a:cubicBezTo>
                  <a:lnTo>
                    <a:pt x="104688" y="1374"/>
                  </a:lnTo>
                  <a:cubicBezTo>
                    <a:pt x="104793" y="1060"/>
                    <a:pt x="104735" y="699"/>
                    <a:pt x="104537" y="431"/>
                  </a:cubicBezTo>
                  <a:cubicBezTo>
                    <a:pt x="104339" y="163"/>
                    <a:pt x="104024" y="0"/>
                    <a:pt x="103675"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7"/>
            <p:cNvSpPr/>
            <p:nvPr/>
          </p:nvSpPr>
          <p:spPr>
            <a:xfrm>
              <a:off x="3087575" y="2923000"/>
              <a:ext cx="2348275" cy="335875"/>
            </a:xfrm>
            <a:custGeom>
              <a:avLst/>
              <a:gdLst/>
              <a:ahLst/>
              <a:cxnLst/>
              <a:rect l="l" t="t" r="r" b="b"/>
              <a:pathLst>
                <a:path w="93931" h="13435" extrusionOk="0">
                  <a:moveTo>
                    <a:pt x="1126" y="0"/>
                  </a:moveTo>
                  <a:cubicBezTo>
                    <a:pt x="599" y="0"/>
                    <a:pt x="136" y="391"/>
                    <a:pt x="71" y="925"/>
                  </a:cubicBezTo>
                  <a:cubicBezTo>
                    <a:pt x="1" y="1508"/>
                    <a:pt x="420" y="2031"/>
                    <a:pt x="991" y="2113"/>
                  </a:cubicBezTo>
                  <a:lnTo>
                    <a:pt x="92685" y="13429"/>
                  </a:lnTo>
                  <a:lnTo>
                    <a:pt x="92697" y="13429"/>
                  </a:lnTo>
                  <a:cubicBezTo>
                    <a:pt x="92733" y="13433"/>
                    <a:pt x="92769" y="13435"/>
                    <a:pt x="92805" y="13435"/>
                  </a:cubicBezTo>
                  <a:cubicBezTo>
                    <a:pt x="93332" y="13435"/>
                    <a:pt x="93796" y="13044"/>
                    <a:pt x="93861" y="12510"/>
                  </a:cubicBezTo>
                  <a:cubicBezTo>
                    <a:pt x="93931" y="11927"/>
                    <a:pt x="93523" y="11404"/>
                    <a:pt x="92941" y="11322"/>
                  </a:cubicBezTo>
                  <a:lnTo>
                    <a:pt x="1247" y="6"/>
                  </a:lnTo>
                  <a:lnTo>
                    <a:pt x="1235" y="6"/>
                  </a:lnTo>
                  <a:cubicBezTo>
                    <a:pt x="1199" y="2"/>
                    <a:pt x="1162" y="0"/>
                    <a:pt x="1126"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7"/>
            <p:cNvSpPr/>
            <p:nvPr/>
          </p:nvSpPr>
          <p:spPr>
            <a:xfrm>
              <a:off x="3076525" y="2633500"/>
              <a:ext cx="2502825" cy="162800"/>
            </a:xfrm>
            <a:custGeom>
              <a:avLst/>
              <a:gdLst/>
              <a:ahLst/>
              <a:cxnLst/>
              <a:rect l="l" t="t" r="r" b="b"/>
              <a:pathLst>
                <a:path w="100113" h="6512" extrusionOk="0">
                  <a:moveTo>
                    <a:pt x="1087" y="1"/>
                  </a:moveTo>
                  <a:cubicBezTo>
                    <a:pt x="523" y="1"/>
                    <a:pt x="46" y="447"/>
                    <a:pt x="24" y="1014"/>
                  </a:cubicBezTo>
                  <a:cubicBezTo>
                    <a:pt x="1" y="1573"/>
                    <a:pt x="420" y="2051"/>
                    <a:pt x="967" y="2109"/>
                  </a:cubicBezTo>
                  <a:cubicBezTo>
                    <a:pt x="990" y="2109"/>
                    <a:pt x="1013" y="2109"/>
                    <a:pt x="1037" y="2120"/>
                  </a:cubicBezTo>
                  <a:lnTo>
                    <a:pt x="98983" y="6510"/>
                  </a:lnTo>
                  <a:cubicBezTo>
                    <a:pt x="99004" y="6511"/>
                    <a:pt x="99025" y="6512"/>
                    <a:pt x="99046" y="6512"/>
                  </a:cubicBezTo>
                  <a:cubicBezTo>
                    <a:pt x="99601" y="6512"/>
                    <a:pt x="100067" y="6069"/>
                    <a:pt x="100089" y="5508"/>
                  </a:cubicBezTo>
                  <a:cubicBezTo>
                    <a:pt x="100112" y="4926"/>
                    <a:pt x="99670" y="4437"/>
                    <a:pt x="99076" y="4402"/>
                  </a:cubicBezTo>
                  <a:lnTo>
                    <a:pt x="1130" y="2"/>
                  </a:lnTo>
                  <a:cubicBezTo>
                    <a:pt x="1115" y="1"/>
                    <a:pt x="1101" y="1"/>
                    <a:pt x="1087"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7"/>
            <p:cNvSpPr/>
            <p:nvPr/>
          </p:nvSpPr>
          <p:spPr>
            <a:xfrm>
              <a:off x="3098350" y="3194250"/>
              <a:ext cx="2212925" cy="464850"/>
            </a:xfrm>
            <a:custGeom>
              <a:avLst/>
              <a:gdLst/>
              <a:ahLst/>
              <a:cxnLst/>
              <a:rect l="l" t="t" r="r" b="b"/>
              <a:pathLst>
                <a:path w="88517" h="18594" extrusionOk="0">
                  <a:moveTo>
                    <a:pt x="1147" y="0"/>
                  </a:moveTo>
                  <a:cubicBezTo>
                    <a:pt x="650" y="0"/>
                    <a:pt x="209" y="351"/>
                    <a:pt x="105" y="856"/>
                  </a:cubicBezTo>
                  <a:cubicBezTo>
                    <a:pt x="1" y="1438"/>
                    <a:pt x="373" y="1986"/>
                    <a:pt x="944" y="2102"/>
                  </a:cubicBezTo>
                  <a:lnTo>
                    <a:pt x="87178" y="18576"/>
                  </a:lnTo>
                  <a:cubicBezTo>
                    <a:pt x="87201" y="18576"/>
                    <a:pt x="87236" y="18587"/>
                    <a:pt x="87260" y="18587"/>
                  </a:cubicBezTo>
                  <a:cubicBezTo>
                    <a:pt x="87298" y="18592"/>
                    <a:pt x="87337" y="18594"/>
                    <a:pt x="87375" y="18594"/>
                  </a:cubicBezTo>
                  <a:cubicBezTo>
                    <a:pt x="87876" y="18594"/>
                    <a:pt x="88315" y="18246"/>
                    <a:pt x="88412" y="17738"/>
                  </a:cubicBezTo>
                  <a:cubicBezTo>
                    <a:pt x="88517" y="17167"/>
                    <a:pt x="88144" y="16608"/>
                    <a:pt x="87574" y="16503"/>
                  </a:cubicBezTo>
                  <a:lnTo>
                    <a:pt x="1340" y="18"/>
                  </a:lnTo>
                  <a:cubicBezTo>
                    <a:pt x="1275" y="6"/>
                    <a:pt x="1210" y="0"/>
                    <a:pt x="1147"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7"/>
            <p:cNvSpPr/>
            <p:nvPr/>
          </p:nvSpPr>
          <p:spPr>
            <a:xfrm>
              <a:off x="5210275" y="2410200"/>
              <a:ext cx="183100" cy="1423425"/>
            </a:xfrm>
            <a:custGeom>
              <a:avLst/>
              <a:gdLst/>
              <a:ahLst/>
              <a:cxnLst/>
              <a:rect l="l" t="t" r="r" b="b"/>
              <a:pathLst>
                <a:path w="7324" h="56937" extrusionOk="0">
                  <a:moveTo>
                    <a:pt x="6759" y="0"/>
                  </a:moveTo>
                  <a:cubicBezTo>
                    <a:pt x="6495" y="0"/>
                    <a:pt x="6273" y="200"/>
                    <a:pt x="6240" y="470"/>
                  </a:cubicBezTo>
                  <a:lnTo>
                    <a:pt x="23" y="56353"/>
                  </a:lnTo>
                  <a:cubicBezTo>
                    <a:pt x="0" y="56632"/>
                    <a:pt x="210" y="56900"/>
                    <a:pt x="489" y="56935"/>
                  </a:cubicBezTo>
                  <a:cubicBezTo>
                    <a:pt x="504" y="56936"/>
                    <a:pt x="519" y="56937"/>
                    <a:pt x="533" y="56937"/>
                  </a:cubicBezTo>
                  <a:cubicBezTo>
                    <a:pt x="807" y="56937"/>
                    <a:pt x="1050" y="56734"/>
                    <a:pt x="1083" y="56469"/>
                  </a:cubicBezTo>
                  <a:lnTo>
                    <a:pt x="7288" y="586"/>
                  </a:lnTo>
                  <a:cubicBezTo>
                    <a:pt x="7323" y="295"/>
                    <a:pt x="7113" y="27"/>
                    <a:pt x="6822" y="4"/>
                  </a:cubicBezTo>
                  <a:cubicBezTo>
                    <a:pt x="6801" y="1"/>
                    <a:pt x="6780" y="0"/>
                    <a:pt x="6759"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7"/>
            <p:cNvSpPr/>
            <p:nvPr/>
          </p:nvSpPr>
          <p:spPr>
            <a:xfrm>
              <a:off x="4948900" y="2412225"/>
              <a:ext cx="177275" cy="1368775"/>
            </a:xfrm>
            <a:custGeom>
              <a:avLst/>
              <a:gdLst/>
              <a:ahLst/>
              <a:cxnLst/>
              <a:rect l="l" t="t" r="r" b="b"/>
              <a:pathLst>
                <a:path w="7091" h="54751" extrusionOk="0">
                  <a:moveTo>
                    <a:pt x="6527" y="1"/>
                  </a:moveTo>
                  <a:cubicBezTo>
                    <a:pt x="6262" y="1"/>
                    <a:pt x="6040" y="200"/>
                    <a:pt x="6008" y="470"/>
                  </a:cubicBezTo>
                  <a:lnTo>
                    <a:pt x="35" y="54164"/>
                  </a:lnTo>
                  <a:cubicBezTo>
                    <a:pt x="0" y="54456"/>
                    <a:pt x="210" y="54723"/>
                    <a:pt x="501" y="54747"/>
                  </a:cubicBezTo>
                  <a:cubicBezTo>
                    <a:pt x="522" y="54749"/>
                    <a:pt x="543" y="54750"/>
                    <a:pt x="564" y="54750"/>
                  </a:cubicBezTo>
                  <a:cubicBezTo>
                    <a:pt x="828" y="54750"/>
                    <a:pt x="1051" y="54551"/>
                    <a:pt x="1083" y="54281"/>
                  </a:cubicBezTo>
                  <a:lnTo>
                    <a:pt x="7055" y="587"/>
                  </a:lnTo>
                  <a:cubicBezTo>
                    <a:pt x="7090" y="295"/>
                    <a:pt x="6881" y="28"/>
                    <a:pt x="6590" y="4"/>
                  </a:cubicBezTo>
                  <a:cubicBezTo>
                    <a:pt x="6568" y="2"/>
                    <a:pt x="6547" y="1"/>
                    <a:pt x="6527"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7"/>
            <p:cNvSpPr/>
            <p:nvPr/>
          </p:nvSpPr>
          <p:spPr>
            <a:xfrm>
              <a:off x="4687825" y="2414025"/>
              <a:ext cx="171150" cy="1314575"/>
            </a:xfrm>
            <a:custGeom>
              <a:avLst/>
              <a:gdLst/>
              <a:ahLst/>
              <a:cxnLst/>
              <a:rect l="l" t="t" r="r" b="b"/>
              <a:pathLst>
                <a:path w="6846" h="52583" extrusionOk="0">
                  <a:moveTo>
                    <a:pt x="6301" y="1"/>
                  </a:moveTo>
                  <a:cubicBezTo>
                    <a:pt x="6029" y="1"/>
                    <a:pt x="5796" y="203"/>
                    <a:pt x="5763" y="480"/>
                  </a:cubicBezTo>
                  <a:lnTo>
                    <a:pt x="35" y="51997"/>
                  </a:lnTo>
                  <a:cubicBezTo>
                    <a:pt x="0" y="52288"/>
                    <a:pt x="210" y="52556"/>
                    <a:pt x="501" y="52579"/>
                  </a:cubicBezTo>
                  <a:cubicBezTo>
                    <a:pt x="522" y="52582"/>
                    <a:pt x="543" y="52583"/>
                    <a:pt x="564" y="52583"/>
                  </a:cubicBezTo>
                  <a:cubicBezTo>
                    <a:pt x="828" y="52583"/>
                    <a:pt x="1051" y="52383"/>
                    <a:pt x="1083" y="52113"/>
                  </a:cubicBezTo>
                  <a:lnTo>
                    <a:pt x="6811" y="596"/>
                  </a:lnTo>
                  <a:cubicBezTo>
                    <a:pt x="6846" y="305"/>
                    <a:pt x="6636" y="37"/>
                    <a:pt x="6345" y="2"/>
                  </a:cubicBezTo>
                  <a:cubicBezTo>
                    <a:pt x="6330" y="1"/>
                    <a:pt x="6316" y="1"/>
                    <a:pt x="6301"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7"/>
            <p:cNvSpPr/>
            <p:nvPr/>
          </p:nvSpPr>
          <p:spPr>
            <a:xfrm>
              <a:off x="4426750" y="2416075"/>
              <a:ext cx="164750" cy="1260150"/>
            </a:xfrm>
            <a:custGeom>
              <a:avLst/>
              <a:gdLst/>
              <a:ahLst/>
              <a:cxnLst/>
              <a:rect l="l" t="t" r="r" b="b"/>
              <a:pathLst>
                <a:path w="6590" h="50406" extrusionOk="0">
                  <a:moveTo>
                    <a:pt x="6056" y="0"/>
                  </a:moveTo>
                  <a:cubicBezTo>
                    <a:pt x="5783" y="0"/>
                    <a:pt x="5541" y="202"/>
                    <a:pt x="5518" y="467"/>
                  </a:cubicBezTo>
                  <a:lnTo>
                    <a:pt x="23" y="49819"/>
                  </a:lnTo>
                  <a:cubicBezTo>
                    <a:pt x="0" y="50110"/>
                    <a:pt x="198" y="50378"/>
                    <a:pt x="489" y="50401"/>
                  </a:cubicBezTo>
                  <a:cubicBezTo>
                    <a:pt x="510" y="50404"/>
                    <a:pt x="532" y="50405"/>
                    <a:pt x="552" y="50405"/>
                  </a:cubicBezTo>
                  <a:cubicBezTo>
                    <a:pt x="818" y="50405"/>
                    <a:pt x="1050" y="50205"/>
                    <a:pt x="1071" y="49936"/>
                  </a:cubicBezTo>
                  <a:lnTo>
                    <a:pt x="6566" y="584"/>
                  </a:lnTo>
                  <a:cubicBezTo>
                    <a:pt x="6590" y="304"/>
                    <a:pt x="6392" y="37"/>
                    <a:pt x="6101" y="2"/>
                  </a:cubicBezTo>
                  <a:cubicBezTo>
                    <a:pt x="6086" y="1"/>
                    <a:pt x="6071" y="0"/>
                    <a:pt x="6056"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7"/>
            <p:cNvSpPr/>
            <p:nvPr/>
          </p:nvSpPr>
          <p:spPr>
            <a:xfrm>
              <a:off x="4165375" y="2418100"/>
              <a:ext cx="158925" cy="1205725"/>
            </a:xfrm>
            <a:custGeom>
              <a:avLst/>
              <a:gdLst/>
              <a:ahLst/>
              <a:cxnLst/>
              <a:rect l="l" t="t" r="r" b="b"/>
              <a:pathLst>
                <a:path w="6357" h="48229" extrusionOk="0">
                  <a:moveTo>
                    <a:pt x="5812" y="0"/>
                  </a:moveTo>
                  <a:cubicBezTo>
                    <a:pt x="5549" y="0"/>
                    <a:pt x="5307" y="192"/>
                    <a:pt x="5274" y="468"/>
                  </a:cubicBezTo>
                  <a:lnTo>
                    <a:pt x="35" y="47643"/>
                  </a:lnTo>
                  <a:cubicBezTo>
                    <a:pt x="0" y="47934"/>
                    <a:pt x="210" y="48190"/>
                    <a:pt x="501" y="48225"/>
                  </a:cubicBezTo>
                  <a:cubicBezTo>
                    <a:pt x="522" y="48227"/>
                    <a:pt x="543" y="48229"/>
                    <a:pt x="564" y="48229"/>
                  </a:cubicBezTo>
                  <a:cubicBezTo>
                    <a:pt x="828" y="48229"/>
                    <a:pt x="1051" y="48029"/>
                    <a:pt x="1083" y="47759"/>
                  </a:cubicBezTo>
                  <a:lnTo>
                    <a:pt x="6334" y="584"/>
                  </a:lnTo>
                  <a:cubicBezTo>
                    <a:pt x="6357" y="293"/>
                    <a:pt x="6147" y="37"/>
                    <a:pt x="5856" y="2"/>
                  </a:cubicBezTo>
                  <a:cubicBezTo>
                    <a:pt x="5841" y="1"/>
                    <a:pt x="5826" y="0"/>
                    <a:pt x="5812"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7"/>
            <p:cNvSpPr/>
            <p:nvPr/>
          </p:nvSpPr>
          <p:spPr>
            <a:xfrm>
              <a:off x="3904300" y="2420075"/>
              <a:ext cx="152825" cy="1151350"/>
            </a:xfrm>
            <a:custGeom>
              <a:avLst/>
              <a:gdLst/>
              <a:ahLst/>
              <a:cxnLst/>
              <a:rect l="l" t="t" r="r" b="b"/>
              <a:pathLst>
                <a:path w="6113" h="46054" extrusionOk="0">
                  <a:moveTo>
                    <a:pt x="5548" y="1"/>
                  </a:moveTo>
                  <a:cubicBezTo>
                    <a:pt x="5284" y="1"/>
                    <a:pt x="5062" y="201"/>
                    <a:pt x="5030" y="470"/>
                  </a:cubicBezTo>
                  <a:lnTo>
                    <a:pt x="35" y="45468"/>
                  </a:lnTo>
                  <a:cubicBezTo>
                    <a:pt x="0" y="45759"/>
                    <a:pt x="210" y="46015"/>
                    <a:pt x="501" y="46050"/>
                  </a:cubicBezTo>
                  <a:cubicBezTo>
                    <a:pt x="521" y="46053"/>
                    <a:pt x="542" y="46054"/>
                    <a:pt x="562" y="46054"/>
                  </a:cubicBezTo>
                  <a:cubicBezTo>
                    <a:pt x="818" y="46054"/>
                    <a:pt x="1051" y="45854"/>
                    <a:pt x="1083" y="45584"/>
                  </a:cubicBezTo>
                  <a:lnTo>
                    <a:pt x="6077" y="587"/>
                  </a:lnTo>
                  <a:cubicBezTo>
                    <a:pt x="6112" y="296"/>
                    <a:pt x="5903" y="40"/>
                    <a:pt x="5612" y="5"/>
                  </a:cubicBezTo>
                  <a:cubicBezTo>
                    <a:pt x="5590" y="2"/>
                    <a:pt x="5569" y="1"/>
                    <a:pt x="5548"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7"/>
            <p:cNvSpPr/>
            <p:nvPr/>
          </p:nvSpPr>
          <p:spPr>
            <a:xfrm>
              <a:off x="3642925" y="2422125"/>
              <a:ext cx="147000" cy="1096925"/>
            </a:xfrm>
            <a:custGeom>
              <a:avLst/>
              <a:gdLst/>
              <a:ahLst/>
              <a:cxnLst/>
              <a:rect l="l" t="t" r="r" b="b"/>
              <a:pathLst>
                <a:path w="5880" h="43877" extrusionOk="0">
                  <a:moveTo>
                    <a:pt x="5316" y="0"/>
                  </a:moveTo>
                  <a:cubicBezTo>
                    <a:pt x="5052" y="0"/>
                    <a:pt x="4829" y="200"/>
                    <a:pt x="4797" y="470"/>
                  </a:cubicBezTo>
                  <a:lnTo>
                    <a:pt x="35" y="43290"/>
                  </a:lnTo>
                  <a:cubicBezTo>
                    <a:pt x="0" y="43581"/>
                    <a:pt x="210" y="43838"/>
                    <a:pt x="501" y="43873"/>
                  </a:cubicBezTo>
                  <a:cubicBezTo>
                    <a:pt x="522" y="43875"/>
                    <a:pt x="543" y="43876"/>
                    <a:pt x="564" y="43876"/>
                  </a:cubicBezTo>
                  <a:cubicBezTo>
                    <a:pt x="830" y="43876"/>
                    <a:pt x="1062" y="43677"/>
                    <a:pt x="1083" y="43407"/>
                  </a:cubicBezTo>
                  <a:lnTo>
                    <a:pt x="5845" y="586"/>
                  </a:lnTo>
                  <a:cubicBezTo>
                    <a:pt x="5880" y="295"/>
                    <a:pt x="5670" y="39"/>
                    <a:pt x="5379" y="4"/>
                  </a:cubicBezTo>
                  <a:cubicBezTo>
                    <a:pt x="5358" y="2"/>
                    <a:pt x="5337" y="0"/>
                    <a:pt x="5316"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7"/>
            <p:cNvSpPr/>
            <p:nvPr/>
          </p:nvSpPr>
          <p:spPr>
            <a:xfrm>
              <a:off x="3381850" y="2424150"/>
              <a:ext cx="140900" cy="1042500"/>
            </a:xfrm>
            <a:custGeom>
              <a:avLst/>
              <a:gdLst/>
              <a:ahLst/>
              <a:cxnLst/>
              <a:rect l="l" t="t" r="r" b="b"/>
              <a:pathLst>
                <a:path w="5636" h="41700" extrusionOk="0">
                  <a:moveTo>
                    <a:pt x="5071" y="1"/>
                  </a:moveTo>
                  <a:cubicBezTo>
                    <a:pt x="4807" y="1"/>
                    <a:pt x="4585" y="201"/>
                    <a:pt x="4552" y="470"/>
                  </a:cubicBezTo>
                  <a:lnTo>
                    <a:pt x="35" y="41114"/>
                  </a:lnTo>
                  <a:cubicBezTo>
                    <a:pt x="0" y="41405"/>
                    <a:pt x="210" y="41661"/>
                    <a:pt x="501" y="41696"/>
                  </a:cubicBezTo>
                  <a:cubicBezTo>
                    <a:pt x="522" y="41698"/>
                    <a:pt x="543" y="41700"/>
                    <a:pt x="564" y="41700"/>
                  </a:cubicBezTo>
                  <a:cubicBezTo>
                    <a:pt x="828" y="41700"/>
                    <a:pt x="1051" y="41500"/>
                    <a:pt x="1083" y="41230"/>
                  </a:cubicBezTo>
                  <a:lnTo>
                    <a:pt x="5600" y="587"/>
                  </a:lnTo>
                  <a:cubicBezTo>
                    <a:pt x="5635" y="296"/>
                    <a:pt x="5426" y="40"/>
                    <a:pt x="5134" y="5"/>
                  </a:cubicBezTo>
                  <a:cubicBezTo>
                    <a:pt x="5113" y="2"/>
                    <a:pt x="5092" y="1"/>
                    <a:pt x="5071"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7"/>
            <p:cNvSpPr/>
            <p:nvPr/>
          </p:nvSpPr>
          <p:spPr>
            <a:xfrm>
              <a:off x="3120775" y="2426200"/>
              <a:ext cx="134775" cy="988075"/>
            </a:xfrm>
            <a:custGeom>
              <a:avLst/>
              <a:gdLst/>
              <a:ahLst/>
              <a:cxnLst/>
              <a:rect l="l" t="t" r="r" b="b"/>
              <a:pathLst>
                <a:path w="5391" h="39523" extrusionOk="0">
                  <a:moveTo>
                    <a:pt x="4826" y="0"/>
                  </a:moveTo>
                  <a:cubicBezTo>
                    <a:pt x="4561" y="0"/>
                    <a:pt x="4329" y="200"/>
                    <a:pt x="4308" y="470"/>
                  </a:cubicBezTo>
                  <a:lnTo>
                    <a:pt x="23" y="38936"/>
                  </a:lnTo>
                  <a:cubicBezTo>
                    <a:pt x="0" y="39227"/>
                    <a:pt x="210" y="39483"/>
                    <a:pt x="489" y="39518"/>
                  </a:cubicBezTo>
                  <a:cubicBezTo>
                    <a:pt x="510" y="39521"/>
                    <a:pt x="532" y="39522"/>
                    <a:pt x="553" y="39522"/>
                  </a:cubicBezTo>
                  <a:cubicBezTo>
                    <a:pt x="818" y="39522"/>
                    <a:pt x="1050" y="39322"/>
                    <a:pt x="1083" y="39053"/>
                  </a:cubicBezTo>
                  <a:lnTo>
                    <a:pt x="5356" y="586"/>
                  </a:lnTo>
                  <a:cubicBezTo>
                    <a:pt x="5391" y="295"/>
                    <a:pt x="5181" y="39"/>
                    <a:pt x="4890" y="4"/>
                  </a:cubicBezTo>
                  <a:cubicBezTo>
                    <a:pt x="4869" y="2"/>
                    <a:pt x="4847" y="0"/>
                    <a:pt x="4826"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7"/>
            <p:cNvSpPr/>
            <p:nvPr/>
          </p:nvSpPr>
          <p:spPr>
            <a:xfrm>
              <a:off x="3213325" y="3780750"/>
              <a:ext cx="2405900" cy="938700"/>
            </a:xfrm>
            <a:custGeom>
              <a:avLst/>
              <a:gdLst/>
              <a:ahLst/>
              <a:cxnLst/>
              <a:rect l="l" t="t" r="r" b="b"/>
              <a:pathLst>
                <a:path w="96236" h="37548" extrusionOk="0">
                  <a:moveTo>
                    <a:pt x="80431" y="1"/>
                  </a:moveTo>
                  <a:cubicBezTo>
                    <a:pt x="80169" y="1"/>
                    <a:pt x="79903" y="66"/>
                    <a:pt x="79657" y="204"/>
                  </a:cubicBezTo>
                  <a:cubicBezTo>
                    <a:pt x="78900" y="623"/>
                    <a:pt x="78621" y="1589"/>
                    <a:pt x="79051" y="2357"/>
                  </a:cubicBezTo>
                  <a:lnTo>
                    <a:pt x="92196" y="25933"/>
                  </a:lnTo>
                  <a:cubicBezTo>
                    <a:pt x="92778" y="26969"/>
                    <a:pt x="93011" y="28145"/>
                    <a:pt x="92882" y="29321"/>
                  </a:cubicBezTo>
                  <a:cubicBezTo>
                    <a:pt x="92557" y="32233"/>
                    <a:pt x="90081" y="34384"/>
                    <a:pt x="87301" y="34384"/>
                  </a:cubicBezTo>
                  <a:cubicBezTo>
                    <a:pt x="87102" y="34384"/>
                    <a:pt x="86902" y="34373"/>
                    <a:pt x="86700" y="34350"/>
                  </a:cubicBezTo>
                  <a:lnTo>
                    <a:pt x="1933" y="24932"/>
                  </a:lnTo>
                  <a:cubicBezTo>
                    <a:pt x="1861" y="24924"/>
                    <a:pt x="1790" y="24920"/>
                    <a:pt x="1721" y="24920"/>
                  </a:cubicBezTo>
                  <a:cubicBezTo>
                    <a:pt x="854" y="24920"/>
                    <a:pt x="180" y="25509"/>
                    <a:pt x="94" y="26317"/>
                  </a:cubicBezTo>
                  <a:cubicBezTo>
                    <a:pt x="0" y="27190"/>
                    <a:pt x="617" y="27970"/>
                    <a:pt x="1491" y="28064"/>
                  </a:cubicBezTo>
                  <a:lnTo>
                    <a:pt x="86258" y="37494"/>
                  </a:lnTo>
                  <a:cubicBezTo>
                    <a:pt x="86586" y="37530"/>
                    <a:pt x="86913" y="37548"/>
                    <a:pt x="87236" y="37548"/>
                  </a:cubicBezTo>
                  <a:cubicBezTo>
                    <a:pt x="91679" y="37548"/>
                    <a:pt x="95527" y="34196"/>
                    <a:pt x="96026" y="29670"/>
                  </a:cubicBezTo>
                  <a:cubicBezTo>
                    <a:pt x="96235" y="27831"/>
                    <a:pt x="95863" y="26003"/>
                    <a:pt x="94966" y="24385"/>
                  </a:cubicBezTo>
                  <a:lnTo>
                    <a:pt x="81811" y="809"/>
                  </a:lnTo>
                  <a:cubicBezTo>
                    <a:pt x="81526" y="294"/>
                    <a:pt x="80988" y="1"/>
                    <a:pt x="80431"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7"/>
            <p:cNvSpPr/>
            <p:nvPr/>
          </p:nvSpPr>
          <p:spPr>
            <a:xfrm>
              <a:off x="4245400" y="3718800"/>
              <a:ext cx="715150" cy="879050"/>
            </a:xfrm>
            <a:custGeom>
              <a:avLst/>
              <a:gdLst/>
              <a:ahLst/>
              <a:cxnLst/>
              <a:rect l="l" t="t" r="r" b="b"/>
              <a:pathLst>
                <a:path w="28606" h="35162" extrusionOk="0">
                  <a:moveTo>
                    <a:pt x="26807" y="1"/>
                  </a:moveTo>
                  <a:cubicBezTo>
                    <a:pt x="26615" y="1"/>
                    <a:pt x="26420" y="36"/>
                    <a:pt x="26231" y="109"/>
                  </a:cubicBezTo>
                  <a:lnTo>
                    <a:pt x="17686" y="3496"/>
                  </a:lnTo>
                  <a:cubicBezTo>
                    <a:pt x="15671" y="4288"/>
                    <a:pt x="14018" y="5802"/>
                    <a:pt x="13040" y="7746"/>
                  </a:cubicBezTo>
                  <a:lnTo>
                    <a:pt x="397" y="32858"/>
                  </a:lnTo>
                  <a:cubicBezTo>
                    <a:pt x="1" y="33650"/>
                    <a:pt x="315" y="34593"/>
                    <a:pt x="1095" y="34989"/>
                  </a:cubicBezTo>
                  <a:cubicBezTo>
                    <a:pt x="1270" y="35082"/>
                    <a:pt x="1445" y="35129"/>
                    <a:pt x="1631" y="35152"/>
                  </a:cubicBezTo>
                  <a:cubicBezTo>
                    <a:pt x="1688" y="35158"/>
                    <a:pt x="1745" y="35161"/>
                    <a:pt x="1802" y="35161"/>
                  </a:cubicBezTo>
                  <a:cubicBezTo>
                    <a:pt x="2383" y="35161"/>
                    <a:pt x="2940" y="34842"/>
                    <a:pt x="3226" y="34290"/>
                  </a:cubicBezTo>
                  <a:lnTo>
                    <a:pt x="15869" y="9166"/>
                  </a:lnTo>
                  <a:cubicBezTo>
                    <a:pt x="16498" y="7921"/>
                    <a:pt x="17557" y="6954"/>
                    <a:pt x="18861" y="6442"/>
                  </a:cubicBezTo>
                  <a:lnTo>
                    <a:pt x="27395" y="3054"/>
                  </a:lnTo>
                  <a:cubicBezTo>
                    <a:pt x="28210" y="2740"/>
                    <a:pt x="28606" y="1820"/>
                    <a:pt x="28292" y="1005"/>
                  </a:cubicBezTo>
                  <a:cubicBezTo>
                    <a:pt x="28041" y="379"/>
                    <a:pt x="27441" y="1"/>
                    <a:pt x="26807"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7"/>
            <p:cNvSpPr/>
            <p:nvPr/>
          </p:nvSpPr>
          <p:spPr>
            <a:xfrm>
              <a:off x="4063200" y="2123425"/>
              <a:ext cx="2233325" cy="1736600"/>
            </a:xfrm>
            <a:custGeom>
              <a:avLst/>
              <a:gdLst/>
              <a:ahLst/>
              <a:cxnLst/>
              <a:rect l="l" t="t" r="r" b="b"/>
              <a:pathLst>
                <a:path w="89333" h="69464" extrusionOk="0">
                  <a:moveTo>
                    <a:pt x="87666" y="0"/>
                  </a:moveTo>
                  <a:cubicBezTo>
                    <a:pt x="87616" y="0"/>
                    <a:pt x="87566" y="2"/>
                    <a:pt x="87516" y="7"/>
                  </a:cubicBezTo>
                  <a:lnTo>
                    <a:pt x="70914" y="1684"/>
                  </a:lnTo>
                  <a:cubicBezTo>
                    <a:pt x="67491" y="2033"/>
                    <a:pt x="64615" y="4373"/>
                    <a:pt x="63591" y="7656"/>
                  </a:cubicBezTo>
                  <a:lnTo>
                    <a:pt x="45347" y="66042"/>
                  </a:lnTo>
                  <a:lnTo>
                    <a:pt x="2038" y="57346"/>
                  </a:lnTo>
                  <a:cubicBezTo>
                    <a:pt x="1932" y="57324"/>
                    <a:pt x="1826" y="57314"/>
                    <a:pt x="1722" y="57314"/>
                  </a:cubicBezTo>
                  <a:cubicBezTo>
                    <a:pt x="982" y="57314"/>
                    <a:pt x="329" y="57836"/>
                    <a:pt x="175" y="58591"/>
                  </a:cubicBezTo>
                  <a:cubicBezTo>
                    <a:pt x="1" y="59453"/>
                    <a:pt x="560" y="60280"/>
                    <a:pt x="1421" y="60454"/>
                  </a:cubicBezTo>
                  <a:lnTo>
                    <a:pt x="46128" y="69430"/>
                  </a:lnTo>
                  <a:cubicBezTo>
                    <a:pt x="46174" y="69442"/>
                    <a:pt x="46221" y="69442"/>
                    <a:pt x="46267" y="69454"/>
                  </a:cubicBezTo>
                  <a:cubicBezTo>
                    <a:pt x="46325" y="69460"/>
                    <a:pt x="46383" y="69463"/>
                    <a:pt x="46440" y="69463"/>
                  </a:cubicBezTo>
                  <a:cubicBezTo>
                    <a:pt x="47120" y="69463"/>
                    <a:pt x="47740" y="69024"/>
                    <a:pt x="47944" y="68348"/>
                  </a:cubicBezTo>
                  <a:lnTo>
                    <a:pt x="66618" y="8599"/>
                  </a:lnTo>
                  <a:cubicBezTo>
                    <a:pt x="67270" y="6539"/>
                    <a:pt x="69074" y="5060"/>
                    <a:pt x="71240" y="4839"/>
                  </a:cubicBezTo>
                  <a:lnTo>
                    <a:pt x="87830" y="3162"/>
                  </a:lnTo>
                  <a:cubicBezTo>
                    <a:pt x="88703" y="3069"/>
                    <a:pt x="89332" y="2301"/>
                    <a:pt x="89251" y="1428"/>
                  </a:cubicBezTo>
                  <a:cubicBezTo>
                    <a:pt x="89163" y="606"/>
                    <a:pt x="88466" y="0"/>
                    <a:pt x="87666"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7"/>
            <p:cNvSpPr/>
            <p:nvPr/>
          </p:nvSpPr>
          <p:spPr>
            <a:xfrm>
              <a:off x="5899200" y="2093825"/>
              <a:ext cx="399350" cy="176475"/>
            </a:xfrm>
            <a:custGeom>
              <a:avLst/>
              <a:gdLst/>
              <a:ahLst/>
              <a:cxnLst/>
              <a:rect l="l" t="t" r="r" b="b"/>
              <a:pathLst>
                <a:path w="15974" h="7059" extrusionOk="0">
                  <a:moveTo>
                    <a:pt x="12930" y="0"/>
                  </a:moveTo>
                  <a:cubicBezTo>
                    <a:pt x="12832" y="0"/>
                    <a:pt x="12732" y="5"/>
                    <a:pt x="12632" y="15"/>
                  </a:cubicBezTo>
                  <a:lnTo>
                    <a:pt x="0" y="1284"/>
                  </a:lnTo>
                  <a:lnTo>
                    <a:pt x="291" y="4172"/>
                  </a:lnTo>
                  <a:lnTo>
                    <a:pt x="582" y="7059"/>
                  </a:lnTo>
                  <a:lnTo>
                    <a:pt x="13214" y="5790"/>
                  </a:lnTo>
                  <a:cubicBezTo>
                    <a:pt x="14809" y="5627"/>
                    <a:pt x="15974" y="4207"/>
                    <a:pt x="15811" y="2612"/>
                  </a:cubicBezTo>
                  <a:cubicBezTo>
                    <a:pt x="15658" y="1117"/>
                    <a:pt x="14400" y="0"/>
                    <a:pt x="12930" y="0"/>
                  </a:cubicBezTo>
                  <a:close/>
                </a:path>
              </a:pathLst>
            </a:custGeom>
            <a:solidFill>
              <a:srgbClr val="FD7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7"/>
            <p:cNvSpPr/>
            <p:nvPr/>
          </p:nvSpPr>
          <p:spPr>
            <a:xfrm>
              <a:off x="3293950" y="4560475"/>
              <a:ext cx="441850" cy="419150"/>
            </a:xfrm>
            <a:custGeom>
              <a:avLst/>
              <a:gdLst/>
              <a:ahLst/>
              <a:cxnLst/>
              <a:rect l="l" t="t" r="r" b="b"/>
              <a:pathLst>
                <a:path w="17674" h="16766" extrusionOk="0">
                  <a:moveTo>
                    <a:pt x="8822" y="1"/>
                  </a:moveTo>
                  <a:cubicBezTo>
                    <a:pt x="4619" y="1"/>
                    <a:pt x="990" y="3173"/>
                    <a:pt x="513" y="7457"/>
                  </a:cubicBezTo>
                  <a:cubicBezTo>
                    <a:pt x="0" y="12056"/>
                    <a:pt x="3307" y="16201"/>
                    <a:pt x="7905" y="16713"/>
                  </a:cubicBezTo>
                  <a:cubicBezTo>
                    <a:pt x="8220" y="16748"/>
                    <a:pt x="8533" y="16765"/>
                    <a:pt x="8842" y="16765"/>
                  </a:cubicBezTo>
                  <a:cubicBezTo>
                    <a:pt x="13054" y="16765"/>
                    <a:pt x="16684" y="13593"/>
                    <a:pt x="17161" y="9309"/>
                  </a:cubicBezTo>
                  <a:cubicBezTo>
                    <a:pt x="17673" y="4710"/>
                    <a:pt x="14355" y="565"/>
                    <a:pt x="9757" y="53"/>
                  </a:cubicBezTo>
                  <a:cubicBezTo>
                    <a:pt x="9443" y="18"/>
                    <a:pt x="9131" y="1"/>
                    <a:pt x="8822" y="1"/>
                  </a:cubicBezTo>
                  <a:close/>
                </a:path>
              </a:pathLst>
            </a:custGeom>
            <a:solidFill>
              <a:srgbClr val="501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7"/>
            <p:cNvSpPr/>
            <p:nvPr/>
          </p:nvSpPr>
          <p:spPr>
            <a:xfrm>
              <a:off x="3401050" y="4662100"/>
              <a:ext cx="227625" cy="215900"/>
            </a:xfrm>
            <a:custGeom>
              <a:avLst/>
              <a:gdLst/>
              <a:ahLst/>
              <a:cxnLst/>
              <a:rect l="l" t="t" r="r" b="b"/>
              <a:pathLst>
                <a:path w="9105" h="8636" extrusionOk="0">
                  <a:moveTo>
                    <a:pt x="4541" y="0"/>
                  </a:moveTo>
                  <a:cubicBezTo>
                    <a:pt x="2369" y="0"/>
                    <a:pt x="506" y="1635"/>
                    <a:pt x="257" y="3835"/>
                  </a:cubicBezTo>
                  <a:cubicBezTo>
                    <a:pt x="1" y="6210"/>
                    <a:pt x="1700" y="8340"/>
                    <a:pt x="4075" y="8608"/>
                  </a:cubicBezTo>
                  <a:cubicBezTo>
                    <a:pt x="4240" y="8627"/>
                    <a:pt x="4403" y="8636"/>
                    <a:pt x="4565" y="8636"/>
                  </a:cubicBezTo>
                  <a:cubicBezTo>
                    <a:pt x="6737" y="8636"/>
                    <a:pt x="8600" y="7000"/>
                    <a:pt x="8849" y="4790"/>
                  </a:cubicBezTo>
                  <a:cubicBezTo>
                    <a:pt x="9105" y="2426"/>
                    <a:pt x="7393" y="296"/>
                    <a:pt x="5030" y="28"/>
                  </a:cubicBezTo>
                  <a:cubicBezTo>
                    <a:pt x="4866" y="9"/>
                    <a:pt x="4702" y="0"/>
                    <a:pt x="4541" y="0"/>
                  </a:cubicBezTo>
                  <a:close/>
                </a:path>
              </a:pathLst>
            </a:custGeom>
            <a:solidFill>
              <a:srgbClr val="FE9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7"/>
            <p:cNvSpPr/>
            <p:nvPr/>
          </p:nvSpPr>
          <p:spPr>
            <a:xfrm>
              <a:off x="3368750" y="4496000"/>
              <a:ext cx="329200" cy="67275"/>
            </a:xfrm>
            <a:custGeom>
              <a:avLst/>
              <a:gdLst/>
              <a:ahLst/>
              <a:cxnLst/>
              <a:rect l="l" t="t" r="r" b="b"/>
              <a:pathLst>
                <a:path w="13168" h="2691" extrusionOk="0">
                  <a:moveTo>
                    <a:pt x="140" y="1"/>
                  </a:moveTo>
                  <a:lnTo>
                    <a:pt x="0" y="1246"/>
                  </a:lnTo>
                  <a:lnTo>
                    <a:pt x="13028" y="2690"/>
                  </a:lnTo>
                  <a:lnTo>
                    <a:pt x="13168" y="1444"/>
                  </a:lnTo>
                  <a:lnTo>
                    <a:pt x="140" y="1"/>
                  </a:lnTo>
                  <a:close/>
                </a:path>
              </a:pathLst>
            </a:custGeom>
            <a:solidFill>
              <a:srgbClr val="888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7"/>
            <p:cNvSpPr/>
            <p:nvPr/>
          </p:nvSpPr>
          <p:spPr>
            <a:xfrm>
              <a:off x="3436575" y="4534725"/>
              <a:ext cx="189775" cy="231875"/>
            </a:xfrm>
            <a:custGeom>
              <a:avLst/>
              <a:gdLst/>
              <a:ahLst/>
              <a:cxnLst/>
              <a:rect l="l" t="t" r="r" b="b"/>
              <a:pathLst>
                <a:path w="7591" h="9275" extrusionOk="0">
                  <a:moveTo>
                    <a:pt x="0" y="0"/>
                  </a:moveTo>
                  <a:cubicBezTo>
                    <a:pt x="0" y="0"/>
                    <a:pt x="233" y="8976"/>
                    <a:pt x="2817" y="9267"/>
                  </a:cubicBezTo>
                  <a:cubicBezTo>
                    <a:pt x="2858" y="9272"/>
                    <a:pt x="2899" y="9274"/>
                    <a:pt x="2939" y="9274"/>
                  </a:cubicBezTo>
                  <a:cubicBezTo>
                    <a:pt x="5459" y="9274"/>
                    <a:pt x="7591" y="838"/>
                    <a:pt x="7591" y="838"/>
                  </a:cubicBezTo>
                  <a:lnTo>
                    <a:pt x="0" y="0"/>
                  </a:ln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7"/>
            <p:cNvSpPr/>
            <p:nvPr/>
          </p:nvSpPr>
          <p:spPr>
            <a:xfrm>
              <a:off x="4973050" y="4747325"/>
              <a:ext cx="442150" cy="418850"/>
            </a:xfrm>
            <a:custGeom>
              <a:avLst/>
              <a:gdLst/>
              <a:ahLst/>
              <a:cxnLst/>
              <a:rect l="l" t="t" r="r" b="b"/>
              <a:pathLst>
                <a:path w="17686" h="16754" extrusionOk="0">
                  <a:moveTo>
                    <a:pt x="8829" y="1"/>
                  </a:moveTo>
                  <a:cubicBezTo>
                    <a:pt x="4618" y="1"/>
                    <a:pt x="990" y="3163"/>
                    <a:pt x="513" y="7446"/>
                  </a:cubicBezTo>
                  <a:cubicBezTo>
                    <a:pt x="1" y="12045"/>
                    <a:pt x="3319" y="16190"/>
                    <a:pt x="7917" y="16702"/>
                  </a:cubicBezTo>
                  <a:cubicBezTo>
                    <a:pt x="8232" y="16737"/>
                    <a:pt x="8545" y="16754"/>
                    <a:pt x="8854" y="16754"/>
                  </a:cubicBezTo>
                  <a:cubicBezTo>
                    <a:pt x="13066" y="16754"/>
                    <a:pt x="16696" y="13581"/>
                    <a:pt x="17173" y="9297"/>
                  </a:cubicBezTo>
                  <a:cubicBezTo>
                    <a:pt x="17685" y="4699"/>
                    <a:pt x="14367" y="566"/>
                    <a:pt x="9768" y="53"/>
                  </a:cubicBezTo>
                  <a:cubicBezTo>
                    <a:pt x="9453" y="18"/>
                    <a:pt x="9139" y="1"/>
                    <a:pt x="8829" y="1"/>
                  </a:cubicBezTo>
                  <a:close/>
                </a:path>
              </a:pathLst>
            </a:custGeom>
            <a:solidFill>
              <a:srgbClr val="501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7"/>
            <p:cNvSpPr/>
            <p:nvPr/>
          </p:nvSpPr>
          <p:spPr>
            <a:xfrm>
              <a:off x="5080150" y="4848700"/>
              <a:ext cx="227925" cy="215875"/>
            </a:xfrm>
            <a:custGeom>
              <a:avLst/>
              <a:gdLst/>
              <a:ahLst/>
              <a:cxnLst/>
              <a:rect l="l" t="t" r="r" b="b"/>
              <a:pathLst>
                <a:path w="9117" h="8635" extrusionOk="0">
                  <a:moveTo>
                    <a:pt x="4559" y="1"/>
                  </a:moveTo>
                  <a:cubicBezTo>
                    <a:pt x="2390" y="1"/>
                    <a:pt x="519" y="1629"/>
                    <a:pt x="269" y="3845"/>
                  </a:cubicBezTo>
                  <a:cubicBezTo>
                    <a:pt x="1" y="6220"/>
                    <a:pt x="1712" y="8351"/>
                    <a:pt x="4087" y="8607"/>
                  </a:cubicBezTo>
                  <a:cubicBezTo>
                    <a:pt x="4251" y="8625"/>
                    <a:pt x="4414" y="8635"/>
                    <a:pt x="4575" y="8635"/>
                  </a:cubicBezTo>
                  <a:cubicBezTo>
                    <a:pt x="6737" y="8635"/>
                    <a:pt x="8600" y="7000"/>
                    <a:pt x="8849" y="4800"/>
                  </a:cubicBezTo>
                  <a:cubicBezTo>
                    <a:pt x="9117" y="2425"/>
                    <a:pt x="7405" y="294"/>
                    <a:pt x="5030" y="27"/>
                  </a:cubicBezTo>
                  <a:cubicBezTo>
                    <a:pt x="4872" y="9"/>
                    <a:pt x="4715" y="1"/>
                    <a:pt x="4559" y="1"/>
                  </a:cubicBezTo>
                  <a:close/>
                </a:path>
              </a:pathLst>
            </a:custGeom>
            <a:solidFill>
              <a:srgbClr val="FE9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7"/>
            <p:cNvSpPr/>
            <p:nvPr/>
          </p:nvSpPr>
          <p:spPr>
            <a:xfrm>
              <a:off x="5047850" y="4682575"/>
              <a:ext cx="329225" cy="67550"/>
            </a:xfrm>
            <a:custGeom>
              <a:avLst/>
              <a:gdLst/>
              <a:ahLst/>
              <a:cxnLst/>
              <a:rect l="l" t="t" r="r" b="b"/>
              <a:pathLst>
                <a:path w="13169" h="2702" extrusionOk="0">
                  <a:moveTo>
                    <a:pt x="140" y="0"/>
                  </a:moveTo>
                  <a:lnTo>
                    <a:pt x="1" y="1246"/>
                  </a:lnTo>
                  <a:lnTo>
                    <a:pt x="13028" y="2701"/>
                  </a:lnTo>
                  <a:lnTo>
                    <a:pt x="13168" y="1456"/>
                  </a:lnTo>
                  <a:lnTo>
                    <a:pt x="140" y="0"/>
                  </a:lnTo>
                  <a:close/>
                </a:path>
              </a:pathLst>
            </a:custGeom>
            <a:solidFill>
              <a:srgbClr val="888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7"/>
            <p:cNvSpPr/>
            <p:nvPr/>
          </p:nvSpPr>
          <p:spPr>
            <a:xfrm>
              <a:off x="5115950" y="4721275"/>
              <a:ext cx="189800" cy="231900"/>
            </a:xfrm>
            <a:custGeom>
              <a:avLst/>
              <a:gdLst/>
              <a:ahLst/>
              <a:cxnLst/>
              <a:rect l="l" t="t" r="r" b="b"/>
              <a:pathLst>
                <a:path w="7592" h="9276" extrusionOk="0">
                  <a:moveTo>
                    <a:pt x="1" y="1"/>
                  </a:moveTo>
                  <a:cubicBezTo>
                    <a:pt x="1" y="1"/>
                    <a:pt x="234" y="8989"/>
                    <a:pt x="2807" y="9268"/>
                  </a:cubicBezTo>
                  <a:cubicBezTo>
                    <a:pt x="2849" y="9273"/>
                    <a:pt x="2892" y="9275"/>
                    <a:pt x="2934" y="9275"/>
                  </a:cubicBezTo>
                  <a:cubicBezTo>
                    <a:pt x="5463" y="9275"/>
                    <a:pt x="7592" y="851"/>
                    <a:pt x="7592" y="851"/>
                  </a:cubicBezTo>
                  <a:lnTo>
                    <a:pt x="1" y="1"/>
                  </a:ln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47"/>
          <p:cNvSpPr/>
          <p:nvPr/>
        </p:nvSpPr>
        <p:spPr>
          <a:xfrm rot="10800000" flipH="1">
            <a:off x="679860" y="2821250"/>
            <a:ext cx="86425" cy="231474"/>
          </a:xfrm>
          <a:custGeom>
            <a:avLst/>
            <a:gdLst/>
            <a:ahLst/>
            <a:cxnLst/>
            <a:rect l="l" t="t" r="r" b="b"/>
            <a:pathLst>
              <a:path w="4856" h="13006" extrusionOk="0">
                <a:moveTo>
                  <a:pt x="2434" y="1"/>
                </a:moveTo>
                <a:lnTo>
                  <a:pt x="0" y="6509"/>
                </a:lnTo>
                <a:lnTo>
                  <a:pt x="2434" y="13005"/>
                </a:lnTo>
                <a:lnTo>
                  <a:pt x="4855" y="6509"/>
                </a:lnTo>
                <a:lnTo>
                  <a:pt x="2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rot="10800000" flipH="1">
            <a:off x="533563" y="3029499"/>
            <a:ext cx="70051" cy="54514"/>
          </a:xfrm>
          <a:custGeom>
            <a:avLst/>
            <a:gdLst/>
            <a:ahLst/>
            <a:cxnLst/>
            <a:rect l="l" t="t" r="r" b="b"/>
            <a:pathLst>
              <a:path w="3936" h="3063" extrusionOk="0">
                <a:moveTo>
                  <a:pt x="1968" y="1"/>
                </a:moveTo>
                <a:cubicBezTo>
                  <a:pt x="1" y="1"/>
                  <a:pt x="1" y="3063"/>
                  <a:pt x="1968" y="3063"/>
                </a:cubicBezTo>
                <a:cubicBezTo>
                  <a:pt x="3936" y="3063"/>
                  <a:pt x="3936" y="1"/>
                  <a:pt x="1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rot="10800000" flipH="1">
            <a:off x="850808" y="3067622"/>
            <a:ext cx="42073" cy="32552"/>
          </a:xfrm>
          <a:custGeom>
            <a:avLst/>
            <a:gdLst/>
            <a:ahLst/>
            <a:cxnLst/>
            <a:rect l="l" t="t" r="r" b="b"/>
            <a:pathLst>
              <a:path w="2364" h="1829" extrusionOk="0">
                <a:moveTo>
                  <a:pt x="1176" y="1"/>
                </a:moveTo>
                <a:cubicBezTo>
                  <a:pt x="0" y="1"/>
                  <a:pt x="0" y="1829"/>
                  <a:pt x="1176" y="1829"/>
                </a:cubicBezTo>
                <a:cubicBezTo>
                  <a:pt x="2364" y="1829"/>
                  <a:pt x="2364"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rot="10800000" flipH="1">
            <a:off x="754451" y="3171632"/>
            <a:ext cx="42073" cy="32765"/>
          </a:xfrm>
          <a:custGeom>
            <a:avLst/>
            <a:gdLst/>
            <a:ahLst/>
            <a:cxnLst/>
            <a:rect l="l" t="t" r="r" b="b"/>
            <a:pathLst>
              <a:path w="2364" h="1841" extrusionOk="0">
                <a:moveTo>
                  <a:pt x="1188" y="1"/>
                </a:moveTo>
                <a:cubicBezTo>
                  <a:pt x="0" y="1"/>
                  <a:pt x="0" y="1840"/>
                  <a:pt x="1188" y="1840"/>
                </a:cubicBezTo>
                <a:cubicBezTo>
                  <a:pt x="2364" y="1840"/>
                  <a:pt x="2364" y="1"/>
                  <a:pt x="11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rot="10800000" flipH="1">
            <a:off x="565065" y="3188006"/>
            <a:ext cx="42073" cy="32765"/>
          </a:xfrm>
          <a:custGeom>
            <a:avLst/>
            <a:gdLst/>
            <a:ahLst/>
            <a:cxnLst/>
            <a:rect l="l" t="t" r="r" b="b"/>
            <a:pathLst>
              <a:path w="2364" h="1841" extrusionOk="0">
                <a:moveTo>
                  <a:pt x="1176" y="1"/>
                </a:moveTo>
                <a:cubicBezTo>
                  <a:pt x="0" y="1"/>
                  <a:pt x="0" y="1840"/>
                  <a:pt x="1176" y="1840"/>
                </a:cubicBezTo>
                <a:cubicBezTo>
                  <a:pt x="2364" y="1840"/>
                  <a:pt x="2364"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7"/>
          <p:cNvSpPr/>
          <p:nvPr/>
        </p:nvSpPr>
        <p:spPr>
          <a:xfrm>
            <a:off x="6631160" y="4071705"/>
            <a:ext cx="2643100" cy="1167500"/>
          </a:xfrm>
          <a:custGeom>
            <a:avLst/>
            <a:gdLst/>
            <a:ahLst/>
            <a:cxnLst/>
            <a:rect l="l" t="t" r="r" b="b"/>
            <a:pathLst>
              <a:path w="105724" h="46700" extrusionOk="0">
                <a:moveTo>
                  <a:pt x="105724" y="1724"/>
                </a:moveTo>
                <a:cubicBezTo>
                  <a:pt x="94770" y="1724"/>
                  <a:pt x="83496" y="-1571"/>
                  <a:pt x="72869" y="1086"/>
                </a:cubicBezTo>
                <a:cubicBezTo>
                  <a:pt x="69948" y="1816"/>
                  <a:pt x="68938" y="5656"/>
                  <a:pt x="66809" y="7785"/>
                </a:cubicBezTo>
                <a:cubicBezTo>
                  <a:pt x="64098" y="10496"/>
                  <a:pt x="59784" y="11294"/>
                  <a:pt x="55964" y="11612"/>
                </a:cubicBezTo>
                <a:cubicBezTo>
                  <a:pt x="46019" y="12441"/>
                  <a:pt x="36746" y="2437"/>
                  <a:pt x="26937" y="4276"/>
                </a:cubicBezTo>
                <a:cubicBezTo>
                  <a:pt x="14148" y="6674"/>
                  <a:pt x="2471" y="19863"/>
                  <a:pt x="143" y="32665"/>
                </a:cubicBezTo>
                <a:cubicBezTo>
                  <a:pt x="-1800" y="43354"/>
                  <a:pt x="21941" y="32927"/>
                  <a:pt x="32678" y="34579"/>
                </a:cubicBezTo>
                <a:cubicBezTo>
                  <a:pt x="38252" y="35436"/>
                  <a:pt x="42697" y="41350"/>
                  <a:pt x="44480" y="46700"/>
                </a:cubicBezTo>
              </a:path>
            </a:pathLst>
          </a:custGeom>
          <a:noFill/>
          <a:ln w="9525" cap="flat" cmpd="sng">
            <a:solidFill>
              <a:schemeClr val="accent1"/>
            </a:solidFill>
            <a:prstDash val="lgDash"/>
            <a:round/>
            <a:headEnd type="none" w="med" len="med"/>
            <a:tailEnd type="none" w="med" len="med"/>
          </a:ln>
        </p:spPr>
        <p:txBody>
          <a:bodyPr/>
          <a:lstStyle/>
          <a:p>
            <a:endParaRPr lang="en-US"/>
          </a:p>
        </p:txBody>
      </p:sp>
      <p:sp>
        <p:nvSpPr>
          <p:cNvPr id="735" name="Google Shape;735;p47"/>
          <p:cNvSpPr/>
          <p:nvPr/>
        </p:nvSpPr>
        <p:spPr>
          <a:xfrm>
            <a:off x="2743200" y="4363078"/>
            <a:ext cx="3022300" cy="916000"/>
          </a:xfrm>
          <a:custGeom>
            <a:avLst/>
            <a:gdLst/>
            <a:ahLst/>
            <a:cxnLst/>
            <a:rect l="l" t="t" r="r" b="b"/>
            <a:pathLst>
              <a:path w="120892" h="36640" extrusionOk="0">
                <a:moveTo>
                  <a:pt x="0" y="36640"/>
                </a:moveTo>
                <a:cubicBezTo>
                  <a:pt x="12056" y="22862"/>
                  <a:pt x="29645" y="13737"/>
                  <a:pt x="47209" y="8570"/>
                </a:cubicBezTo>
                <a:cubicBezTo>
                  <a:pt x="54092" y="6545"/>
                  <a:pt x="61521" y="7301"/>
                  <a:pt x="68580" y="6018"/>
                </a:cubicBezTo>
                <a:cubicBezTo>
                  <a:pt x="75736" y="4717"/>
                  <a:pt x="82532" y="-1302"/>
                  <a:pt x="89632" y="276"/>
                </a:cubicBezTo>
                <a:cubicBezTo>
                  <a:pt x="93449" y="1124"/>
                  <a:pt x="95551" y="5464"/>
                  <a:pt x="97926" y="8570"/>
                </a:cubicBezTo>
                <a:cubicBezTo>
                  <a:pt x="101724" y="13536"/>
                  <a:pt x="106364" y="17802"/>
                  <a:pt x="110366" y="22605"/>
                </a:cubicBezTo>
                <a:cubicBezTo>
                  <a:pt x="113792" y="26716"/>
                  <a:pt x="115815" y="33034"/>
                  <a:pt x="120892" y="34726"/>
                </a:cubicBezTo>
              </a:path>
            </a:pathLst>
          </a:custGeom>
          <a:noFill/>
          <a:ln w="9525" cap="flat" cmpd="sng">
            <a:solidFill>
              <a:schemeClr val="accent1"/>
            </a:solidFill>
            <a:prstDash val="lgDash"/>
            <a:round/>
            <a:headEnd type="none" w="med" len="med"/>
            <a:tailEnd type="none" w="med" len="med"/>
          </a:ln>
        </p:spPr>
        <p:txBody>
          <a:bodyPr/>
          <a:lstStyle/>
          <a:p>
            <a:endParaRPr lang="en-US"/>
          </a:p>
        </p:txBody>
      </p:sp>
      <p:sp>
        <p:nvSpPr>
          <p:cNvPr id="736" name="Google Shape;736;p47"/>
          <p:cNvSpPr/>
          <p:nvPr/>
        </p:nvSpPr>
        <p:spPr>
          <a:xfrm>
            <a:off x="5063750" y="-39875"/>
            <a:ext cx="4162650" cy="1969000"/>
          </a:xfrm>
          <a:custGeom>
            <a:avLst/>
            <a:gdLst/>
            <a:ahLst/>
            <a:cxnLst/>
            <a:rect l="l" t="t" r="r" b="b"/>
            <a:pathLst>
              <a:path w="166506" h="78760" extrusionOk="0">
                <a:moveTo>
                  <a:pt x="0" y="0"/>
                </a:moveTo>
                <a:cubicBezTo>
                  <a:pt x="0" y="12422"/>
                  <a:pt x="10552" y="29760"/>
                  <a:pt x="22967" y="29346"/>
                </a:cubicBezTo>
                <a:cubicBezTo>
                  <a:pt x="39273" y="28802"/>
                  <a:pt x="58255" y="13054"/>
                  <a:pt x="71451" y="22647"/>
                </a:cubicBezTo>
                <a:cubicBezTo>
                  <a:pt x="81429" y="29901"/>
                  <a:pt x="81222" y="49452"/>
                  <a:pt x="93141" y="52631"/>
                </a:cubicBezTo>
                <a:cubicBezTo>
                  <a:pt x="103012" y="55264"/>
                  <a:pt x="113712" y="53183"/>
                  <a:pt x="123763" y="51355"/>
                </a:cubicBezTo>
                <a:cubicBezTo>
                  <a:pt x="130144" y="50195"/>
                  <a:pt x="139366" y="46139"/>
                  <a:pt x="143221" y="51355"/>
                </a:cubicBezTo>
                <a:cubicBezTo>
                  <a:pt x="147869" y="57644"/>
                  <a:pt x="144508" y="67328"/>
                  <a:pt x="148005" y="74322"/>
                </a:cubicBezTo>
                <a:cubicBezTo>
                  <a:pt x="150770" y="79851"/>
                  <a:pt x="162135" y="79969"/>
                  <a:pt x="166506" y="75598"/>
                </a:cubicBezTo>
              </a:path>
            </a:pathLst>
          </a:custGeom>
          <a:noFill/>
          <a:ln w="9525" cap="flat" cmpd="sng">
            <a:solidFill>
              <a:schemeClr val="accent1"/>
            </a:solidFill>
            <a:prstDash val="lgDash"/>
            <a:round/>
            <a:headEnd type="none" w="med" len="med"/>
            <a:tailEnd type="none" w="med" len="med"/>
          </a:ln>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3"/>
          <p:cNvSpPr/>
          <p:nvPr/>
        </p:nvSpPr>
        <p:spPr>
          <a:xfrm rot="8100000" flipH="1">
            <a:off x="7165119" y="3816352"/>
            <a:ext cx="2902932" cy="2063647"/>
          </a:xfrm>
          <a:custGeom>
            <a:avLst/>
            <a:gdLst/>
            <a:ahLst/>
            <a:cxnLst/>
            <a:rect l="l" t="t" r="r" b="b"/>
            <a:pathLst>
              <a:path w="137074" h="112334" extrusionOk="0">
                <a:moveTo>
                  <a:pt x="69640" y="0"/>
                </a:moveTo>
                <a:cubicBezTo>
                  <a:pt x="61244" y="0"/>
                  <a:pt x="52563" y="1827"/>
                  <a:pt x="44055" y="5835"/>
                </a:cubicBezTo>
                <a:cubicBezTo>
                  <a:pt x="14845" y="19841"/>
                  <a:pt x="1" y="59076"/>
                  <a:pt x="13587" y="88705"/>
                </a:cubicBezTo>
                <a:cubicBezTo>
                  <a:pt x="18715" y="100683"/>
                  <a:pt x="30372" y="112333"/>
                  <a:pt x="43765" y="112333"/>
                </a:cubicBezTo>
                <a:cubicBezTo>
                  <a:pt x="45942" y="112333"/>
                  <a:pt x="48164" y="112025"/>
                  <a:pt x="50412" y="111361"/>
                </a:cubicBezTo>
                <a:cubicBezTo>
                  <a:pt x="60925" y="108265"/>
                  <a:pt x="68585" y="98718"/>
                  <a:pt x="79611" y="97018"/>
                </a:cubicBezTo>
                <a:cubicBezTo>
                  <a:pt x="80203" y="96949"/>
                  <a:pt x="80792" y="96918"/>
                  <a:pt x="81378" y="96918"/>
                </a:cubicBezTo>
                <a:cubicBezTo>
                  <a:pt x="87589" y="96918"/>
                  <a:pt x="93455" y="100452"/>
                  <a:pt x="99581" y="100452"/>
                </a:cubicBezTo>
                <a:cubicBezTo>
                  <a:pt x="101086" y="100452"/>
                  <a:pt x="102607" y="100239"/>
                  <a:pt x="104153" y="99707"/>
                </a:cubicBezTo>
                <a:cubicBezTo>
                  <a:pt x="115352" y="96017"/>
                  <a:pt x="122152" y="84794"/>
                  <a:pt x="125400" y="74036"/>
                </a:cubicBezTo>
                <a:cubicBezTo>
                  <a:pt x="137074" y="34332"/>
                  <a:pt x="106038" y="0"/>
                  <a:pt x="69640" y="0"/>
                </a:cubicBezTo>
                <a:close/>
              </a:path>
            </a:pathLst>
          </a:custGeom>
          <a:gradFill>
            <a:gsLst>
              <a:gs pos="0">
                <a:schemeClr val="dk2"/>
              </a:gs>
              <a:gs pos="76000">
                <a:srgbClr val="F8B684"/>
              </a:gs>
              <a:gs pos="100000">
                <a:schemeClr val="accent6"/>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3"/>
          <p:cNvSpPr txBox="1">
            <a:spLocks noGrp="1"/>
          </p:cNvSpPr>
          <p:nvPr>
            <p:ph type="title"/>
          </p:nvPr>
        </p:nvSpPr>
        <p:spPr>
          <a:xfrm>
            <a:off x="978194" y="539500"/>
            <a:ext cx="7511009" cy="572700"/>
          </a:xfrm>
          <a:prstGeom prst="rect">
            <a:avLst/>
          </a:prstGeom>
        </p:spPr>
        <p:txBody>
          <a:bodyPr spcFirstLastPara="1" wrap="square" lIns="91425" tIns="91425" rIns="91425" bIns="91425" anchor="ctr" anchorCtr="0">
            <a:noAutofit/>
          </a:bodyPr>
          <a:lstStyle/>
          <a:p>
            <a:pPr algn="l"/>
            <a:r>
              <a:rPr lang="en" sz="2800"/>
              <a:t>Background</a:t>
            </a:r>
          </a:p>
        </p:txBody>
      </p:sp>
      <p:sp>
        <p:nvSpPr>
          <p:cNvPr id="449" name="Google Shape;810;p49">
            <a:extLst>
              <a:ext uri="{FF2B5EF4-FFF2-40B4-BE49-F238E27FC236}">
                <a16:creationId xmlns:a16="http://schemas.microsoft.com/office/drawing/2014/main" id="{985D7113-173E-48F6-DA83-7181F1E8D699}"/>
              </a:ext>
            </a:extLst>
          </p:cNvPr>
          <p:cNvSpPr txBox="1">
            <a:spLocks noGrp="1"/>
          </p:cNvSpPr>
          <p:nvPr>
            <p:ph type="body" idx="1"/>
          </p:nvPr>
        </p:nvSpPr>
        <p:spPr>
          <a:xfrm>
            <a:off x="5114261" y="2167756"/>
            <a:ext cx="2737757" cy="91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400"/>
              <a:t>Apply machine learning practice to help Walmart better forecast future product sales</a:t>
            </a:r>
            <a:endParaRPr sz="1400"/>
          </a:p>
        </p:txBody>
      </p:sp>
      <p:sp>
        <p:nvSpPr>
          <p:cNvPr id="448" name="Google Shape;448;p43"/>
          <p:cNvSpPr/>
          <p:nvPr/>
        </p:nvSpPr>
        <p:spPr>
          <a:xfrm>
            <a:off x="-247200" y="-72262"/>
            <a:ext cx="2878750" cy="1462725"/>
          </a:xfrm>
          <a:custGeom>
            <a:avLst/>
            <a:gdLst/>
            <a:ahLst/>
            <a:cxnLst/>
            <a:rect l="l" t="t" r="r" b="b"/>
            <a:pathLst>
              <a:path w="115150" h="58509" extrusionOk="0">
                <a:moveTo>
                  <a:pt x="0" y="54226"/>
                </a:moveTo>
                <a:cubicBezTo>
                  <a:pt x="7702" y="56152"/>
                  <a:pt x="16306" y="60544"/>
                  <a:pt x="23604" y="57416"/>
                </a:cubicBezTo>
                <a:cubicBezTo>
                  <a:pt x="32888" y="53437"/>
                  <a:pt x="34212" y="39857"/>
                  <a:pt x="41786" y="33174"/>
                </a:cubicBezTo>
                <a:cubicBezTo>
                  <a:pt x="48013" y="27679"/>
                  <a:pt x="57801" y="28572"/>
                  <a:pt x="65390" y="25199"/>
                </a:cubicBezTo>
                <a:cubicBezTo>
                  <a:pt x="70959" y="22724"/>
                  <a:pt x="73521" y="16111"/>
                  <a:pt x="77830" y="11802"/>
                </a:cubicBezTo>
                <a:cubicBezTo>
                  <a:pt x="86273" y="3359"/>
                  <a:pt x="102262" y="11083"/>
                  <a:pt x="113237" y="6380"/>
                </a:cubicBezTo>
                <a:cubicBezTo>
                  <a:pt x="115278" y="5505"/>
                  <a:pt x="114449" y="2107"/>
                  <a:pt x="115150" y="0"/>
                </a:cubicBezTo>
              </a:path>
            </a:pathLst>
          </a:custGeom>
          <a:noFill/>
          <a:ln w="9525" cap="flat" cmpd="sng">
            <a:solidFill>
              <a:schemeClr val="accent1"/>
            </a:solidFill>
            <a:prstDash val="lgDash"/>
            <a:round/>
            <a:headEnd type="none" w="med" len="med"/>
            <a:tailEnd type="none" w="med" len="med"/>
          </a:ln>
        </p:spPr>
        <p:txBody>
          <a:bodyPr/>
          <a:lstStyle/>
          <a:p>
            <a:endParaRPr lang="en-US"/>
          </a:p>
        </p:txBody>
      </p:sp>
      <p:sp>
        <p:nvSpPr>
          <p:cNvPr id="450" name="Google Shape;811;p49">
            <a:extLst>
              <a:ext uri="{FF2B5EF4-FFF2-40B4-BE49-F238E27FC236}">
                <a16:creationId xmlns:a16="http://schemas.microsoft.com/office/drawing/2014/main" id="{8A067059-B68A-D928-7E85-68F237905EDD}"/>
              </a:ext>
            </a:extLst>
          </p:cNvPr>
          <p:cNvSpPr txBox="1">
            <a:spLocks/>
          </p:cNvSpPr>
          <p:nvPr/>
        </p:nvSpPr>
        <p:spPr>
          <a:xfrm>
            <a:off x="5114261" y="3336884"/>
            <a:ext cx="2737757" cy="7874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US">
                <a:solidFill>
                  <a:schemeClr val="dk1"/>
                </a:solidFill>
                <a:latin typeface="Anaheim"/>
                <a:sym typeface="Anaheim"/>
              </a:rPr>
              <a:t>Future 28-day daily product sales of 10 stores in California, Texas, and Wisconsin</a:t>
            </a:r>
          </a:p>
        </p:txBody>
      </p:sp>
      <p:sp>
        <p:nvSpPr>
          <p:cNvPr id="451" name="Google Shape;812;p49">
            <a:extLst>
              <a:ext uri="{FF2B5EF4-FFF2-40B4-BE49-F238E27FC236}">
                <a16:creationId xmlns:a16="http://schemas.microsoft.com/office/drawing/2014/main" id="{0341B845-E6CD-CD64-2C8D-02757D4B1BA8}"/>
              </a:ext>
            </a:extLst>
          </p:cNvPr>
          <p:cNvSpPr txBox="1">
            <a:spLocks/>
          </p:cNvSpPr>
          <p:nvPr/>
        </p:nvSpPr>
        <p:spPr>
          <a:xfrm>
            <a:off x="5114260" y="1811257"/>
            <a:ext cx="2737757" cy="385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b="1">
                <a:latin typeface="Epilogue" panose="02020500000000000000" charset="0"/>
              </a:rPr>
              <a:t>Project Goal</a:t>
            </a:r>
          </a:p>
        </p:txBody>
      </p:sp>
      <p:sp>
        <p:nvSpPr>
          <p:cNvPr id="452" name="Google Shape;813;p49">
            <a:extLst>
              <a:ext uri="{FF2B5EF4-FFF2-40B4-BE49-F238E27FC236}">
                <a16:creationId xmlns:a16="http://schemas.microsoft.com/office/drawing/2014/main" id="{B93EB0A1-6B40-A2BE-0EDD-4E2AB9B845FC}"/>
              </a:ext>
            </a:extLst>
          </p:cNvPr>
          <p:cNvSpPr txBox="1">
            <a:spLocks/>
          </p:cNvSpPr>
          <p:nvPr/>
        </p:nvSpPr>
        <p:spPr>
          <a:xfrm>
            <a:off x="5114261" y="2983569"/>
            <a:ext cx="2737757" cy="385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b="1">
                <a:latin typeface="Epilogue" panose="02020500000000000000" charset="0"/>
              </a:rPr>
              <a:t>Scope</a:t>
            </a:r>
          </a:p>
        </p:txBody>
      </p:sp>
      <p:sp>
        <p:nvSpPr>
          <p:cNvPr id="454" name="AutoShape 6" descr="Store location on map">
            <a:extLst>
              <a:ext uri="{FF2B5EF4-FFF2-40B4-BE49-F238E27FC236}">
                <a16:creationId xmlns:a16="http://schemas.microsoft.com/office/drawing/2014/main" id="{26B3FDA1-D62A-965F-F631-63C031B065D4}"/>
              </a:ext>
            </a:extLst>
          </p:cNvPr>
          <p:cNvSpPr>
            <a:spLocks noChangeAspect="1" noChangeArrowheads="1"/>
          </p:cNvSpPr>
          <p:nvPr/>
        </p:nvSpPr>
        <p:spPr bwMode="auto">
          <a:xfrm>
            <a:off x="5590591" y="24377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56" name="Picture 455">
            <a:extLst>
              <a:ext uri="{FF2B5EF4-FFF2-40B4-BE49-F238E27FC236}">
                <a16:creationId xmlns:a16="http://schemas.microsoft.com/office/drawing/2014/main" id="{17698FEA-41F4-403E-CEA2-9F962D19D81A}"/>
              </a:ext>
            </a:extLst>
          </p:cNvPr>
          <p:cNvPicPr>
            <a:picLocks noChangeAspect="1"/>
          </p:cNvPicPr>
          <p:nvPr/>
        </p:nvPicPr>
        <p:blipFill>
          <a:blip r:embed="rId3"/>
          <a:stretch>
            <a:fillRect/>
          </a:stretch>
        </p:blipFill>
        <p:spPr>
          <a:xfrm>
            <a:off x="0" y="1941181"/>
            <a:ext cx="4873495" cy="21846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F94ED7-2239-AC09-05A0-2760FA4CCB1D}"/>
              </a:ext>
            </a:extLst>
          </p:cNvPr>
          <p:cNvSpPr>
            <a:spLocks noGrp="1"/>
          </p:cNvSpPr>
          <p:nvPr>
            <p:ph type="body" idx="1"/>
          </p:nvPr>
        </p:nvSpPr>
        <p:spPr>
          <a:xfrm>
            <a:off x="3509432" y="1248384"/>
            <a:ext cx="5397189" cy="1225262"/>
          </a:xfrm>
        </p:spPr>
        <p:txBody>
          <a:bodyPr/>
          <a:lstStyle/>
          <a:p>
            <a:r>
              <a:rPr lang="en-US" sz="1800" b="1">
                <a:solidFill>
                  <a:schemeClr val="accent6"/>
                </a:solidFill>
              </a:rPr>
              <a:t> 10</a:t>
            </a:r>
            <a:r>
              <a:rPr lang="en-US"/>
              <a:t> stores across California, Texas, and Wisconsin</a:t>
            </a:r>
          </a:p>
          <a:p>
            <a:r>
              <a:rPr lang="en-US" sz="1800" b="1">
                <a:solidFill>
                  <a:schemeClr val="accent6"/>
                </a:solidFill>
              </a:rPr>
              <a:t> 3,000+ </a:t>
            </a:r>
            <a:r>
              <a:rPr lang="en-US"/>
              <a:t>products</a:t>
            </a:r>
          </a:p>
          <a:p>
            <a:r>
              <a:rPr lang="en-US" sz="1800" b="1">
                <a:solidFill>
                  <a:schemeClr val="accent6"/>
                </a:solidFill>
              </a:rPr>
              <a:t> 5</a:t>
            </a:r>
            <a:r>
              <a:rPr lang="en-US" sz="1600" b="1">
                <a:solidFill>
                  <a:schemeClr val="accent6"/>
                </a:solidFill>
              </a:rPr>
              <a:t>yr</a:t>
            </a:r>
            <a:r>
              <a:rPr lang="en-US" sz="1800">
                <a:solidFill>
                  <a:schemeClr val="accent6"/>
                </a:solidFill>
              </a:rPr>
              <a:t> </a:t>
            </a:r>
            <a:r>
              <a:rPr lang="en-US"/>
              <a:t>sales &amp; price time series data (Jan., 2011 – Jun., 2016)</a:t>
            </a:r>
          </a:p>
          <a:p>
            <a:r>
              <a:rPr lang="en-US" sz="1800"/>
              <a:t> </a:t>
            </a:r>
            <a:r>
              <a:rPr lang="en-US"/>
              <a:t>Holidays and Events</a:t>
            </a:r>
          </a:p>
        </p:txBody>
      </p:sp>
      <p:sp>
        <p:nvSpPr>
          <p:cNvPr id="2" name="Title 1">
            <a:extLst>
              <a:ext uri="{FF2B5EF4-FFF2-40B4-BE49-F238E27FC236}">
                <a16:creationId xmlns:a16="http://schemas.microsoft.com/office/drawing/2014/main" id="{187CDB80-8880-A532-E825-93753FE8204A}"/>
              </a:ext>
            </a:extLst>
          </p:cNvPr>
          <p:cNvSpPr>
            <a:spLocks noGrp="1"/>
          </p:cNvSpPr>
          <p:nvPr>
            <p:ph type="title"/>
          </p:nvPr>
        </p:nvSpPr>
        <p:spPr>
          <a:xfrm>
            <a:off x="965009" y="539500"/>
            <a:ext cx="7717500" cy="572700"/>
          </a:xfrm>
        </p:spPr>
        <p:txBody>
          <a:bodyPr/>
          <a:lstStyle/>
          <a:p>
            <a:pPr algn="l"/>
            <a:r>
              <a:rPr lang="en-US" sz="2800"/>
              <a:t>Datasets</a:t>
            </a:r>
          </a:p>
        </p:txBody>
      </p:sp>
      <p:sp>
        <p:nvSpPr>
          <p:cNvPr id="6" name="Google Shape;1325;p58">
            <a:extLst>
              <a:ext uri="{FF2B5EF4-FFF2-40B4-BE49-F238E27FC236}">
                <a16:creationId xmlns:a16="http://schemas.microsoft.com/office/drawing/2014/main" id="{EC146F95-7133-EFBE-39B0-B080D78DDFBE}"/>
              </a:ext>
            </a:extLst>
          </p:cNvPr>
          <p:cNvSpPr/>
          <p:nvPr/>
        </p:nvSpPr>
        <p:spPr>
          <a:xfrm rot="8100000">
            <a:off x="-350426" y="1602804"/>
            <a:ext cx="3923856" cy="2581483"/>
          </a:xfrm>
          <a:custGeom>
            <a:avLst/>
            <a:gdLst/>
            <a:ahLst/>
            <a:cxnLst/>
            <a:rect l="l" t="t" r="r" b="b"/>
            <a:pathLst>
              <a:path w="57567" h="37873" extrusionOk="0">
                <a:moveTo>
                  <a:pt x="45725" y="0"/>
                </a:moveTo>
                <a:cubicBezTo>
                  <a:pt x="40516" y="0"/>
                  <a:pt x="35881" y="4007"/>
                  <a:pt x="30773" y="4900"/>
                </a:cubicBezTo>
                <a:cubicBezTo>
                  <a:pt x="30170" y="4989"/>
                  <a:pt x="29572" y="5029"/>
                  <a:pt x="28978" y="5029"/>
                </a:cubicBezTo>
                <a:cubicBezTo>
                  <a:pt x="24407" y="5029"/>
                  <a:pt x="20069" y="2692"/>
                  <a:pt x="15461" y="2692"/>
                </a:cubicBezTo>
                <a:cubicBezTo>
                  <a:pt x="14970" y="2692"/>
                  <a:pt x="14475" y="2719"/>
                  <a:pt x="13977" y="2778"/>
                </a:cubicBezTo>
                <a:cubicBezTo>
                  <a:pt x="5155" y="3460"/>
                  <a:pt x="1" y="14223"/>
                  <a:pt x="3063" y="22295"/>
                </a:cubicBezTo>
                <a:cubicBezTo>
                  <a:pt x="6902" y="32767"/>
                  <a:pt x="17608" y="37872"/>
                  <a:pt x="28449" y="37872"/>
                </a:cubicBezTo>
                <a:cubicBezTo>
                  <a:pt x="40636" y="37872"/>
                  <a:pt x="52995" y="31419"/>
                  <a:pt x="55959" y="18884"/>
                </a:cubicBezTo>
                <a:cubicBezTo>
                  <a:pt x="57566" y="11949"/>
                  <a:pt x="55292" y="2497"/>
                  <a:pt x="48039" y="277"/>
                </a:cubicBezTo>
                <a:cubicBezTo>
                  <a:pt x="47253" y="85"/>
                  <a:pt x="46483" y="0"/>
                  <a:pt x="45725" y="0"/>
                </a:cubicBezTo>
                <a:close/>
              </a:path>
            </a:pathLst>
          </a:custGeom>
          <a:gradFill>
            <a:gsLst>
              <a:gs pos="0">
                <a:schemeClr val="dk2"/>
              </a:gs>
              <a:gs pos="76000">
                <a:srgbClr val="F8B684"/>
              </a:gs>
              <a:gs pos="100000">
                <a:schemeClr val="accent6"/>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326;p58">
            <a:extLst>
              <a:ext uri="{FF2B5EF4-FFF2-40B4-BE49-F238E27FC236}">
                <a16:creationId xmlns:a16="http://schemas.microsoft.com/office/drawing/2014/main" id="{DA2CA469-9952-FDE1-31FB-91355C7C28AF}"/>
              </a:ext>
            </a:extLst>
          </p:cNvPr>
          <p:cNvGrpSpPr/>
          <p:nvPr/>
        </p:nvGrpSpPr>
        <p:grpSpPr>
          <a:xfrm>
            <a:off x="504396" y="1640820"/>
            <a:ext cx="1921644" cy="2613962"/>
            <a:chOff x="950963" y="1183618"/>
            <a:chExt cx="1921644" cy="2613962"/>
          </a:xfrm>
        </p:grpSpPr>
        <p:sp>
          <p:nvSpPr>
            <p:cNvPr id="8" name="Google Shape;1332;p58">
              <a:extLst>
                <a:ext uri="{FF2B5EF4-FFF2-40B4-BE49-F238E27FC236}">
                  <a16:creationId xmlns:a16="http://schemas.microsoft.com/office/drawing/2014/main" id="{8A9F90BD-1EE2-895F-A661-B6D07C71020C}"/>
                </a:ext>
              </a:extLst>
            </p:cNvPr>
            <p:cNvSpPr/>
            <p:nvPr/>
          </p:nvSpPr>
          <p:spPr>
            <a:xfrm>
              <a:off x="1081647" y="2319386"/>
              <a:ext cx="78743" cy="92788"/>
            </a:xfrm>
            <a:custGeom>
              <a:avLst/>
              <a:gdLst/>
              <a:ahLst/>
              <a:cxnLst/>
              <a:rect l="l" t="t" r="r" b="b"/>
              <a:pathLst>
                <a:path w="1525" h="1797" extrusionOk="0">
                  <a:moveTo>
                    <a:pt x="1320" y="0"/>
                  </a:moveTo>
                  <a:lnTo>
                    <a:pt x="1" y="167"/>
                  </a:lnTo>
                  <a:lnTo>
                    <a:pt x="213" y="1797"/>
                  </a:lnTo>
                  <a:lnTo>
                    <a:pt x="1524" y="1630"/>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37;p58">
              <a:extLst>
                <a:ext uri="{FF2B5EF4-FFF2-40B4-BE49-F238E27FC236}">
                  <a16:creationId xmlns:a16="http://schemas.microsoft.com/office/drawing/2014/main" id="{363FC498-7E02-24AE-2D60-018CFCF96ADE}"/>
                </a:ext>
              </a:extLst>
            </p:cNvPr>
            <p:cNvSpPr/>
            <p:nvPr/>
          </p:nvSpPr>
          <p:spPr>
            <a:xfrm>
              <a:off x="2495258" y="2075153"/>
              <a:ext cx="122530" cy="1039103"/>
            </a:xfrm>
            <a:custGeom>
              <a:avLst/>
              <a:gdLst/>
              <a:ahLst/>
              <a:cxnLst/>
              <a:rect l="l" t="t" r="r" b="b"/>
              <a:pathLst>
                <a:path w="2373" h="20124" extrusionOk="0">
                  <a:moveTo>
                    <a:pt x="2176" y="1"/>
                  </a:moveTo>
                  <a:lnTo>
                    <a:pt x="1" y="20101"/>
                  </a:lnTo>
                  <a:lnTo>
                    <a:pt x="198" y="20124"/>
                  </a:lnTo>
                  <a:lnTo>
                    <a:pt x="2373" y="23"/>
                  </a:lnTo>
                  <a:lnTo>
                    <a:pt x="2176" y="1"/>
                  </a:lnTo>
                  <a:close/>
                </a:path>
              </a:pathLst>
            </a:custGeom>
            <a:solidFill>
              <a:srgbClr val="501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38;p58">
              <a:extLst>
                <a:ext uri="{FF2B5EF4-FFF2-40B4-BE49-F238E27FC236}">
                  <a16:creationId xmlns:a16="http://schemas.microsoft.com/office/drawing/2014/main" id="{E98B5020-C86F-19A6-9D6F-3BF673523E05}"/>
                </a:ext>
              </a:extLst>
            </p:cNvPr>
            <p:cNvSpPr/>
            <p:nvPr/>
          </p:nvSpPr>
          <p:spPr>
            <a:xfrm>
              <a:off x="2486635" y="2022330"/>
              <a:ext cx="385972" cy="403941"/>
            </a:xfrm>
            <a:custGeom>
              <a:avLst/>
              <a:gdLst/>
              <a:ahLst/>
              <a:cxnLst/>
              <a:rect l="l" t="t" r="r" b="b"/>
              <a:pathLst>
                <a:path w="7475" h="7823" extrusionOk="0">
                  <a:moveTo>
                    <a:pt x="1" y="0"/>
                  </a:moveTo>
                  <a:lnTo>
                    <a:pt x="425" y="1259"/>
                  </a:lnTo>
                  <a:lnTo>
                    <a:pt x="2184" y="6466"/>
                  </a:lnTo>
                  <a:lnTo>
                    <a:pt x="2214" y="6488"/>
                  </a:lnTo>
                  <a:cubicBezTo>
                    <a:pt x="2222" y="6481"/>
                    <a:pt x="2229" y="6473"/>
                    <a:pt x="2229" y="6466"/>
                  </a:cubicBezTo>
                  <a:cubicBezTo>
                    <a:pt x="2646" y="7216"/>
                    <a:pt x="3525" y="7754"/>
                    <a:pt x="4564" y="7815"/>
                  </a:cubicBezTo>
                  <a:cubicBezTo>
                    <a:pt x="4632" y="7822"/>
                    <a:pt x="4700" y="7822"/>
                    <a:pt x="4768" y="7822"/>
                  </a:cubicBezTo>
                  <a:cubicBezTo>
                    <a:pt x="6072" y="7822"/>
                    <a:pt x="7163" y="7087"/>
                    <a:pt x="7474" y="6087"/>
                  </a:cubicBezTo>
                  <a:lnTo>
                    <a:pt x="6542" y="3692"/>
                  </a:lnTo>
                  <a:lnTo>
                    <a:pt x="5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39;p58">
              <a:extLst>
                <a:ext uri="{FF2B5EF4-FFF2-40B4-BE49-F238E27FC236}">
                  <a16:creationId xmlns:a16="http://schemas.microsoft.com/office/drawing/2014/main" id="{472D727E-81F0-075E-C334-7D8C786D3763}"/>
                </a:ext>
              </a:extLst>
            </p:cNvPr>
            <p:cNvSpPr/>
            <p:nvPr/>
          </p:nvSpPr>
          <p:spPr>
            <a:xfrm>
              <a:off x="1101216" y="3172552"/>
              <a:ext cx="1660633" cy="102960"/>
            </a:xfrm>
            <a:custGeom>
              <a:avLst/>
              <a:gdLst/>
              <a:ahLst/>
              <a:cxnLst/>
              <a:rect l="l" t="t" r="r" b="b"/>
              <a:pathLst>
                <a:path w="32161" h="1994" extrusionOk="0">
                  <a:moveTo>
                    <a:pt x="1" y="0"/>
                  </a:moveTo>
                  <a:lnTo>
                    <a:pt x="1" y="1994"/>
                  </a:lnTo>
                  <a:lnTo>
                    <a:pt x="32160" y="1994"/>
                  </a:lnTo>
                  <a:lnTo>
                    <a:pt x="321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40;p58">
              <a:extLst>
                <a:ext uri="{FF2B5EF4-FFF2-40B4-BE49-F238E27FC236}">
                  <a16:creationId xmlns:a16="http://schemas.microsoft.com/office/drawing/2014/main" id="{85564B83-70C7-E306-DF84-3D27934712C3}"/>
                </a:ext>
              </a:extLst>
            </p:cNvPr>
            <p:cNvSpPr/>
            <p:nvPr/>
          </p:nvSpPr>
          <p:spPr>
            <a:xfrm>
              <a:off x="1223746" y="2470832"/>
              <a:ext cx="1415574" cy="661857"/>
            </a:xfrm>
            <a:custGeom>
              <a:avLst/>
              <a:gdLst/>
              <a:ahLst/>
              <a:cxnLst/>
              <a:rect l="l" t="t" r="r" b="b"/>
              <a:pathLst>
                <a:path w="27415" h="12818" extrusionOk="0">
                  <a:moveTo>
                    <a:pt x="0" y="0"/>
                  </a:moveTo>
                  <a:lnTo>
                    <a:pt x="0" y="12817"/>
                  </a:lnTo>
                  <a:lnTo>
                    <a:pt x="5791" y="12817"/>
                  </a:lnTo>
                  <a:lnTo>
                    <a:pt x="5791" y="0"/>
                  </a:lnTo>
                  <a:close/>
                  <a:moveTo>
                    <a:pt x="21632" y="0"/>
                  </a:moveTo>
                  <a:lnTo>
                    <a:pt x="21632" y="12817"/>
                  </a:lnTo>
                  <a:lnTo>
                    <a:pt x="27415" y="12817"/>
                  </a:lnTo>
                  <a:lnTo>
                    <a:pt x="27415" y="0"/>
                  </a:lnTo>
                  <a:close/>
                </a:path>
              </a:pathLst>
            </a:custGeom>
            <a:solidFill>
              <a:srgbClr val="FE9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41;p58">
              <a:extLst>
                <a:ext uri="{FF2B5EF4-FFF2-40B4-BE49-F238E27FC236}">
                  <a16:creationId xmlns:a16="http://schemas.microsoft.com/office/drawing/2014/main" id="{5D892DB6-4408-2D71-354A-230F285FF92D}"/>
                </a:ext>
              </a:extLst>
            </p:cNvPr>
            <p:cNvSpPr/>
            <p:nvPr/>
          </p:nvSpPr>
          <p:spPr>
            <a:xfrm>
              <a:off x="1167774" y="2355789"/>
              <a:ext cx="1554523" cy="816814"/>
            </a:xfrm>
            <a:custGeom>
              <a:avLst/>
              <a:gdLst/>
              <a:ahLst/>
              <a:cxnLst/>
              <a:rect l="l" t="t" r="r" b="b"/>
              <a:pathLst>
                <a:path w="30106" h="15819" extrusionOk="0">
                  <a:moveTo>
                    <a:pt x="7443" y="0"/>
                  </a:moveTo>
                  <a:cubicBezTo>
                    <a:pt x="7004" y="803"/>
                    <a:pt x="6026" y="1364"/>
                    <a:pt x="4904" y="1364"/>
                  </a:cubicBezTo>
                  <a:cubicBezTo>
                    <a:pt x="3775" y="1364"/>
                    <a:pt x="2797" y="811"/>
                    <a:pt x="2365" y="8"/>
                  </a:cubicBezTo>
                  <a:cubicBezTo>
                    <a:pt x="1941" y="766"/>
                    <a:pt x="1046" y="1304"/>
                    <a:pt x="0" y="1357"/>
                  </a:cubicBezTo>
                  <a:lnTo>
                    <a:pt x="440" y="15818"/>
                  </a:lnTo>
                  <a:lnTo>
                    <a:pt x="29666" y="15818"/>
                  </a:lnTo>
                  <a:lnTo>
                    <a:pt x="30106" y="1357"/>
                  </a:lnTo>
                  <a:cubicBezTo>
                    <a:pt x="29067" y="1296"/>
                    <a:pt x="28188" y="758"/>
                    <a:pt x="27771" y="8"/>
                  </a:cubicBezTo>
                  <a:cubicBezTo>
                    <a:pt x="27771" y="15"/>
                    <a:pt x="27764" y="23"/>
                    <a:pt x="27756" y="30"/>
                  </a:cubicBezTo>
                  <a:cubicBezTo>
                    <a:pt x="27316" y="819"/>
                    <a:pt x="26346" y="1364"/>
                    <a:pt x="25232" y="1364"/>
                  </a:cubicBezTo>
                  <a:cubicBezTo>
                    <a:pt x="24103" y="1364"/>
                    <a:pt x="23133" y="803"/>
                    <a:pt x="22693" y="0"/>
                  </a:cubicBezTo>
                  <a:cubicBezTo>
                    <a:pt x="22685" y="8"/>
                    <a:pt x="22685" y="15"/>
                    <a:pt x="22678" y="23"/>
                  </a:cubicBezTo>
                  <a:cubicBezTo>
                    <a:pt x="22231" y="819"/>
                    <a:pt x="21268" y="1364"/>
                    <a:pt x="20146" y="1364"/>
                  </a:cubicBezTo>
                  <a:cubicBezTo>
                    <a:pt x="19017" y="1364"/>
                    <a:pt x="18047" y="803"/>
                    <a:pt x="17607" y="0"/>
                  </a:cubicBezTo>
                  <a:cubicBezTo>
                    <a:pt x="17600" y="8"/>
                    <a:pt x="17600" y="15"/>
                    <a:pt x="17592" y="23"/>
                  </a:cubicBezTo>
                  <a:cubicBezTo>
                    <a:pt x="17152" y="819"/>
                    <a:pt x="16182" y="1364"/>
                    <a:pt x="15068" y="1364"/>
                  </a:cubicBezTo>
                  <a:cubicBezTo>
                    <a:pt x="13939" y="1364"/>
                    <a:pt x="12969" y="803"/>
                    <a:pt x="12521" y="0"/>
                  </a:cubicBezTo>
                  <a:cubicBezTo>
                    <a:pt x="12082" y="803"/>
                    <a:pt x="11112" y="1364"/>
                    <a:pt x="9982" y="1364"/>
                  </a:cubicBezTo>
                  <a:cubicBezTo>
                    <a:pt x="8853" y="1364"/>
                    <a:pt x="7883" y="803"/>
                    <a:pt x="7443" y="0"/>
                  </a:cubicBezTo>
                  <a:close/>
                </a:path>
              </a:pathLst>
            </a:custGeom>
            <a:solidFill>
              <a:srgbClr val="FE9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42;p58">
              <a:extLst>
                <a:ext uri="{FF2B5EF4-FFF2-40B4-BE49-F238E27FC236}">
                  <a16:creationId xmlns:a16="http://schemas.microsoft.com/office/drawing/2014/main" id="{F9F12234-2DFB-8DD4-73EF-EDB6B1C3CC0E}"/>
                </a:ext>
              </a:extLst>
            </p:cNvPr>
            <p:cNvSpPr/>
            <p:nvPr/>
          </p:nvSpPr>
          <p:spPr>
            <a:xfrm>
              <a:off x="1221010" y="1916685"/>
              <a:ext cx="1448465" cy="105697"/>
            </a:xfrm>
            <a:custGeom>
              <a:avLst/>
              <a:gdLst/>
              <a:ahLst/>
              <a:cxnLst/>
              <a:rect l="l" t="t" r="r" b="b"/>
              <a:pathLst>
                <a:path w="28052" h="2047" extrusionOk="0">
                  <a:moveTo>
                    <a:pt x="0" y="0"/>
                  </a:moveTo>
                  <a:lnTo>
                    <a:pt x="0" y="2046"/>
                  </a:lnTo>
                  <a:lnTo>
                    <a:pt x="28051" y="2046"/>
                  </a:lnTo>
                  <a:lnTo>
                    <a:pt x="28051" y="0"/>
                  </a:lnTo>
                  <a:close/>
                </a:path>
              </a:pathLst>
            </a:custGeom>
            <a:solidFill>
              <a:srgbClr val="FE9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43;p58">
              <a:extLst>
                <a:ext uri="{FF2B5EF4-FFF2-40B4-BE49-F238E27FC236}">
                  <a16:creationId xmlns:a16="http://schemas.microsoft.com/office/drawing/2014/main" id="{63890D15-63E1-E658-F4E9-869DA5EC3720}"/>
                </a:ext>
              </a:extLst>
            </p:cNvPr>
            <p:cNvSpPr/>
            <p:nvPr/>
          </p:nvSpPr>
          <p:spPr>
            <a:xfrm>
              <a:off x="2340663" y="2470832"/>
              <a:ext cx="298657" cy="661857"/>
            </a:xfrm>
            <a:custGeom>
              <a:avLst/>
              <a:gdLst/>
              <a:ahLst/>
              <a:cxnLst/>
              <a:rect l="l" t="t" r="r" b="b"/>
              <a:pathLst>
                <a:path w="5784" h="12818" extrusionOk="0">
                  <a:moveTo>
                    <a:pt x="5124" y="667"/>
                  </a:moveTo>
                  <a:lnTo>
                    <a:pt x="5124" y="4480"/>
                  </a:lnTo>
                  <a:lnTo>
                    <a:pt x="5124" y="12158"/>
                  </a:lnTo>
                  <a:lnTo>
                    <a:pt x="660" y="12158"/>
                  </a:lnTo>
                  <a:lnTo>
                    <a:pt x="660" y="10725"/>
                  </a:lnTo>
                  <a:lnTo>
                    <a:pt x="660" y="4237"/>
                  </a:lnTo>
                  <a:lnTo>
                    <a:pt x="660" y="667"/>
                  </a:lnTo>
                  <a:close/>
                  <a:moveTo>
                    <a:pt x="1" y="0"/>
                  </a:moveTo>
                  <a:lnTo>
                    <a:pt x="1" y="12817"/>
                  </a:lnTo>
                  <a:lnTo>
                    <a:pt x="5784" y="12817"/>
                  </a:lnTo>
                  <a:lnTo>
                    <a:pt x="5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44;p58">
              <a:extLst>
                <a:ext uri="{FF2B5EF4-FFF2-40B4-BE49-F238E27FC236}">
                  <a16:creationId xmlns:a16="http://schemas.microsoft.com/office/drawing/2014/main" id="{50E57BB4-6B5F-16E4-71FC-7E8BAEF8B9E0}"/>
                </a:ext>
              </a:extLst>
            </p:cNvPr>
            <p:cNvSpPr/>
            <p:nvPr/>
          </p:nvSpPr>
          <p:spPr>
            <a:xfrm>
              <a:off x="2374742" y="2702105"/>
              <a:ext cx="230550" cy="396505"/>
            </a:xfrm>
            <a:custGeom>
              <a:avLst/>
              <a:gdLst/>
              <a:ahLst/>
              <a:cxnLst/>
              <a:rect l="l" t="t" r="r" b="b"/>
              <a:pathLst>
                <a:path w="4465" h="7679" extrusionOk="0">
                  <a:moveTo>
                    <a:pt x="4464" y="1"/>
                  </a:moveTo>
                  <a:cubicBezTo>
                    <a:pt x="2153" y="1282"/>
                    <a:pt x="470" y="3639"/>
                    <a:pt x="23" y="6246"/>
                  </a:cubicBezTo>
                  <a:lnTo>
                    <a:pt x="0" y="6246"/>
                  </a:lnTo>
                  <a:lnTo>
                    <a:pt x="0" y="7679"/>
                  </a:lnTo>
                  <a:lnTo>
                    <a:pt x="4464" y="7679"/>
                  </a:lnTo>
                  <a:lnTo>
                    <a:pt x="4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5;p58">
              <a:extLst>
                <a:ext uri="{FF2B5EF4-FFF2-40B4-BE49-F238E27FC236}">
                  <a16:creationId xmlns:a16="http://schemas.microsoft.com/office/drawing/2014/main" id="{6B39033E-9D9E-196B-3ADA-9A3C9A87BEA4}"/>
                </a:ext>
              </a:extLst>
            </p:cNvPr>
            <p:cNvSpPr/>
            <p:nvPr/>
          </p:nvSpPr>
          <p:spPr>
            <a:xfrm>
              <a:off x="2374742" y="2505272"/>
              <a:ext cx="230550" cy="519396"/>
            </a:xfrm>
            <a:custGeom>
              <a:avLst/>
              <a:gdLst/>
              <a:ahLst/>
              <a:cxnLst/>
              <a:rect l="l" t="t" r="r" b="b"/>
              <a:pathLst>
                <a:path w="4465" h="10059" extrusionOk="0">
                  <a:moveTo>
                    <a:pt x="2251" y="0"/>
                  </a:moveTo>
                  <a:cubicBezTo>
                    <a:pt x="1895" y="1380"/>
                    <a:pt x="1099" y="2646"/>
                    <a:pt x="0" y="3570"/>
                  </a:cubicBezTo>
                  <a:lnTo>
                    <a:pt x="0" y="10058"/>
                  </a:lnTo>
                  <a:lnTo>
                    <a:pt x="23" y="10058"/>
                  </a:lnTo>
                  <a:cubicBezTo>
                    <a:pt x="470" y="7451"/>
                    <a:pt x="2153" y="5094"/>
                    <a:pt x="4464" y="3813"/>
                  </a:cubicBezTo>
                  <a:lnTo>
                    <a:pt x="44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6;p58">
              <a:extLst>
                <a:ext uri="{FF2B5EF4-FFF2-40B4-BE49-F238E27FC236}">
                  <a16:creationId xmlns:a16="http://schemas.microsoft.com/office/drawing/2014/main" id="{6850347B-2925-90D5-B04D-F3458EBB1259}"/>
                </a:ext>
              </a:extLst>
            </p:cNvPr>
            <p:cNvSpPr/>
            <p:nvPr/>
          </p:nvSpPr>
          <p:spPr>
            <a:xfrm>
              <a:off x="2237754" y="2022330"/>
              <a:ext cx="363201" cy="403941"/>
            </a:xfrm>
            <a:custGeom>
              <a:avLst/>
              <a:gdLst/>
              <a:ahLst/>
              <a:cxnLst/>
              <a:rect l="l" t="t" r="r" b="b"/>
              <a:pathLst>
                <a:path w="7034" h="7823" extrusionOk="0">
                  <a:moveTo>
                    <a:pt x="0" y="0"/>
                  </a:moveTo>
                  <a:lnTo>
                    <a:pt x="379" y="1259"/>
                  </a:lnTo>
                  <a:lnTo>
                    <a:pt x="1918" y="6458"/>
                  </a:lnTo>
                  <a:lnTo>
                    <a:pt x="1956" y="6481"/>
                  </a:lnTo>
                  <a:cubicBezTo>
                    <a:pt x="1963" y="6473"/>
                    <a:pt x="1963" y="6466"/>
                    <a:pt x="1971" y="6458"/>
                  </a:cubicBezTo>
                  <a:cubicBezTo>
                    <a:pt x="2411" y="7269"/>
                    <a:pt x="3381" y="7822"/>
                    <a:pt x="4510" y="7822"/>
                  </a:cubicBezTo>
                  <a:cubicBezTo>
                    <a:pt x="5624" y="7822"/>
                    <a:pt x="6594" y="7277"/>
                    <a:pt x="7034" y="6488"/>
                  </a:cubicBezTo>
                  <a:lnTo>
                    <a:pt x="7004" y="6466"/>
                  </a:lnTo>
                  <a:lnTo>
                    <a:pt x="5245" y="1259"/>
                  </a:lnTo>
                  <a:lnTo>
                    <a:pt x="48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7;p58">
              <a:extLst>
                <a:ext uri="{FF2B5EF4-FFF2-40B4-BE49-F238E27FC236}">
                  <a16:creationId xmlns:a16="http://schemas.microsoft.com/office/drawing/2014/main" id="{2ECC2DEF-C41C-914C-F15C-D762657B1C2F}"/>
                </a:ext>
              </a:extLst>
            </p:cNvPr>
            <p:cNvSpPr/>
            <p:nvPr/>
          </p:nvSpPr>
          <p:spPr>
            <a:xfrm>
              <a:off x="2374742" y="2505272"/>
              <a:ext cx="116282" cy="184389"/>
            </a:xfrm>
            <a:custGeom>
              <a:avLst/>
              <a:gdLst/>
              <a:ahLst/>
              <a:cxnLst/>
              <a:rect l="l" t="t" r="r" b="b"/>
              <a:pathLst>
                <a:path w="2252" h="3571" extrusionOk="0">
                  <a:moveTo>
                    <a:pt x="0" y="0"/>
                  </a:moveTo>
                  <a:lnTo>
                    <a:pt x="0" y="3570"/>
                  </a:lnTo>
                  <a:cubicBezTo>
                    <a:pt x="1099" y="2646"/>
                    <a:pt x="1895" y="1380"/>
                    <a:pt x="2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8;p58">
              <a:extLst>
                <a:ext uri="{FF2B5EF4-FFF2-40B4-BE49-F238E27FC236}">
                  <a16:creationId xmlns:a16="http://schemas.microsoft.com/office/drawing/2014/main" id="{CA8A69BC-F4EA-AFAA-49DA-8AC506020D6B}"/>
                </a:ext>
              </a:extLst>
            </p:cNvPr>
            <p:cNvSpPr/>
            <p:nvPr/>
          </p:nvSpPr>
          <p:spPr>
            <a:xfrm>
              <a:off x="1993934" y="2022330"/>
              <a:ext cx="344819" cy="403941"/>
            </a:xfrm>
            <a:custGeom>
              <a:avLst/>
              <a:gdLst/>
              <a:ahLst/>
              <a:cxnLst/>
              <a:rect l="l" t="t" r="r" b="b"/>
              <a:pathLst>
                <a:path w="6678" h="7823" extrusionOk="0">
                  <a:moveTo>
                    <a:pt x="0" y="0"/>
                  </a:moveTo>
                  <a:lnTo>
                    <a:pt x="304" y="1259"/>
                  </a:lnTo>
                  <a:lnTo>
                    <a:pt x="1562" y="6458"/>
                  </a:lnTo>
                  <a:lnTo>
                    <a:pt x="1592" y="6481"/>
                  </a:lnTo>
                  <a:cubicBezTo>
                    <a:pt x="1600" y="6473"/>
                    <a:pt x="1600" y="6466"/>
                    <a:pt x="1607" y="6458"/>
                  </a:cubicBezTo>
                  <a:cubicBezTo>
                    <a:pt x="2047" y="7261"/>
                    <a:pt x="3017" y="7822"/>
                    <a:pt x="4146" y="7822"/>
                  </a:cubicBezTo>
                  <a:cubicBezTo>
                    <a:pt x="5268" y="7822"/>
                    <a:pt x="6231" y="7277"/>
                    <a:pt x="6678" y="6481"/>
                  </a:cubicBezTo>
                  <a:lnTo>
                    <a:pt x="6640" y="6458"/>
                  </a:lnTo>
                  <a:lnTo>
                    <a:pt x="5101" y="1259"/>
                  </a:lnTo>
                  <a:lnTo>
                    <a:pt x="4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49;p58">
              <a:extLst>
                <a:ext uri="{FF2B5EF4-FFF2-40B4-BE49-F238E27FC236}">
                  <a16:creationId xmlns:a16="http://schemas.microsoft.com/office/drawing/2014/main" id="{7D8AEA96-1E3C-D9A0-ADD2-4460FC8CCF46}"/>
                </a:ext>
              </a:extLst>
            </p:cNvPr>
            <p:cNvSpPr/>
            <p:nvPr/>
          </p:nvSpPr>
          <p:spPr>
            <a:xfrm>
              <a:off x="1567739" y="2526030"/>
              <a:ext cx="727589" cy="646573"/>
            </a:xfrm>
            <a:custGeom>
              <a:avLst/>
              <a:gdLst/>
              <a:ahLst/>
              <a:cxnLst/>
              <a:rect l="l" t="t" r="r" b="b"/>
              <a:pathLst>
                <a:path w="14091" h="12522" extrusionOk="0">
                  <a:moveTo>
                    <a:pt x="0" y="0"/>
                  </a:moveTo>
                  <a:lnTo>
                    <a:pt x="0" y="12521"/>
                  </a:lnTo>
                  <a:lnTo>
                    <a:pt x="607" y="12521"/>
                  </a:lnTo>
                  <a:lnTo>
                    <a:pt x="607" y="7284"/>
                  </a:lnTo>
                  <a:lnTo>
                    <a:pt x="607" y="766"/>
                  </a:lnTo>
                  <a:lnTo>
                    <a:pt x="13484" y="766"/>
                  </a:lnTo>
                  <a:lnTo>
                    <a:pt x="13484" y="1887"/>
                  </a:lnTo>
                  <a:lnTo>
                    <a:pt x="13484" y="12521"/>
                  </a:lnTo>
                  <a:lnTo>
                    <a:pt x="14091" y="12521"/>
                  </a:lnTo>
                  <a:lnTo>
                    <a:pt x="140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50;p58">
              <a:extLst>
                <a:ext uri="{FF2B5EF4-FFF2-40B4-BE49-F238E27FC236}">
                  <a16:creationId xmlns:a16="http://schemas.microsoft.com/office/drawing/2014/main" id="{33DC81D5-DBF3-C418-E5F2-43E3D4B4B3ED}"/>
                </a:ext>
              </a:extLst>
            </p:cNvPr>
            <p:cNvSpPr/>
            <p:nvPr/>
          </p:nvSpPr>
          <p:spPr>
            <a:xfrm>
              <a:off x="1931714" y="2623465"/>
              <a:ext cx="332323" cy="549138"/>
            </a:xfrm>
            <a:custGeom>
              <a:avLst/>
              <a:gdLst/>
              <a:ahLst/>
              <a:cxnLst/>
              <a:rect l="l" t="t" r="r" b="b"/>
              <a:pathLst>
                <a:path w="6436" h="10635" extrusionOk="0">
                  <a:moveTo>
                    <a:pt x="6390" y="0"/>
                  </a:moveTo>
                  <a:cubicBezTo>
                    <a:pt x="3942" y="1334"/>
                    <a:pt x="1759" y="3169"/>
                    <a:pt x="0" y="5336"/>
                  </a:cubicBezTo>
                  <a:lnTo>
                    <a:pt x="0" y="10634"/>
                  </a:lnTo>
                  <a:lnTo>
                    <a:pt x="6435" y="10634"/>
                  </a:lnTo>
                  <a:lnTo>
                    <a:pt x="6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51;p58">
              <a:extLst>
                <a:ext uri="{FF2B5EF4-FFF2-40B4-BE49-F238E27FC236}">
                  <a16:creationId xmlns:a16="http://schemas.microsoft.com/office/drawing/2014/main" id="{DA98DACC-C8F8-8C6C-04D2-96DD629A0A9D}"/>
                </a:ext>
              </a:extLst>
            </p:cNvPr>
            <p:cNvSpPr/>
            <p:nvPr/>
          </p:nvSpPr>
          <p:spPr>
            <a:xfrm>
              <a:off x="1931714" y="2565531"/>
              <a:ext cx="332323" cy="333510"/>
            </a:xfrm>
            <a:custGeom>
              <a:avLst/>
              <a:gdLst/>
              <a:ahLst/>
              <a:cxnLst/>
              <a:rect l="l" t="t" r="r" b="b"/>
              <a:pathLst>
                <a:path w="6436" h="6459" extrusionOk="0">
                  <a:moveTo>
                    <a:pt x="2835" y="1"/>
                  </a:moveTo>
                  <a:cubicBezTo>
                    <a:pt x="2608" y="1016"/>
                    <a:pt x="1910" y="1858"/>
                    <a:pt x="1160" y="2578"/>
                  </a:cubicBezTo>
                  <a:cubicBezTo>
                    <a:pt x="789" y="2926"/>
                    <a:pt x="402" y="3267"/>
                    <a:pt x="0" y="3578"/>
                  </a:cubicBezTo>
                  <a:lnTo>
                    <a:pt x="0" y="6458"/>
                  </a:lnTo>
                  <a:cubicBezTo>
                    <a:pt x="1759" y="4291"/>
                    <a:pt x="3942" y="2456"/>
                    <a:pt x="6390" y="1122"/>
                  </a:cubicBezTo>
                  <a:lnTo>
                    <a:pt x="6435" y="1122"/>
                  </a:lnTo>
                  <a:lnTo>
                    <a:pt x="64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52;p58">
              <a:extLst>
                <a:ext uri="{FF2B5EF4-FFF2-40B4-BE49-F238E27FC236}">
                  <a16:creationId xmlns:a16="http://schemas.microsoft.com/office/drawing/2014/main" id="{2CE6560A-46DC-A19C-7BCA-D95065C6F9D1}"/>
                </a:ext>
              </a:extLst>
            </p:cNvPr>
            <p:cNvSpPr/>
            <p:nvPr/>
          </p:nvSpPr>
          <p:spPr>
            <a:xfrm>
              <a:off x="1931714" y="2565531"/>
              <a:ext cx="146385" cy="184802"/>
            </a:xfrm>
            <a:custGeom>
              <a:avLst/>
              <a:gdLst/>
              <a:ahLst/>
              <a:cxnLst/>
              <a:rect l="l" t="t" r="r" b="b"/>
              <a:pathLst>
                <a:path w="2835" h="3579" extrusionOk="0">
                  <a:moveTo>
                    <a:pt x="0" y="1"/>
                  </a:moveTo>
                  <a:lnTo>
                    <a:pt x="0" y="3578"/>
                  </a:lnTo>
                  <a:cubicBezTo>
                    <a:pt x="402" y="3267"/>
                    <a:pt x="789" y="2926"/>
                    <a:pt x="1160" y="2578"/>
                  </a:cubicBezTo>
                  <a:cubicBezTo>
                    <a:pt x="1910" y="1858"/>
                    <a:pt x="2608" y="1016"/>
                    <a:pt x="28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53;p58">
              <a:extLst>
                <a:ext uri="{FF2B5EF4-FFF2-40B4-BE49-F238E27FC236}">
                  <a16:creationId xmlns:a16="http://schemas.microsoft.com/office/drawing/2014/main" id="{452C9ED6-7D30-FB2D-F084-D9FD82B02D0F}"/>
                </a:ext>
              </a:extLst>
            </p:cNvPr>
            <p:cNvSpPr/>
            <p:nvPr/>
          </p:nvSpPr>
          <p:spPr>
            <a:xfrm>
              <a:off x="1814296" y="2022330"/>
              <a:ext cx="261893" cy="403941"/>
            </a:xfrm>
            <a:custGeom>
              <a:avLst/>
              <a:gdLst/>
              <a:ahLst/>
              <a:cxnLst/>
              <a:rect l="l" t="t" r="r" b="b"/>
              <a:pathLst>
                <a:path w="5072" h="7823" extrusionOk="0">
                  <a:moveTo>
                    <a:pt x="1569" y="0"/>
                  </a:moveTo>
                  <a:lnTo>
                    <a:pt x="1259" y="1259"/>
                  </a:lnTo>
                  <a:lnTo>
                    <a:pt x="0" y="6458"/>
                  </a:lnTo>
                  <a:cubicBezTo>
                    <a:pt x="448" y="7261"/>
                    <a:pt x="1418" y="7822"/>
                    <a:pt x="2547" y="7822"/>
                  </a:cubicBezTo>
                  <a:cubicBezTo>
                    <a:pt x="3661" y="7822"/>
                    <a:pt x="4631" y="7277"/>
                    <a:pt x="5071" y="6481"/>
                  </a:cubicBezTo>
                  <a:lnTo>
                    <a:pt x="5041" y="6458"/>
                  </a:lnTo>
                  <a:lnTo>
                    <a:pt x="3783" y="1259"/>
                  </a:lnTo>
                  <a:lnTo>
                    <a:pt x="3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54;p58">
              <a:extLst>
                <a:ext uri="{FF2B5EF4-FFF2-40B4-BE49-F238E27FC236}">
                  <a16:creationId xmlns:a16="http://schemas.microsoft.com/office/drawing/2014/main" id="{3925F789-3B04-5306-B1DE-B589D9A395FA}"/>
                </a:ext>
              </a:extLst>
            </p:cNvPr>
            <p:cNvSpPr/>
            <p:nvPr/>
          </p:nvSpPr>
          <p:spPr>
            <a:xfrm>
              <a:off x="1768134" y="2898989"/>
              <a:ext cx="163631" cy="273614"/>
            </a:xfrm>
            <a:custGeom>
              <a:avLst/>
              <a:gdLst/>
              <a:ahLst/>
              <a:cxnLst/>
              <a:rect l="l" t="t" r="r" b="b"/>
              <a:pathLst>
                <a:path w="3169" h="5299" extrusionOk="0">
                  <a:moveTo>
                    <a:pt x="3168" y="0"/>
                  </a:moveTo>
                  <a:cubicBezTo>
                    <a:pt x="1865" y="1592"/>
                    <a:pt x="796" y="3373"/>
                    <a:pt x="0" y="5275"/>
                  </a:cubicBezTo>
                  <a:lnTo>
                    <a:pt x="0" y="5298"/>
                  </a:lnTo>
                  <a:lnTo>
                    <a:pt x="3168" y="5298"/>
                  </a:lnTo>
                  <a:lnTo>
                    <a:pt x="31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55;p58">
              <a:extLst>
                <a:ext uri="{FF2B5EF4-FFF2-40B4-BE49-F238E27FC236}">
                  <a16:creationId xmlns:a16="http://schemas.microsoft.com/office/drawing/2014/main" id="{D115A9C4-701C-52DA-33A2-DC4E2F23A6E4}"/>
                </a:ext>
              </a:extLst>
            </p:cNvPr>
            <p:cNvSpPr/>
            <p:nvPr/>
          </p:nvSpPr>
          <p:spPr>
            <a:xfrm>
              <a:off x="1599029" y="2750281"/>
              <a:ext cx="332736" cy="422323"/>
            </a:xfrm>
            <a:custGeom>
              <a:avLst/>
              <a:gdLst/>
              <a:ahLst/>
              <a:cxnLst/>
              <a:rect l="l" t="t" r="r" b="b"/>
              <a:pathLst>
                <a:path w="6444" h="8179" extrusionOk="0">
                  <a:moveTo>
                    <a:pt x="6443" y="0"/>
                  </a:moveTo>
                  <a:cubicBezTo>
                    <a:pt x="4564" y="1463"/>
                    <a:pt x="2343" y="2479"/>
                    <a:pt x="1" y="2941"/>
                  </a:cubicBezTo>
                  <a:lnTo>
                    <a:pt x="1" y="8178"/>
                  </a:lnTo>
                  <a:lnTo>
                    <a:pt x="3275" y="8178"/>
                  </a:lnTo>
                  <a:lnTo>
                    <a:pt x="3275" y="8155"/>
                  </a:lnTo>
                  <a:cubicBezTo>
                    <a:pt x="4071" y="6253"/>
                    <a:pt x="5140" y="4472"/>
                    <a:pt x="6443" y="2880"/>
                  </a:cubicBezTo>
                  <a:lnTo>
                    <a:pt x="6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56;p58">
              <a:extLst>
                <a:ext uri="{FF2B5EF4-FFF2-40B4-BE49-F238E27FC236}">
                  <a16:creationId xmlns:a16="http://schemas.microsoft.com/office/drawing/2014/main" id="{F4C1DC6A-DE66-2CEB-4DE0-6069BA11A6BA}"/>
                </a:ext>
              </a:extLst>
            </p:cNvPr>
            <p:cNvSpPr/>
            <p:nvPr/>
          </p:nvSpPr>
          <p:spPr>
            <a:xfrm>
              <a:off x="1599029" y="2565531"/>
              <a:ext cx="332736" cy="336609"/>
            </a:xfrm>
            <a:custGeom>
              <a:avLst/>
              <a:gdLst/>
              <a:ahLst/>
              <a:cxnLst/>
              <a:rect l="l" t="t" r="r" b="b"/>
              <a:pathLst>
                <a:path w="6444" h="6519" extrusionOk="0">
                  <a:moveTo>
                    <a:pt x="1" y="1"/>
                  </a:moveTo>
                  <a:lnTo>
                    <a:pt x="1" y="6519"/>
                  </a:lnTo>
                  <a:cubicBezTo>
                    <a:pt x="2343" y="6057"/>
                    <a:pt x="4564" y="5041"/>
                    <a:pt x="6443" y="3578"/>
                  </a:cubicBezTo>
                  <a:lnTo>
                    <a:pt x="64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57;p58">
              <a:extLst>
                <a:ext uri="{FF2B5EF4-FFF2-40B4-BE49-F238E27FC236}">
                  <a16:creationId xmlns:a16="http://schemas.microsoft.com/office/drawing/2014/main" id="{B6C499DB-F9AF-FB65-8C15-4374F24F284B}"/>
                </a:ext>
              </a:extLst>
            </p:cNvPr>
            <p:cNvSpPr/>
            <p:nvPr/>
          </p:nvSpPr>
          <p:spPr>
            <a:xfrm>
              <a:off x="1552093" y="2022330"/>
              <a:ext cx="343269" cy="403941"/>
            </a:xfrm>
            <a:custGeom>
              <a:avLst/>
              <a:gdLst/>
              <a:ahLst/>
              <a:cxnLst/>
              <a:rect l="l" t="t" r="r" b="b"/>
              <a:pathLst>
                <a:path w="6648" h="7823" extrusionOk="0">
                  <a:moveTo>
                    <a:pt x="1918" y="0"/>
                  </a:moveTo>
                  <a:lnTo>
                    <a:pt x="1546" y="1259"/>
                  </a:lnTo>
                  <a:lnTo>
                    <a:pt x="0" y="6458"/>
                  </a:lnTo>
                  <a:cubicBezTo>
                    <a:pt x="440" y="7261"/>
                    <a:pt x="1410" y="7822"/>
                    <a:pt x="2539" y="7822"/>
                  </a:cubicBezTo>
                  <a:cubicBezTo>
                    <a:pt x="3669" y="7822"/>
                    <a:pt x="4639" y="7261"/>
                    <a:pt x="5078" y="6458"/>
                  </a:cubicBezTo>
                  <a:lnTo>
                    <a:pt x="6337" y="1259"/>
                  </a:lnTo>
                  <a:lnTo>
                    <a:pt x="66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58;p58">
              <a:extLst>
                <a:ext uri="{FF2B5EF4-FFF2-40B4-BE49-F238E27FC236}">
                  <a16:creationId xmlns:a16="http://schemas.microsoft.com/office/drawing/2014/main" id="{65F042C8-43AA-6E8D-FDB3-813E8DA85E79}"/>
                </a:ext>
              </a:extLst>
            </p:cNvPr>
            <p:cNvSpPr/>
            <p:nvPr/>
          </p:nvSpPr>
          <p:spPr>
            <a:xfrm>
              <a:off x="1289891" y="2022330"/>
              <a:ext cx="361238" cy="403941"/>
            </a:xfrm>
            <a:custGeom>
              <a:avLst/>
              <a:gdLst/>
              <a:ahLst/>
              <a:cxnLst/>
              <a:rect l="l" t="t" r="r" b="b"/>
              <a:pathLst>
                <a:path w="6996" h="7823" extrusionOk="0">
                  <a:moveTo>
                    <a:pt x="2175" y="0"/>
                  </a:moveTo>
                  <a:lnTo>
                    <a:pt x="1751" y="1259"/>
                  </a:lnTo>
                  <a:lnTo>
                    <a:pt x="0" y="6466"/>
                  </a:lnTo>
                  <a:cubicBezTo>
                    <a:pt x="432" y="7269"/>
                    <a:pt x="1410" y="7822"/>
                    <a:pt x="2539" y="7822"/>
                  </a:cubicBezTo>
                  <a:cubicBezTo>
                    <a:pt x="3661" y="7822"/>
                    <a:pt x="4639" y="7261"/>
                    <a:pt x="5078" y="6458"/>
                  </a:cubicBezTo>
                  <a:lnTo>
                    <a:pt x="6624" y="1259"/>
                  </a:lnTo>
                  <a:lnTo>
                    <a:pt x="69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59;p58">
              <a:extLst>
                <a:ext uri="{FF2B5EF4-FFF2-40B4-BE49-F238E27FC236}">
                  <a16:creationId xmlns:a16="http://schemas.microsoft.com/office/drawing/2014/main" id="{602B5A61-CB9B-2D89-E8E9-2D95CB14D8DA}"/>
                </a:ext>
              </a:extLst>
            </p:cNvPr>
            <p:cNvSpPr/>
            <p:nvPr/>
          </p:nvSpPr>
          <p:spPr>
            <a:xfrm>
              <a:off x="1223746" y="2470832"/>
              <a:ext cx="299018" cy="661857"/>
            </a:xfrm>
            <a:custGeom>
              <a:avLst/>
              <a:gdLst/>
              <a:ahLst/>
              <a:cxnLst/>
              <a:rect l="l" t="t" r="r" b="b"/>
              <a:pathLst>
                <a:path w="5791" h="12818" extrusionOk="0">
                  <a:moveTo>
                    <a:pt x="5124" y="667"/>
                  </a:moveTo>
                  <a:lnTo>
                    <a:pt x="5124" y="8573"/>
                  </a:lnTo>
                  <a:lnTo>
                    <a:pt x="5124" y="12158"/>
                  </a:lnTo>
                  <a:lnTo>
                    <a:pt x="660" y="12158"/>
                  </a:lnTo>
                  <a:lnTo>
                    <a:pt x="660" y="9747"/>
                  </a:lnTo>
                  <a:lnTo>
                    <a:pt x="660" y="6011"/>
                  </a:lnTo>
                  <a:lnTo>
                    <a:pt x="660" y="667"/>
                  </a:lnTo>
                  <a:close/>
                  <a:moveTo>
                    <a:pt x="0" y="0"/>
                  </a:moveTo>
                  <a:lnTo>
                    <a:pt x="0" y="12817"/>
                  </a:lnTo>
                  <a:lnTo>
                    <a:pt x="5791" y="12817"/>
                  </a:lnTo>
                  <a:lnTo>
                    <a:pt x="57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60;p58">
              <a:extLst>
                <a:ext uri="{FF2B5EF4-FFF2-40B4-BE49-F238E27FC236}">
                  <a16:creationId xmlns:a16="http://schemas.microsoft.com/office/drawing/2014/main" id="{6482181E-EC46-7202-D310-5EBA451BC1E6}"/>
                </a:ext>
              </a:extLst>
            </p:cNvPr>
            <p:cNvSpPr/>
            <p:nvPr/>
          </p:nvSpPr>
          <p:spPr>
            <a:xfrm>
              <a:off x="1257774" y="2913241"/>
              <a:ext cx="230550" cy="185370"/>
            </a:xfrm>
            <a:custGeom>
              <a:avLst/>
              <a:gdLst/>
              <a:ahLst/>
              <a:cxnLst/>
              <a:rect l="l" t="t" r="r" b="b"/>
              <a:pathLst>
                <a:path w="4465" h="3590" extrusionOk="0">
                  <a:moveTo>
                    <a:pt x="4200" y="0"/>
                  </a:moveTo>
                  <a:cubicBezTo>
                    <a:pt x="2733" y="0"/>
                    <a:pt x="1259" y="414"/>
                    <a:pt x="1" y="1179"/>
                  </a:cubicBezTo>
                  <a:lnTo>
                    <a:pt x="1" y="3590"/>
                  </a:lnTo>
                  <a:lnTo>
                    <a:pt x="4465" y="3590"/>
                  </a:lnTo>
                  <a:lnTo>
                    <a:pt x="4465" y="5"/>
                  </a:lnTo>
                  <a:cubicBezTo>
                    <a:pt x="4377" y="2"/>
                    <a:pt x="4289" y="0"/>
                    <a:pt x="42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61;p58">
              <a:extLst>
                <a:ext uri="{FF2B5EF4-FFF2-40B4-BE49-F238E27FC236}">
                  <a16:creationId xmlns:a16="http://schemas.microsoft.com/office/drawing/2014/main" id="{40730899-E52B-52BE-573B-30E3B5A5170B}"/>
                </a:ext>
              </a:extLst>
            </p:cNvPr>
            <p:cNvSpPr/>
            <p:nvPr/>
          </p:nvSpPr>
          <p:spPr>
            <a:xfrm>
              <a:off x="1257774" y="2505272"/>
              <a:ext cx="230550" cy="468897"/>
            </a:xfrm>
            <a:custGeom>
              <a:avLst/>
              <a:gdLst/>
              <a:ahLst/>
              <a:cxnLst/>
              <a:rect l="l" t="t" r="r" b="b"/>
              <a:pathLst>
                <a:path w="4465" h="9081" extrusionOk="0">
                  <a:moveTo>
                    <a:pt x="3752" y="0"/>
                  </a:moveTo>
                  <a:lnTo>
                    <a:pt x="3752" y="8"/>
                  </a:lnTo>
                  <a:cubicBezTo>
                    <a:pt x="3123" y="2130"/>
                    <a:pt x="1789" y="4033"/>
                    <a:pt x="8" y="5344"/>
                  </a:cubicBezTo>
                  <a:lnTo>
                    <a:pt x="1" y="5344"/>
                  </a:lnTo>
                  <a:lnTo>
                    <a:pt x="1" y="9080"/>
                  </a:lnTo>
                  <a:cubicBezTo>
                    <a:pt x="1259" y="8315"/>
                    <a:pt x="2733" y="7901"/>
                    <a:pt x="4200" y="7901"/>
                  </a:cubicBezTo>
                  <a:cubicBezTo>
                    <a:pt x="4289" y="7901"/>
                    <a:pt x="4377" y="7903"/>
                    <a:pt x="4465" y="7906"/>
                  </a:cubicBezTo>
                  <a:lnTo>
                    <a:pt x="44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62;p58">
              <a:extLst>
                <a:ext uri="{FF2B5EF4-FFF2-40B4-BE49-F238E27FC236}">
                  <a16:creationId xmlns:a16="http://schemas.microsoft.com/office/drawing/2014/main" id="{DE7728A2-243A-563C-0F84-FF01143B1D33}"/>
                </a:ext>
              </a:extLst>
            </p:cNvPr>
            <p:cNvSpPr/>
            <p:nvPr/>
          </p:nvSpPr>
          <p:spPr>
            <a:xfrm>
              <a:off x="1257774" y="2505272"/>
              <a:ext cx="193786" cy="275937"/>
            </a:xfrm>
            <a:custGeom>
              <a:avLst/>
              <a:gdLst/>
              <a:ahLst/>
              <a:cxnLst/>
              <a:rect l="l" t="t" r="r" b="b"/>
              <a:pathLst>
                <a:path w="3753" h="5344" extrusionOk="0">
                  <a:moveTo>
                    <a:pt x="1" y="0"/>
                  </a:moveTo>
                  <a:lnTo>
                    <a:pt x="1" y="5344"/>
                  </a:lnTo>
                  <a:lnTo>
                    <a:pt x="8" y="5344"/>
                  </a:lnTo>
                  <a:cubicBezTo>
                    <a:pt x="1789" y="4033"/>
                    <a:pt x="3123" y="2130"/>
                    <a:pt x="3752" y="8"/>
                  </a:cubicBezTo>
                  <a:lnTo>
                    <a:pt x="37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63;p58">
              <a:extLst>
                <a:ext uri="{FF2B5EF4-FFF2-40B4-BE49-F238E27FC236}">
                  <a16:creationId xmlns:a16="http://schemas.microsoft.com/office/drawing/2014/main" id="{38A73FC6-BAB2-2C9F-D3DC-9F14858E2D60}"/>
                </a:ext>
              </a:extLst>
            </p:cNvPr>
            <p:cNvSpPr/>
            <p:nvPr/>
          </p:nvSpPr>
          <p:spPr>
            <a:xfrm>
              <a:off x="1018652" y="2022330"/>
              <a:ext cx="383596" cy="403941"/>
            </a:xfrm>
            <a:custGeom>
              <a:avLst/>
              <a:gdLst/>
              <a:ahLst/>
              <a:cxnLst/>
              <a:rect l="l" t="t" r="r" b="b"/>
              <a:pathLst>
                <a:path w="7429" h="7823" extrusionOk="0">
                  <a:moveTo>
                    <a:pt x="2365" y="0"/>
                  </a:moveTo>
                  <a:lnTo>
                    <a:pt x="933" y="3692"/>
                  </a:lnTo>
                  <a:lnTo>
                    <a:pt x="1" y="6087"/>
                  </a:lnTo>
                  <a:cubicBezTo>
                    <a:pt x="311" y="7087"/>
                    <a:pt x="1410" y="7822"/>
                    <a:pt x="2706" y="7822"/>
                  </a:cubicBezTo>
                  <a:cubicBezTo>
                    <a:pt x="2767" y="7822"/>
                    <a:pt x="2828" y="7822"/>
                    <a:pt x="2888" y="7815"/>
                  </a:cubicBezTo>
                  <a:cubicBezTo>
                    <a:pt x="3934" y="7762"/>
                    <a:pt x="4829" y="7224"/>
                    <a:pt x="5253" y="6466"/>
                  </a:cubicBezTo>
                  <a:lnTo>
                    <a:pt x="7004" y="1259"/>
                  </a:lnTo>
                  <a:lnTo>
                    <a:pt x="74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64;p58">
              <a:extLst>
                <a:ext uri="{FF2B5EF4-FFF2-40B4-BE49-F238E27FC236}">
                  <a16:creationId xmlns:a16="http://schemas.microsoft.com/office/drawing/2014/main" id="{93EB0FC5-07E2-31B9-9876-D9CE466C171B}"/>
                </a:ext>
              </a:extLst>
            </p:cNvPr>
            <p:cNvSpPr/>
            <p:nvPr/>
          </p:nvSpPr>
          <p:spPr>
            <a:xfrm>
              <a:off x="1925827" y="2560057"/>
              <a:ext cx="11411" cy="618381"/>
            </a:xfrm>
            <a:custGeom>
              <a:avLst/>
              <a:gdLst/>
              <a:ahLst/>
              <a:cxnLst/>
              <a:rect l="l" t="t" r="r" b="b"/>
              <a:pathLst>
                <a:path w="221" h="11976" extrusionOk="0">
                  <a:moveTo>
                    <a:pt x="114" y="1"/>
                  </a:moveTo>
                  <a:cubicBezTo>
                    <a:pt x="54" y="1"/>
                    <a:pt x="1" y="46"/>
                    <a:pt x="1" y="107"/>
                  </a:cubicBezTo>
                  <a:lnTo>
                    <a:pt x="1" y="11862"/>
                  </a:lnTo>
                  <a:cubicBezTo>
                    <a:pt x="1" y="11923"/>
                    <a:pt x="54" y="11976"/>
                    <a:pt x="114" y="11976"/>
                  </a:cubicBezTo>
                  <a:cubicBezTo>
                    <a:pt x="175" y="11976"/>
                    <a:pt x="220" y="11923"/>
                    <a:pt x="220" y="11862"/>
                  </a:cubicBezTo>
                  <a:lnTo>
                    <a:pt x="220" y="107"/>
                  </a:lnTo>
                  <a:cubicBezTo>
                    <a:pt x="220" y="46"/>
                    <a:pt x="175"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65;p58">
              <a:extLst>
                <a:ext uri="{FF2B5EF4-FFF2-40B4-BE49-F238E27FC236}">
                  <a16:creationId xmlns:a16="http://schemas.microsoft.com/office/drawing/2014/main" id="{98C3C923-3CA6-8D4A-2930-E95851767116}"/>
                </a:ext>
              </a:extLst>
            </p:cNvPr>
            <p:cNvSpPr/>
            <p:nvPr/>
          </p:nvSpPr>
          <p:spPr>
            <a:xfrm>
              <a:off x="1095382" y="3167078"/>
              <a:ext cx="1672303" cy="11360"/>
            </a:xfrm>
            <a:custGeom>
              <a:avLst/>
              <a:gdLst/>
              <a:ahLst/>
              <a:cxnLst/>
              <a:rect l="l" t="t" r="r" b="b"/>
              <a:pathLst>
                <a:path w="32387" h="220" extrusionOk="0">
                  <a:moveTo>
                    <a:pt x="114" y="0"/>
                  </a:moveTo>
                  <a:cubicBezTo>
                    <a:pt x="53" y="0"/>
                    <a:pt x="0" y="46"/>
                    <a:pt x="0" y="106"/>
                  </a:cubicBezTo>
                  <a:cubicBezTo>
                    <a:pt x="0" y="167"/>
                    <a:pt x="53" y="220"/>
                    <a:pt x="114" y="220"/>
                  </a:cubicBezTo>
                  <a:lnTo>
                    <a:pt x="32273" y="220"/>
                  </a:lnTo>
                  <a:cubicBezTo>
                    <a:pt x="32334" y="220"/>
                    <a:pt x="32387" y="167"/>
                    <a:pt x="32387" y="106"/>
                  </a:cubicBezTo>
                  <a:cubicBezTo>
                    <a:pt x="32387" y="46"/>
                    <a:pt x="32334" y="0"/>
                    <a:pt x="32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66;p58">
              <a:extLst>
                <a:ext uri="{FF2B5EF4-FFF2-40B4-BE49-F238E27FC236}">
                  <a16:creationId xmlns:a16="http://schemas.microsoft.com/office/drawing/2014/main" id="{823302EA-40CA-6566-A9EA-D2199CA68F6B}"/>
                </a:ext>
              </a:extLst>
            </p:cNvPr>
            <p:cNvSpPr/>
            <p:nvPr/>
          </p:nvSpPr>
          <p:spPr>
            <a:xfrm>
              <a:off x="1134882" y="2016444"/>
              <a:ext cx="1628516" cy="11411"/>
            </a:xfrm>
            <a:custGeom>
              <a:avLst/>
              <a:gdLst/>
              <a:ahLst/>
              <a:cxnLst/>
              <a:rect l="l" t="t" r="r" b="b"/>
              <a:pathLst>
                <a:path w="31539" h="221" extrusionOk="0">
                  <a:moveTo>
                    <a:pt x="114" y="1"/>
                  </a:moveTo>
                  <a:cubicBezTo>
                    <a:pt x="54" y="1"/>
                    <a:pt x="1" y="54"/>
                    <a:pt x="1" y="114"/>
                  </a:cubicBezTo>
                  <a:cubicBezTo>
                    <a:pt x="1" y="175"/>
                    <a:pt x="54" y="221"/>
                    <a:pt x="114" y="221"/>
                  </a:cubicBezTo>
                  <a:lnTo>
                    <a:pt x="31425" y="221"/>
                  </a:lnTo>
                  <a:cubicBezTo>
                    <a:pt x="31485" y="221"/>
                    <a:pt x="31538" y="175"/>
                    <a:pt x="31538" y="114"/>
                  </a:cubicBezTo>
                  <a:cubicBezTo>
                    <a:pt x="31538" y="54"/>
                    <a:pt x="31485" y="1"/>
                    <a:pt x="31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1367;p58">
              <a:extLst>
                <a:ext uri="{FF2B5EF4-FFF2-40B4-BE49-F238E27FC236}">
                  <a16:creationId xmlns:a16="http://schemas.microsoft.com/office/drawing/2014/main" id="{20663ADF-1E0F-2B97-4B71-D94850ED253F}"/>
                </a:ext>
              </a:extLst>
            </p:cNvPr>
            <p:cNvGrpSpPr/>
            <p:nvPr/>
          </p:nvGrpSpPr>
          <p:grpSpPr>
            <a:xfrm>
              <a:off x="2246564" y="1183618"/>
              <a:ext cx="486866" cy="504887"/>
              <a:chOff x="2975877" y="1431368"/>
              <a:chExt cx="486866" cy="504887"/>
            </a:xfrm>
          </p:grpSpPr>
          <p:sp>
            <p:nvSpPr>
              <p:cNvPr id="47" name="Google Shape;1368;p58">
                <a:extLst>
                  <a:ext uri="{FF2B5EF4-FFF2-40B4-BE49-F238E27FC236}">
                    <a16:creationId xmlns:a16="http://schemas.microsoft.com/office/drawing/2014/main" id="{4B6AE5E9-30F6-E0D2-0705-047202FED37C}"/>
                  </a:ext>
                </a:extLst>
              </p:cNvPr>
              <p:cNvSpPr/>
              <p:nvPr/>
            </p:nvSpPr>
            <p:spPr>
              <a:xfrm>
                <a:off x="3275256" y="1732348"/>
                <a:ext cx="75955" cy="203907"/>
              </a:xfrm>
              <a:custGeom>
                <a:avLst/>
                <a:gdLst/>
                <a:ahLst/>
                <a:cxnLst/>
                <a:rect l="l" t="t" r="r" b="b"/>
                <a:pathLst>
                  <a:path w="1471" h="3949" extrusionOk="0">
                    <a:moveTo>
                      <a:pt x="735" y="0"/>
                    </a:moveTo>
                    <a:lnTo>
                      <a:pt x="0" y="1971"/>
                    </a:lnTo>
                    <a:lnTo>
                      <a:pt x="735" y="3949"/>
                    </a:lnTo>
                    <a:lnTo>
                      <a:pt x="1471" y="1971"/>
                    </a:lnTo>
                    <a:lnTo>
                      <a:pt x="7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69;p58">
                <a:extLst>
                  <a:ext uri="{FF2B5EF4-FFF2-40B4-BE49-F238E27FC236}">
                    <a16:creationId xmlns:a16="http://schemas.microsoft.com/office/drawing/2014/main" id="{2F5E4310-A3B5-F422-441A-6BDA8C2C76E7}"/>
                  </a:ext>
                </a:extLst>
              </p:cNvPr>
              <p:cNvSpPr/>
              <p:nvPr/>
            </p:nvSpPr>
            <p:spPr>
              <a:xfrm>
                <a:off x="3122985" y="1551109"/>
                <a:ext cx="61910" cy="48227"/>
              </a:xfrm>
              <a:custGeom>
                <a:avLst/>
                <a:gdLst/>
                <a:ahLst/>
                <a:cxnLst/>
                <a:rect l="l" t="t" r="r" b="b"/>
                <a:pathLst>
                  <a:path w="1199" h="934" extrusionOk="0">
                    <a:moveTo>
                      <a:pt x="600" y="1"/>
                    </a:moveTo>
                    <a:cubicBezTo>
                      <a:pt x="1" y="1"/>
                      <a:pt x="1" y="933"/>
                      <a:pt x="600" y="933"/>
                    </a:cubicBezTo>
                    <a:cubicBezTo>
                      <a:pt x="1198" y="933"/>
                      <a:pt x="1198" y="1"/>
                      <a:pt x="6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70;p58">
                <a:extLst>
                  <a:ext uri="{FF2B5EF4-FFF2-40B4-BE49-F238E27FC236}">
                    <a16:creationId xmlns:a16="http://schemas.microsoft.com/office/drawing/2014/main" id="{8DDEA5C5-ABE6-04F8-71C2-7D370D270950}"/>
                  </a:ext>
                </a:extLst>
              </p:cNvPr>
              <p:cNvSpPr/>
              <p:nvPr/>
            </p:nvSpPr>
            <p:spPr>
              <a:xfrm>
                <a:off x="3146117" y="1704930"/>
                <a:ext cx="61859" cy="47814"/>
              </a:xfrm>
              <a:custGeom>
                <a:avLst/>
                <a:gdLst/>
                <a:ahLst/>
                <a:cxnLst/>
                <a:rect l="l" t="t" r="r" b="b"/>
                <a:pathLst>
                  <a:path w="1198" h="926" extrusionOk="0">
                    <a:moveTo>
                      <a:pt x="599" y="1"/>
                    </a:moveTo>
                    <a:cubicBezTo>
                      <a:pt x="0" y="1"/>
                      <a:pt x="0" y="925"/>
                      <a:pt x="599" y="925"/>
                    </a:cubicBezTo>
                    <a:cubicBezTo>
                      <a:pt x="1198" y="925"/>
                      <a:pt x="1198" y="1"/>
                      <a:pt x="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71;p58">
                <a:extLst>
                  <a:ext uri="{FF2B5EF4-FFF2-40B4-BE49-F238E27FC236}">
                    <a16:creationId xmlns:a16="http://schemas.microsoft.com/office/drawing/2014/main" id="{40BFDF00-0354-FD43-F805-27F1F93AE116}"/>
                  </a:ext>
                </a:extLst>
              </p:cNvPr>
              <p:cNvSpPr/>
              <p:nvPr/>
            </p:nvSpPr>
            <p:spPr>
              <a:xfrm>
                <a:off x="3425514" y="1690472"/>
                <a:ext cx="37229" cy="28606"/>
              </a:xfrm>
              <a:custGeom>
                <a:avLst/>
                <a:gdLst/>
                <a:ahLst/>
                <a:cxnLst/>
                <a:rect l="l" t="t" r="r" b="b"/>
                <a:pathLst>
                  <a:path w="721" h="554" extrusionOk="0">
                    <a:moveTo>
                      <a:pt x="365" y="0"/>
                    </a:moveTo>
                    <a:cubicBezTo>
                      <a:pt x="8" y="0"/>
                      <a:pt x="1" y="553"/>
                      <a:pt x="365" y="553"/>
                    </a:cubicBezTo>
                    <a:cubicBezTo>
                      <a:pt x="721" y="553"/>
                      <a:pt x="721" y="0"/>
                      <a:pt x="3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72;p58">
                <a:extLst>
                  <a:ext uri="{FF2B5EF4-FFF2-40B4-BE49-F238E27FC236}">
                    <a16:creationId xmlns:a16="http://schemas.microsoft.com/office/drawing/2014/main" id="{A75E10C0-DF20-8ACE-F6B9-3B48A46171AA}"/>
                  </a:ext>
                </a:extLst>
              </p:cNvPr>
              <p:cNvSpPr/>
              <p:nvPr/>
            </p:nvSpPr>
            <p:spPr>
              <a:xfrm>
                <a:off x="3340988" y="1598510"/>
                <a:ext cx="36867" cy="28967"/>
              </a:xfrm>
              <a:custGeom>
                <a:avLst/>
                <a:gdLst/>
                <a:ahLst/>
                <a:cxnLst/>
                <a:rect l="l" t="t" r="r" b="b"/>
                <a:pathLst>
                  <a:path w="714" h="561" extrusionOk="0">
                    <a:moveTo>
                      <a:pt x="357" y="0"/>
                    </a:moveTo>
                    <a:cubicBezTo>
                      <a:pt x="1" y="0"/>
                      <a:pt x="1" y="561"/>
                      <a:pt x="357" y="561"/>
                    </a:cubicBezTo>
                    <a:cubicBezTo>
                      <a:pt x="713" y="561"/>
                      <a:pt x="71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73;p58">
                <a:extLst>
                  <a:ext uri="{FF2B5EF4-FFF2-40B4-BE49-F238E27FC236}">
                    <a16:creationId xmlns:a16="http://schemas.microsoft.com/office/drawing/2014/main" id="{85C99E55-F3AC-5074-B3E5-D32F1BE485CB}"/>
                  </a:ext>
                </a:extLst>
              </p:cNvPr>
              <p:cNvSpPr/>
              <p:nvPr/>
            </p:nvSpPr>
            <p:spPr>
              <a:xfrm>
                <a:off x="3051780" y="1746445"/>
                <a:ext cx="37229" cy="28606"/>
              </a:xfrm>
              <a:custGeom>
                <a:avLst/>
                <a:gdLst/>
                <a:ahLst/>
                <a:cxnLst/>
                <a:rect l="l" t="t" r="r" b="b"/>
                <a:pathLst>
                  <a:path w="721" h="554" extrusionOk="0">
                    <a:moveTo>
                      <a:pt x="357" y="0"/>
                    </a:moveTo>
                    <a:cubicBezTo>
                      <a:pt x="0" y="0"/>
                      <a:pt x="0" y="553"/>
                      <a:pt x="357" y="553"/>
                    </a:cubicBezTo>
                    <a:cubicBezTo>
                      <a:pt x="721" y="553"/>
                      <a:pt x="721"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74;p58">
                <a:extLst>
                  <a:ext uri="{FF2B5EF4-FFF2-40B4-BE49-F238E27FC236}">
                    <a16:creationId xmlns:a16="http://schemas.microsoft.com/office/drawing/2014/main" id="{6A0AC093-736A-DFA3-F302-BFE1555A9C15}"/>
                  </a:ext>
                </a:extLst>
              </p:cNvPr>
              <p:cNvSpPr/>
              <p:nvPr/>
            </p:nvSpPr>
            <p:spPr>
              <a:xfrm>
                <a:off x="2975877" y="1431368"/>
                <a:ext cx="54423" cy="146024"/>
              </a:xfrm>
              <a:custGeom>
                <a:avLst/>
                <a:gdLst/>
                <a:ahLst/>
                <a:cxnLst/>
                <a:rect l="l" t="t" r="r" b="b"/>
                <a:pathLst>
                  <a:path w="1054" h="2828" extrusionOk="0">
                    <a:moveTo>
                      <a:pt x="531" y="1"/>
                    </a:moveTo>
                    <a:lnTo>
                      <a:pt x="0" y="1410"/>
                    </a:lnTo>
                    <a:lnTo>
                      <a:pt x="531" y="2828"/>
                    </a:lnTo>
                    <a:lnTo>
                      <a:pt x="1054" y="1410"/>
                    </a:lnTo>
                    <a:lnTo>
                      <a:pt x="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1375;p58">
              <a:extLst>
                <a:ext uri="{FF2B5EF4-FFF2-40B4-BE49-F238E27FC236}">
                  <a16:creationId xmlns:a16="http://schemas.microsoft.com/office/drawing/2014/main" id="{FBCAC962-C733-BF8D-F274-881D0C796D01}"/>
                </a:ext>
              </a:extLst>
            </p:cNvPr>
            <p:cNvGrpSpPr/>
            <p:nvPr/>
          </p:nvGrpSpPr>
          <p:grpSpPr>
            <a:xfrm>
              <a:off x="950963" y="3433192"/>
              <a:ext cx="340120" cy="364388"/>
              <a:chOff x="574488" y="1710042"/>
              <a:chExt cx="340120" cy="364388"/>
            </a:xfrm>
          </p:grpSpPr>
          <p:sp>
            <p:nvSpPr>
              <p:cNvPr id="41" name="Google Shape;1376;p58">
                <a:extLst>
                  <a:ext uri="{FF2B5EF4-FFF2-40B4-BE49-F238E27FC236}">
                    <a16:creationId xmlns:a16="http://schemas.microsoft.com/office/drawing/2014/main" id="{D0DDD8C2-5585-7D12-9061-0DBCFB2684F2}"/>
                  </a:ext>
                </a:extLst>
              </p:cNvPr>
              <p:cNvSpPr/>
              <p:nvPr/>
            </p:nvSpPr>
            <p:spPr>
              <a:xfrm>
                <a:off x="574488" y="1983966"/>
                <a:ext cx="61859" cy="48175"/>
              </a:xfrm>
              <a:custGeom>
                <a:avLst/>
                <a:gdLst/>
                <a:ahLst/>
                <a:cxnLst/>
                <a:rect l="l" t="t" r="r" b="b"/>
                <a:pathLst>
                  <a:path w="1198" h="933" extrusionOk="0">
                    <a:moveTo>
                      <a:pt x="599" y="1"/>
                    </a:moveTo>
                    <a:cubicBezTo>
                      <a:pt x="0" y="1"/>
                      <a:pt x="0" y="933"/>
                      <a:pt x="599" y="933"/>
                    </a:cubicBezTo>
                    <a:cubicBezTo>
                      <a:pt x="1198" y="933"/>
                      <a:pt x="1198" y="1"/>
                      <a:pt x="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77;p58">
                <a:extLst>
                  <a:ext uri="{FF2B5EF4-FFF2-40B4-BE49-F238E27FC236}">
                    <a16:creationId xmlns:a16="http://schemas.microsoft.com/office/drawing/2014/main" id="{C284AFF4-14C9-F21F-A1F0-8CB833C2AAD4}"/>
                  </a:ext>
                </a:extLst>
              </p:cNvPr>
              <p:cNvSpPr/>
              <p:nvPr/>
            </p:nvSpPr>
            <p:spPr>
              <a:xfrm>
                <a:off x="765072" y="1753467"/>
                <a:ext cx="37229" cy="29019"/>
              </a:xfrm>
              <a:custGeom>
                <a:avLst/>
                <a:gdLst/>
                <a:ahLst/>
                <a:cxnLst/>
                <a:rect l="l" t="t" r="r" b="b"/>
                <a:pathLst>
                  <a:path w="721" h="562" extrusionOk="0">
                    <a:moveTo>
                      <a:pt x="356" y="0"/>
                    </a:moveTo>
                    <a:cubicBezTo>
                      <a:pt x="0" y="0"/>
                      <a:pt x="0" y="561"/>
                      <a:pt x="356" y="561"/>
                    </a:cubicBezTo>
                    <a:cubicBezTo>
                      <a:pt x="720" y="561"/>
                      <a:pt x="720" y="0"/>
                      <a:pt x="3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78;p58">
                <a:extLst>
                  <a:ext uri="{FF2B5EF4-FFF2-40B4-BE49-F238E27FC236}">
                    <a16:creationId xmlns:a16="http://schemas.microsoft.com/office/drawing/2014/main" id="{411227BC-D538-99F8-F9FD-32B291F8C7A0}"/>
                  </a:ext>
                </a:extLst>
              </p:cNvPr>
              <p:cNvSpPr/>
              <p:nvPr/>
            </p:nvSpPr>
            <p:spPr>
              <a:xfrm>
                <a:off x="877379" y="1851677"/>
                <a:ext cx="37229" cy="28657"/>
              </a:xfrm>
              <a:custGeom>
                <a:avLst/>
                <a:gdLst/>
                <a:ahLst/>
                <a:cxnLst/>
                <a:rect l="l" t="t" r="r" b="b"/>
                <a:pathLst>
                  <a:path w="721" h="555" extrusionOk="0">
                    <a:moveTo>
                      <a:pt x="364" y="1"/>
                    </a:moveTo>
                    <a:cubicBezTo>
                      <a:pt x="0" y="1"/>
                      <a:pt x="0" y="554"/>
                      <a:pt x="364" y="554"/>
                    </a:cubicBezTo>
                    <a:cubicBezTo>
                      <a:pt x="720" y="554"/>
                      <a:pt x="720"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79;p58">
                <a:extLst>
                  <a:ext uri="{FF2B5EF4-FFF2-40B4-BE49-F238E27FC236}">
                    <a16:creationId xmlns:a16="http://schemas.microsoft.com/office/drawing/2014/main" id="{D7344F8A-F708-AB17-5F29-456D3A5344F7}"/>
                  </a:ext>
                </a:extLst>
              </p:cNvPr>
              <p:cNvSpPr/>
              <p:nvPr/>
            </p:nvSpPr>
            <p:spPr>
              <a:xfrm>
                <a:off x="869169" y="1710042"/>
                <a:ext cx="37229" cy="28967"/>
              </a:xfrm>
              <a:custGeom>
                <a:avLst/>
                <a:gdLst/>
                <a:ahLst/>
                <a:cxnLst/>
                <a:rect l="l" t="t" r="r" b="b"/>
                <a:pathLst>
                  <a:path w="721" h="561" extrusionOk="0">
                    <a:moveTo>
                      <a:pt x="357" y="0"/>
                    </a:moveTo>
                    <a:cubicBezTo>
                      <a:pt x="0" y="0"/>
                      <a:pt x="0" y="561"/>
                      <a:pt x="357" y="561"/>
                    </a:cubicBezTo>
                    <a:cubicBezTo>
                      <a:pt x="720" y="561"/>
                      <a:pt x="720"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80;p58">
                <a:extLst>
                  <a:ext uri="{FF2B5EF4-FFF2-40B4-BE49-F238E27FC236}">
                    <a16:creationId xmlns:a16="http://schemas.microsoft.com/office/drawing/2014/main" id="{602186F5-E552-0E87-534B-8F426540D8F9}"/>
                  </a:ext>
                </a:extLst>
              </p:cNvPr>
              <p:cNvSpPr/>
              <p:nvPr/>
            </p:nvSpPr>
            <p:spPr>
              <a:xfrm>
                <a:off x="758773" y="1942090"/>
                <a:ext cx="49776" cy="132341"/>
              </a:xfrm>
              <a:custGeom>
                <a:avLst/>
                <a:gdLst/>
                <a:ahLst/>
                <a:cxnLst/>
                <a:rect l="l" t="t" r="r" b="b"/>
                <a:pathLst>
                  <a:path w="964" h="2563" extrusionOk="0">
                    <a:moveTo>
                      <a:pt x="478" y="1"/>
                    </a:moveTo>
                    <a:lnTo>
                      <a:pt x="1" y="1282"/>
                    </a:lnTo>
                    <a:lnTo>
                      <a:pt x="478" y="2563"/>
                    </a:lnTo>
                    <a:lnTo>
                      <a:pt x="963" y="1282"/>
                    </a:lnTo>
                    <a:lnTo>
                      <a:pt x="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81;p58">
                <a:extLst>
                  <a:ext uri="{FF2B5EF4-FFF2-40B4-BE49-F238E27FC236}">
                    <a16:creationId xmlns:a16="http://schemas.microsoft.com/office/drawing/2014/main" id="{D25407B1-6F28-8E12-29EF-01F4E1AAE38F}"/>
                  </a:ext>
                </a:extLst>
              </p:cNvPr>
              <p:cNvSpPr/>
              <p:nvPr/>
            </p:nvSpPr>
            <p:spPr>
              <a:xfrm>
                <a:off x="581923" y="1783209"/>
                <a:ext cx="39139" cy="104561"/>
              </a:xfrm>
              <a:custGeom>
                <a:avLst/>
                <a:gdLst/>
                <a:ahLst/>
                <a:cxnLst/>
                <a:rect l="l" t="t" r="r" b="b"/>
                <a:pathLst>
                  <a:path w="758" h="2025" extrusionOk="0">
                    <a:moveTo>
                      <a:pt x="379" y="0"/>
                    </a:moveTo>
                    <a:lnTo>
                      <a:pt x="0" y="1009"/>
                    </a:lnTo>
                    <a:lnTo>
                      <a:pt x="379" y="2024"/>
                    </a:lnTo>
                    <a:lnTo>
                      <a:pt x="758" y="1009"/>
                    </a:lnTo>
                    <a:lnTo>
                      <a:pt x="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 name="Group 55">
            <a:extLst>
              <a:ext uri="{FF2B5EF4-FFF2-40B4-BE49-F238E27FC236}">
                <a16:creationId xmlns:a16="http://schemas.microsoft.com/office/drawing/2014/main" id="{0291124A-A6D9-5B53-0DFF-6F405FEC7CE4}"/>
              </a:ext>
            </a:extLst>
          </p:cNvPr>
          <p:cNvGrpSpPr/>
          <p:nvPr/>
        </p:nvGrpSpPr>
        <p:grpSpPr>
          <a:xfrm>
            <a:off x="3340786" y="2552291"/>
            <a:ext cx="4851599" cy="2213555"/>
            <a:chOff x="3626060" y="2574455"/>
            <a:chExt cx="3716589" cy="2213555"/>
          </a:xfrm>
        </p:grpSpPr>
        <p:sp>
          <p:nvSpPr>
            <p:cNvPr id="57" name="Freeform: Shape 56">
              <a:extLst>
                <a:ext uri="{FF2B5EF4-FFF2-40B4-BE49-F238E27FC236}">
                  <a16:creationId xmlns:a16="http://schemas.microsoft.com/office/drawing/2014/main" id="{0D071B0F-325F-8095-C54F-F3AC42DE2226}"/>
                </a:ext>
              </a:extLst>
            </p:cNvPr>
            <p:cNvSpPr/>
            <p:nvPr/>
          </p:nvSpPr>
          <p:spPr>
            <a:xfrm>
              <a:off x="6030912" y="4386292"/>
              <a:ext cx="218622" cy="235019"/>
            </a:xfrm>
            <a:custGeom>
              <a:avLst/>
              <a:gdLst/>
              <a:ahLst/>
              <a:cxnLst/>
              <a:rect l="0" t="0" r="0" b="0"/>
              <a:pathLst>
                <a:path>
                  <a:moveTo>
                    <a:pt x="0" y="0"/>
                  </a:moveTo>
                  <a:lnTo>
                    <a:pt x="109311" y="0"/>
                  </a:lnTo>
                  <a:lnTo>
                    <a:pt x="109311" y="235019"/>
                  </a:lnTo>
                  <a:lnTo>
                    <a:pt x="218622" y="235019"/>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txBody>
            <a:bodyPr/>
            <a:lstStyle/>
            <a:p>
              <a:endParaRPr lang="en-US" sz="1200">
                <a:latin typeface="Anaheim" panose="02020500000000000000" charset="0"/>
              </a:endParaRPr>
            </a:p>
          </p:txBody>
        </p:sp>
        <p:sp>
          <p:nvSpPr>
            <p:cNvPr id="58" name="Freeform: Shape 57">
              <a:extLst>
                <a:ext uri="{FF2B5EF4-FFF2-40B4-BE49-F238E27FC236}">
                  <a16:creationId xmlns:a16="http://schemas.microsoft.com/office/drawing/2014/main" id="{3A2B1979-379E-C32B-314D-88062DF30620}"/>
                </a:ext>
              </a:extLst>
            </p:cNvPr>
            <p:cNvSpPr/>
            <p:nvPr/>
          </p:nvSpPr>
          <p:spPr>
            <a:xfrm>
              <a:off x="6030912" y="4151272"/>
              <a:ext cx="218622" cy="235019"/>
            </a:xfrm>
            <a:custGeom>
              <a:avLst/>
              <a:gdLst/>
              <a:ahLst/>
              <a:cxnLst/>
              <a:rect l="0" t="0" r="0" b="0"/>
              <a:pathLst>
                <a:path>
                  <a:moveTo>
                    <a:pt x="0" y="235019"/>
                  </a:moveTo>
                  <a:lnTo>
                    <a:pt x="109311" y="235019"/>
                  </a:lnTo>
                  <a:lnTo>
                    <a:pt x="109311" y="0"/>
                  </a:lnTo>
                  <a:lnTo>
                    <a:pt x="218622" y="0"/>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txBody>
            <a:bodyPr/>
            <a:lstStyle/>
            <a:p>
              <a:endParaRPr lang="en-US" sz="1200">
                <a:latin typeface="Anaheim" panose="02020500000000000000" charset="0"/>
              </a:endParaRPr>
            </a:p>
          </p:txBody>
        </p:sp>
        <p:sp>
          <p:nvSpPr>
            <p:cNvPr id="59" name="Freeform: Shape 58">
              <a:extLst>
                <a:ext uri="{FF2B5EF4-FFF2-40B4-BE49-F238E27FC236}">
                  <a16:creationId xmlns:a16="http://schemas.microsoft.com/office/drawing/2014/main" id="{33EBDB73-5489-E655-4A89-C695F780C8C4}"/>
                </a:ext>
              </a:extLst>
            </p:cNvPr>
            <p:cNvSpPr/>
            <p:nvPr/>
          </p:nvSpPr>
          <p:spPr>
            <a:xfrm>
              <a:off x="4719174" y="3681233"/>
              <a:ext cx="218622" cy="705058"/>
            </a:xfrm>
            <a:custGeom>
              <a:avLst/>
              <a:gdLst/>
              <a:ahLst/>
              <a:cxnLst/>
              <a:rect l="0" t="0" r="0" b="0"/>
              <a:pathLst>
                <a:path>
                  <a:moveTo>
                    <a:pt x="0" y="0"/>
                  </a:moveTo>
                  <a:lnTo>
                    <a:pt x="109311" y="0"/>
                  </a:lnTo>
                  <a:lnTo>
                    <a:pt x="109311" y="705058"/>
                  </a:lnTo>
                  <a:lnTo>
                    <a:pt x="218622" y="705058"/>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txBody>
            <a:bodyPr/>
            <a:lstStyle/>
            <a:p>
              <a:endParaRPr lang="en-US" sz="1200">
                <a:latin typeface="Anaheim" panose="02020500000000000000" charset="0"/>
              </a:endParaRPr>
            </a:p>
          </p:txBody>
        </p:sp>
        <p:sp>
          <p:nvSpPr>
            <p:cNvPr id="60" name="Freeform: Shape 59">
              <a:extLst>
                <a:ext uri="{FF2B5EF4-FFF2-40B4-BE49-F238E27FC236}">
                  <a16:creationId xmlns:a16="http://schemas.microsoft.com/office/drawing/2014/main" id="{BE05C81D-6425-E0DB-AE39-32FAF04C3C5D}"/>
                </a:ext>
              </a:extLst>
            </p:cNvPr>
            <p:cNvSpPr/>
            <p:nvPr/>
          </p:nvSpPr>
          <p:spPr>
            <a:xfrm>
              <a:off x="6030912" y="3635513"/>
              <a:ext cx="218622" cy="91440"/>
            </a:xfrm>
            <a:custGeom>
              <a:avLst/>
              <a:gdLst/>
              <a:ahLst/>
              <a:cxnLst/>
              <a:rect l="0" t="0" r="0" b="0"/>
              <a:pathLst>
                <a:path>
                  <a:moveTo>
                    <a:pt x="0" y="45720"/>
                  </a:moveTo>
                  <a:lnTo>
                    <a:pt x="218622" y="45720"/>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txBody>
            <a:bodyPr/>
            <a:lstStyle/>
            <a:p>
              <a:endParaRPr lang="en-US" sz="1200">
                <a:latin typeface="Anaheim" panose="02020500000000000000" charset="0"/>
              </a:endParaRPr>
            </a:p>
          </p:txBody>
        </p:sp>
        <p:sp>
          <p:nvSpPr>
            <p:cNvPr id="61" name="Freeform: Shape 60">
              <a:extLst>
                <a:ext uri="{FF2B5EF4-FFF2-40B4-BE49-F238E27FC236}">
                  <a16:creationId xmlns:a16="http://schemas.microsoft.com/office/drawing/2014/main" id="{1F443A8C-D534-088B-ED6B-A6F2F6BDD4C4}"/>
                </a:ext>
              </a:extLst>
            </p:cNvPr>
            <p:cNvSpPr/>
            <p:nvPr/>
          </p:nvSpPr>
          <p:spPr>
            <a:xfrm>
              <a:off x="4719174" y="3635513"/>
              <a:ext cx="218622" cy="91440"/>
            </a:xfrm>
            <a:custGeom>
              <a:avLst/>
              <a:gdLst/>
              <a:ahLst/>
              <a:cxnLst/>
              <a:rect l="0" t="0" r="0" b="0"/>
              <a:pathLst>
                <a:path>
                  <a:moveTo>
                    <a:pt x="0" y="45720"/>
                  </a:moveTo>
                  <a:lnTo>
                    <a:pt x="218622" y="45720"/>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txBody>
            <a:bodyPr/>
            <a:lstStyle/>
            <a:p>
              <a:endParaRPr lang="en-US" sz="1200">
                <a:latin typeface="Anaheim" panose="02020500000000000000" charset="0"/>
              </a:endParaRPr>
            </a:p>
          </p:txBody>
        </p:sp>
        <p:sp>
          <p:nvSpPr>
            <p:cNvPr id="62" name="Freeform: Shape 61">
              <a:extLst>
                <a:ext uri="{FF2B5EF4-FFF2-40B4-BE49-F238E27FC236}">
                  <a16:creationId xmlns:a16="http://schemas.microsoft.com/office/drawing/2014/main" id="{4CCA332C-23E5-EC33-6294-0696A0BE2F99}"/>
                </a:ext>
              </a:extLst>
            </p:cNvPr>
            <p:cNvSpPr/>
            <p:nvPr/>
          </p:nvSpPr>
          <p:spPr>
            <a:xfrm>
              <a:off x="6030912" y="2976174"/>
              <a:ext cx="218622" cy="235019"/>
            </a:xfrm>
            <a:custGeom>
              <a:avLst/>
              <a:gdLst/>
              <a:ahLst/>
              <a:cxnLst/>
              <a:rect l="0" t="0" r="0" b="0"/>
              <a:pathLst>
                <a:path>
                  <a:moveTo>
                    <a:pt x="0" y="0"/>
                  </a:moveTo>
                  <a:lnTo>
                    <a:pt x="109311" y="0"/>
                  </a:lnTo>
                  <a:lnTo>
                    <a:pt x="109311" y="235019"/>
                  </a:lnTo>
                  <a:lnTo>
                    <a:pt x="218622" y="235019"/>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txBody>
            <a:bodyPr/>
            <a:lstStyle/>
            <a:p>
              <a:endParaRPr lang="en-US" sz="1200">
                <a:latin typeface="Anaheim" panose="02020500000000000000" charset="0"/>
              </a:endParaRPr>
            </a:p>
          </p:txBody>
        </p:sp>
        <p:sp>
          <p:nvSpPr>
            <p:cNvPr id="63" name="Freeform: Shape 62">
              <a:extLst>
                <a:ext uri="{FF2B5EF4-FFF2-40B4-BE49-F238E27FC236}">
                  <a16:creationId xmlns:a16="http://schemas.microsoft.com/office/drawing/2014/main" id="{EADE4C26-02B1-2A2B-4412-F8CD2587D317}"/>
                </a:ext>
              </a:extLst>
            </p:cNvPr>
            <p:cNvSpPr/>
            <p:nvPr/>
          </p:nvSpPr>
          <p:spPr>
            <a:xfrm>
              <a:off x="6030912" y="2741155"/>
              <a:ext cx="218622" cy="235019"/>
            </a:xfrm>
            <a:custGeom>
              <a:avLst/>
              <a:gdLst/>
              <a:ahLst/>
              <a:cxnLst/>
              <a:rect l="0" t="0" r="0" b="0"/>
              <a:pathLst>
                <a:path>
                  <a:moveTo>
                    <a:pt x="0" y="235019"/>
                  </a:moveTo>
                  <a:lnTo>
                    <a:pt x="109311" y="235019"/>
                  </a:lnTo>
                  <a:lnTo>
                    <a:pt x="109311" y="0"/>
                  </a:lnTo>
                  <a:lnTo>
                    <a:pt x="218622" y="0"/>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txBody>
            <a:bodyPr/>
            <a:lstStyle/>
            <a:p>
              <a:endParaRPr lang="en-US" sz="1200">
                <a:latin typeface="Anaheim" panose="02020500000000000000" charset="0"/>
              </a:endParaRPr>
            </a:p>
          </p:txBody>
        </p:sp>
        <p:sp>
          <p:nvSpPr>
            <p:cNvPr id="64" name="Freeform: Shape 63">
              <a:extLst>
                <a:ext uri="{FF2B5EF4-FFF2-40B4-BE49-F238E27FC236}">
                  <a16:creationId xmlns:a16="http://schemas.microsoft.com/office/drawing/2014/main" id="{D78D8F3D-7F95-62B9-DFEA-C92457F77ABA}"/>
                </a:ext>
              </a:extLst>
            </p:cNvPr>
            <p:cNvSpPr/>
            <p:nvPr/>
          </p:nvSpPr>
          <p:spPr>
            <a:xfrm>
              <a:off x="4719174" y="2976174"/>
              <a:ext cx="218622" cy="705058"/>
            </a:xfrm>
            <a:custGeom>
              <a:avLst/>
              <a:gdLst/>
              <a:ahLst/>
              <a:cxnLst/>
              <a:rect l="0" t="0" r="0" b="0"/>
              <a:pathLst>
                <a:path>
                  <a:moveTo>
                    <a:pt x="0" y="705058"/>
                  </a:moveTo>
                  <a:lnTo>
                    <a:pt x="109311" y="705058"/>
                  </a:lnTo>
                  <a:lnTo>
                    <a:pt x="109311" y="0"/>
                  </a:lnTo>
                  <a:lnTo>
                    <a:pt x="218622" y="0"/>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txBody>
            <a:bodyPr/>
            <a:lstStyle/>
            <a:p>
              <a:endParaRPr lang="en-US" sz="1200">
                <a:latin typeface="Anaheim" panose="02020500000000000000" charset="0"/>
              </a:endParaRPr>
            </a:p>
          </p:txBody>
        </p:sp>
        <p:sp>
          <p:nvSpPr>
            <p:cNvPr id="65" name="Freeform: Shape 64">
              <a:extLst>
                <a:ext uri="{FF2B5EF4-FFF2-40B4-BE49-F238E27FC236}">
                  <a16:creationId xmlns:a16="http://schemas.microsoft.com/office/drawing/2014/main" id="{1FA6CB10-81CE-8628-D496-6DB87D725764}"/>
                </a:ext>
              </a:extLst>
            </p:cNvPr>
            <p:cNvSpPr/>
            <p:nvPr/>
          </p:nvSpPr>
          <p:spPr>
            <a:xfrm>
              <a:off x="3626060" y="3514533"/>
              <a:ext cx="1093114" cy="333399"/>
            </a:xfrm>
            <a:custGeom>
              <a:avLst/>
              <a:gdLst>
                <a:gd name="connsiteX0" fmla="*/ 0 w 1093114"/>
                <a:gd name="connsiteY0" fmla="*/ 0 h 333399"/>
                <a:gd name="connsiteX1" fmla="*/ 1093114 w 1093114"/>
                <a:gd name="connsiteY1" fmla="*/ 0 h 333399"/>
                <a:gd name="connsiteX2" fmla="*/ 1093114 w 1093114"/>
                <a:gd name="connsiteY2" fmla="*/ 333399 h 333399"/>
                <a:gd name="connsiteX3" fmla="*/ 0 w 1093114"/>
                <a:gd name="connsiteY3" fmla="*/ 333399 h 333399"/>
                <a:gd name="connsiteX4" fmla="*/ 0 w 1093114"/>
                <a:gd name="connsiteY4" fmla="*/ 0 h 333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114" h="333399">
                  <a:moveTo>
                    <a:pt x="0" y="0"/>
                  </a:moveTo>
                  <a:lnTo>
                    <a:pt x="1093114" y="0"/>
                  </a:lnTo>
                  <a:lnTo>
                    <a:pt x="1093114" y="333399"/>
                  </a:lnTo>
                  <a:lnTo>
                    <a:pt x="0" y="333399"/>
                  </a:lnTo>
                  <a:lnTo>
                    <a:pt x="0" y="0"/>
                  </a:lnTo>
                  <a:close/>
                </a:path>
              </a:pathLst>
            </a:custGeom>
            <a:solidFill>
              <a:srgbClr val="6E9B5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200" kern="1200">
                  <a:latin typeface="Anaheim" panose="02020500000000000000" charset="0"/>
                </a:rPr>
                <a:t>Store</a:t>
              </a:r>
              <a:r>
                <a:rPr lang="zh-TW" altLang="en-US" sz="1200" kern="1200">
                  <a:latin typeface="Anaheim" panose="02020500000000000000" charset="0"/>
                </a:rPr>
                <a:t> </a:t>
              </a:r>
              <a:r>
                <a:rPr lang="en-US" altLang="zh-TW" sz="1200" kern="1200">
                  <a:latin typeface="Anaheim" panose="02020500000000000000" charset="0"/>
                </a:rPr>
                <a:t>1</a:t>
              </a:r>
              <a:endParaRPr lang="en-US" sz="1200" kern="1200">
                <a:latin typeface="Anaheim" panose="02020500000000000000" charset="0"/>
              </a:endParaRPr>
            </a:p>
          </p:txBody>
        </p:sp>
        <p:sp>
          <p:nvSpPr>
            <p:cNvPr id="66" name="Freeform: Shape 65">
              <a:extLst>
                <a:ext uri="{FF2B5EF4-FFF2-40B4-BE49-F238E27FC236}">
                  <a16:creationId xmlns:a16="http://schemas.microsoft.com/office/drawing/2014/main" id="{86F7F9DD-C871-B175-7F58-E68426A3B27A}"/>
                </a:ext>
              </a:extLst>
            </p:cNvPr>
            <p:cNvSpPr/>
            <p:nvPr/>
          </p:nvSpPr>
          <p:spPr>
            <a:xfrm>
              <a:off x="4937797" y="2809474"/>
              <a:ext cx="1093114" cy="333399"/>
            </a:xfrm>
            <a:custGeom>
              <a:avLst/>
              <a:gdLst>
                <a:gd name="connsiteX0" fmla="*/ 0 w 1093114"/>
                <a:gd name="connsiteY0" fmla="*/ 0 h 333399"/>
                <a:gd name="connsiteX1" fmla="*/ 1093114 w 1093114"/>
                <a:gd name="connsiteY1" fmla="*/ 0 h 333399"/>
                <a:gd name="connsiteX2" fmla="*/ 1093114 w 1093114"/>
                <a:gd name="connsiteY2" fmla="*/ 333399 h 333399"/>
                <a:gd name="connsiteX3" fmla="*/ 0 w 1093114"/>
                <a:gd name="connsiteY3" fmla="*/ 333399 h 333399"/>
                <a:gd name="connsiteX4" fmla="*/ 0 w 1093114"/>
                <a:gd name="connsiteY4" fmla="*/ 0 h 333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114" h="333399">
                  <a:moveTo>
                    <a:pt x="0" y="0"/>
                  </a:moveTo>
                  <a:lnTo>
                    <a:pt x="1093114" y="0"/>
                  </a:lnTo>
                  <a:lnTo>
                    <a:pt x="1093114" y="333399"/>
                  </a:lnTo>
                  <a:lnTo>
                    <a:pt x="0" y="333399"/>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200" kern="1200">
                  <a:latin typeface="Anaheim" panose="02020500000000000000" charset="0"/>
                </a:rPr>
                <a:t>Hobbies</a:t>
              </a:r>
            </a:p>
          </p:txBody>
        </p:sp>
        <p:sp>
          <p:nvSpPr>
            <p:cNvPr id="67" name="Freeform: Shape 66">
              <a:extLst>
                <a:ext uri="{FF2B5EF4-FFF2-40B4-BE49-F238E27FC236}">
                  <a16:creationId xmlns:a16="http://schemas.microsoft.com/office/drawing/2014/main" id="{0107CF6C-2258-7A5E-584D-BEBCA1E2B40B}"/>
                </a:ext>
              </a:extLst>
            </p:cNvPr>
            <p:cNvSpPr/>
            <p:nvPr/>
          </p:nvSpPr>
          <p:spPr>
            <a:xfrm>
              <a:off x="6249535" y="2574455"/>
              <a:ext cx="1093114" cy="333399"/>
            </a:xfrm>
            <a:custGeom>
              <a:avLst/>
              <a:gdLst>
                <a:gd name="connsiteX0" fmla="*/ 0 w 1093114"/>
                <a:gd name="connsiteY0" fmla="*/ 0 h 333399"/>
                <a:gd name="connsiteX1" fmla="*/ 1093114 w 1093114"/>
                <a:gd name="connsiteY1" fmla="*/ 0 h 333399"/>
                <a:gd name="connsiteX2" fmla="*/ 1093114 w 1093114"/>
                <a:gd name="connsiteY2" fmla="*/ 333399 h 333399"/>
                <a:gd name="connsiteX3" fmla="*/ 0 w 1093114"/>
                <a:gd name="connsiteY3" fmla="*/ 333399 h 333399"/>
                <a:gd name="connsiteX4" fmla="*/ 0 w 1093114"/>
                <a:gd name="connsiteY4" fmla="*/ 0 h 333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114" h="333399">
                  <a:moveTo>
                    <a:pt x="0" y="0"/>
                  </a:moveTo>
                  <a:lnTo>
                    <a:pt x="1093114" y="0"/>
                  </a:lnTo>
                  <a:lnTo>
                    <a:pt x="1093114" y="333399"/>
                  </a:lnTo>
                  <a:lnTo>
                    <a:pt x="0" y="333399"/>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200" kern="1200">
                  <a:latin typeface="Anaheim" panose="02020500000000000000" charset="0"/>
                </a:rPr>
                <a:t>Product 1</a:t>
              </a:r>
            </a:p>
          </p:txBody>
        </p:sp>
        <p:sp>
          <p:nvSpPr>
            <p:cNvPr id="68" name="Freeform: Shape 67">
              <a:extLst>
                <a:ext uri="{FF2B5EF4-FFF2-40B4-BE49-F238E27FC236}">
                  <a16:creationId xmlns:a16="http://schemas.microsoft.com/office/drawing/2014/main" id="{8E601078-97C3-E29D-CB9C-0107E58A1F47}"/>
                </a:ext>
              </a:extLst>
            </p:cNvPr>
            <p:cNvSpPr/>
            <p:nvPr/>
          </p:nvSpPr>
          <p:spPr>
            <a:xfrm>
              <a:off x="6249535" y="3044494"/>
              <a:ext cx="1093114" cy="333399"/>
            </a:xfrm>
            <a:custGeom>
              <a:avLst/>
              <a:gdLst>
                <a:gd name="connsiteX0" fmla="*/ 0 w 1093114"/>
                <a:gd name="connsiteY0" fmla="*/ 0 h 333399"/>
                <a:gd name="connsiteX1" fmla="*/ 1093114 w 1093114"/>
                <a:gd name="connsiteY1" fmla="*/ 0 h 333399"/>
                <a:gd name="connsiteX2" fmla="*/ 1093114 w 1093114"/>
                <a:gd name="connsiteY2" fmla="*/ 333399 h 333399"/>
                <a:gd name="connsiteX3" fmla="*/ 0 w 1093114"/>
                <a:gd name="connsiteY3" fmla="*/ 333399 h 333399"/>
                <a:gd name="connsiteX4" fmla="*/ 0 w 1093114"/>
                <a:gd name="connsiteY4" fmla="*/ 0 h 333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114" h="333399">
                  <a:moveTo>
                    <a:pt x="0" y="0"/>
                  </a:moveTo>
                  <a:lnTo>
                    <a:pt x="1093114" y="0"/>
                  </a:lnTo>
                  <a:lnTo>
                    <a:pt x="1093114" y="333399"/>
                  </a:lnTo>
                  <a:lnTo>
                    <a:pt x="0" y="333399"/>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200" kern="1200">
                  <a:latin typeface="Anaheim" panose="02020500000000000000" charset="0"/>
                </a:rPr>
                <a:t>Product 2</a:t>
              </a:r>
            </a:p>
          </p:txBody>
        </p:sp>
        <p:sp>
          <p:nvSpPr>
            <p:cNvPr id="69" name="Freeform: Shape 68">
              <a:extLst>
                <a:ext uri="{FF2B5EF4-FFF2-40B4-BE49-F238E27FC236}">
                  <a16:creationId xmlns:a16="http://schemas.microsoft.com/office/drawing/2014/main" id="{673A5198-29FA-C1AD-0D44-A744831E08D7}"/>
                </a:ext>
              </a:extLst>
            </p:cNvPr>
            <p:cNvSpPr/>
            <p:nvPr/>
          </p:nvSpPr>
          <p:spPr>
            <a:xfrm>
              <a:off x="4937797" y="3514533"/>
              <a:ext cx="1093114" cy="333399"/>
            </a:xfrm>
            <a:custGeom>
              <a:avLst/>
              <a:gdLst>
                <a:gd name="connsiteX0" fmla="*/ 0 w 1093114"/>
                <a:gd name="connsiteY0" fmla="*/ 0 h 333399"/>
                <a:gd name="connsiteX1" fmla="*/ 1093114 w 1093114"/>
                <a:gd name="connsiteY1" fmla="*/ 0 h 333399"/>
                <a:gd name="connsiteX2" fmla="*/ 1093114 w 1093114"/>
                <a:gd name="connsiteY2" fmla="*/ 333399 h 333399"/>
                <a:gd name="connsiteX3" fmla="*/ 0 w 1093114"/>
                <a:gd name="connsiteY3" fmla="*/ 333399 h 333399"/>
                <a:gd name="connsiteX4" fmla="*/ 0 w 1093114"/>
                <a:gd name="connsiteY4" fmla="*/ 0 h 333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114" h="333399">
                  <a:moveTo>
                    <a:pt x="0" y="0"/>
                  </a:moveTo>
                  <a:lnTo>
                    <a:pt x="1093114" y="0"/>
                  </a:lnTo>
                  <a:lnTo>
                    <a:pt x="1093114" y="333399"/>
                  </a:lnTo>
                  <a:lnTo>
                    <a:pt x="0" y="333399"/>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200" kern="1200">
                  <a:latin typeface="Anaheim" panose="02020500000000000000" charset="0"/>
                </a:rPr>
                <a:t>Foods</a:t>
              </a:r>
            </a:p>
          </p:txBody>
        </p:sp>
        <p:sp>
          <p:nvSpPr>
            <p:cNvPr id="70" name="Freeform: Shape 69">
              <a:extLst>
                <a:ext uri="{FF2B5EF4-FFF2-40B4-BE49-F238E27FC236}">
                  <a16:creationId xmlns:a16="http://schemas.microsoft.com/office/drawing/2014/main" id="{8903B377-7DA1-0EB2-DF68-6B8911981BD5}"/>
                </a:ext>
              </a:extLst>
            </p:cNvPr>
            <p:cNvSpPr/>
            <p:nvPr/>
          </p:nvSpPr>
          <p:spPr>
            <a:xfrm>
              <a:off x="6249535" y="3514533"/>
              <a:ext cx="1093114" cy="333399"/>
            </a:xfrm>
            <a:custGeom>
              <a:avLst/>
              <a:gdLst>
                <a:gd name="connsiteX0" fmla="*/ 0 w 1093114"/>
                <a:gd name="connsiteY0" fmla="*/ 0 h 333399"/>
                <a:gd name="connsiteX1" fmla="*/ 1093114 w 1093114"/>
                <a:gd name="connsiteY1" fmla="*/ 0 h 333399"/>
                <a:gd name="connsiteX2" fmla="*/ 1093114 w 1093114"/>
                <a:gd name="connsiteY2" fmla="*/ 333399 h 333399"/>
                <a:gd name="connsiteX3" fmla="*/ 0 w 1093114"/>
                <a:gd name="connsiteY3" fmla="*/ 333399 h 333399"/>
                <a:gd name="connsiteX4" fmla="*/ 0 w 1093114"/>
                <a:gd name="connsiteY4" fmla="*/ 0 h 333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114" h="333399">
                  <a:moveTo>
                    <a:pt x="0" y="0"/>
                  </a:moveTo>
                  <a:lnTo>
                    <a:pt x="1093114" y="0"/>
                  </a:lnTo>
                  <a:lnTo>
                    <a:pt x="1093114" y="333399"/>
                  </a:lnTo>
                  <a:lnTo>
                    <a:pt x="0" y="333399"/>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200" kern="1200">
                  <a:latin typeface="Anaheim" panose="02020500000000000000" charset="0"/>
                </a:rPr>
                <a:t>Product 1266</a:t>
              </a:r>
            </a:p>
          </p:txBody>
        </p:sp>
        <p:sp>
          <p:nvSpPr>
            <p:cNvPr id="71" name="Freeform: Shape 70">
              <a:extLst>
                <a:ext uri="{FF2B5EF4-FFF2-40B4-BE49-F238E27FC236}">
                  <a16:creationId xmlns:a16="http://schemas.microsoft.com/office/drawing/2014/main" id="{F7EECBDF-9663-7FB7-A6B1-3ADEC56EBDB5}"/>
                </a:ext>
              </a:extLst>
            </p:cNvPr>
            <p:cNvSpPr/>
            <p:nvPr/>
          </p:nvSpPr>
          <p:spPr>
            <a:xfrm>
              <a:off x="4937797" y="4219592"/>
              <a:ext cx="1093114" cy="333399"/>
            </a:xfrm>
            <a:custGeom>
              <a:avLst/>
              <a:gdLst>
                <a:gd name="connsiteX0" fmla="*/ 0 w 1093114"/>
                <a:gd name="connsiteY0" fmla="*/ 0 h 333399"/>
                <a:gd name="connsiteX1" fmla="*/ 1093114 w 1093114"/>
                <a:gd name="connsiteY1" fmla="*/ 0 h 333399"/>
                <a:gd name="connsiteX2" fmla="*/ 1093114 w 1093114"/>
                <a:gd name="connsiteY2" fmla="*/ 333399 h 333399"/>
                <a:gd name="connsiteX3" fmla="*/ 0 w 1093114"/>
                <a:gd name="connsiteY3" fmla="*/ 333399 h 333399"/>
                <a:gd name="connsiteX4" fmla="*/ 0 w 1093114"/>
                <a:gd name="connsiteY4" fmla="*/ 0 h 333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114" h="333399">
                  <a:moveTo>
                    <a:pt x="0" y="0"/>
                  </a:moveTo>
                  <a:lnTo>
                    <a:pt x="1093114" y="0"/>
                  </a:lnTo>
                  <a:lnTo>
                    <a:pt x="1093114" y="333399"/>
                  </a:lnTo>
                  <a:lnTo>
                    <a:pt x="0" y="333399"/>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200" kern="1200">
                  <a:latin typeface="Anaheim" panose="02020500000000000000" charset="0"/>
                </a:rPr>
                <a:t>Household</a:t>
              </a:r>
            </a:p>
          </p:txBody>
        </p:sp>
        <p:sp>
          <p:nvSpPr>
            <p:cNvPr id="72" name="Freeform: Shape 71">
              <a:extLst>
                <a:ext uri="{FF2B5EF4-FFF2-40B4-BE49-F238E27FC236}">
                  <a16:creationId xmlns:a16="http://schemas.microsoft.com/office/drawing/2014/main" id="{EE205D50-8FFF-55D8-33A6-A85D70148206}"/>
                </a:ext>
              </a:extLst>
            </p:cNvPr>
            <p:cNvSpPr/>
            <p:nvPr/>
          </p:nvSpPr>
          <p:spPr>
            <a:xfrm>
              <a:off x="6249535" y="3984572"/>
              <a:ext cx="1093114" cy="333399"/>
            </a:xfrm>
            <a:custGeom>
              <a:avLst/>
              <a:gdLst>
                <a:gd name="connsiteX0" fmla="*/ 0 w 1093114"/>
                <a:gd name="connsiteY0" fmla="*/ 0 h 333399"/>
                <a:gd name="connsiteX1" fmla="*/ 1093114 w 1093114"/>
                <a:gd name="connsiteY1" fmla="*/ 0 h 333399"/>
                <a:gd name="connsiteX2" fmla="*/ 1093114 w 1093114"/>
                <a:gd name="connsiteY2" fmla="*/ 333399 h 333399"/>
                <a:gd name="connsiteX3" fmla="*/ 0 w 1093114"/>
                <a:gd name="connsiteY3" fmla="*/ 333399 h 333399"/>
                <a:gd name="connsiteX4" fmla="*/ 0 w 1093114"/>
                <a:gd name="connsiteY4" fmla="*/ 0 h 333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114" h="333399">
                  <a:moveTo>
                    <a:pt x="0" y="0"/>
                  </a:moveTo>
                  <a:lnTo>
                    <a:pt x="1093114" y="0"/>
                  </a:lnTo>
                  <a:lnTo>
                    <a:pt x="1093114" y="333399"/>
                  </a:lnTo>
                  <a:lnTo>
                    <a:pt x="0" y="333399"/>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200" kern="1200">
                  <a:latin typeface="Anaheim" panose="02020500000000000000" charset="0"/>
                </a:rPr>
                <a:t>Product 3002</a:t>
              </a:r>
            </a:p>
          </p:txBody>
        </p:sp>
        <p:sp>
          <p:nvSpPr>
            <p:cNvPr id="73" name="Freeform: Shape 72">
              <a:extLst>
                <a:ext uri="{FF2B5EF4-FFF2-40B4-BE49-F238E27FC236}">
                  <a16:creationId xmlns:a16="http://schemas.microsoft.com/office/drawing/2014/main" id="{F908602E-C38C-280B-306F-5617BC6C330A}"/>
                </a:ext>
              </a:extLst>
            </p:cNvPr>
            <p:cNvSpPr/>
            <p:nvPr/>
          </p:nvSpPr>
          <p:spPr>
            <a:xfrm>
              <a:off x="6249535" y="4454611"/>
              <a:ext cx="1093114" cy="333399"/>
            </a:xfrm>
            <a:custGeom>
              <a:avLst/>
              <a:gdLst>
                <a:gd name="connsiteX0" fmla="*/ 0 w 1093114"/>
                <a:gd name="connsiteY0" fmla="*/ 0 h 333399"/>
                <a:gd name="connsiteX1" fmla="*/ 1093114 w 1093114"/>
                <a:gd name="connsiteY1" fmla="*/ 0 h 333399"/>
                <a:gd name="connsiteX2" fmla="*/ 1093114 w 1093114"/>
                <a:gd name="connsiteY2" fmla="*/ 333399 h 333399"/>
                <a:gd name="connsiteX3" fmla="*/ 0 w 1093114"/>
                <a:gd name="connsiteY3" fmla="*/ 333399 h 333399"/>
                <a:gd name="connsiteX4" fmla="*/ 0 w 1093114"/>
                <a:gd name="connsiteY4" fmla="*/ 0 h 333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114" h="333399">
                  <a:moveTo>
                    <a:pt x="0" y="0"/>
                  </a:moveTo>
                  <a:lnTo>
                    <a:pt x="1093114" y="0"/>
                  </a:lnTo>
                  <a:lnTo>
                    <a:pt x="1093114" y="333399"/>
                  </a:lnTo>
                  <a:lnTo>
                    <a:pt x="0" y="333399"/>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200" kern="1200">
                  <a:latin typeface="Anaheim" panose="02020500000000000000" charset="0"/>
                </a:rPr>
                <a:t>Product 3049</a:t>
              </a:r>
            </a:p>
          </p:txBody>
        </p:sp>
      </p:grpSp>
    </p:spTree>
    <p:extLst>
      <p:ext uri="{BB962C8B-B14F-4D97-AF65-F5344CB8AC3E}">
        <p14:creationId xmlns:p14="http://schemas.microsoft.com/office/powerpoint/2010/main" val="191074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7">
          <a:extLst>
            <a:ext uri="{FF2B5EF4-FFF2-40B4-BE49-F238E27FC236}">
              <a16:creationId xmlns:a16="http://schemas.microsoft.com/office/drawing/2014/main" id="{B832C521-B360-EE18-DD3C-4DABAD0DC854}"/>
            </a:ext>
          </a:extLst>
        </p:cNvPr>
        <p:cNvGrpSpPr/>
        <p:nvPr/>
      </p:nvGrpSpPr>
      <p:grpSpPr>
        <a:xfrm>
          <a:off x="0" y="0"/>
          <a:ext cx="0" cy="0"/>
          <a:chOff x="0" y="0"/>
          <a:chExt cx="0" cy="0"/>
        </a:xfrm>
      </p:grpSpPr>
      <p:sp>
        <p:nvSpPr>
          <p:cNvPr id="688" name="Google Shape;688;p47">
            <a:extLst>
              <a:ext uri="{FF2B5EF4-FFF2-40B4-BE49-F238E27FC236}">
                <a16:creationId xmlns:a16="http://schemas.microsoft.com/office/drawing/2014/main" id="{B697A499-8AE2-9B8F-2D72-755DEDE6CD92}"/>
              </a:ext>
            </a:extLst>
          </p:cNvPr>
          <p:cNvSpPr/>
          <p:nvPr/>
        </p:nvSpPr>
        <p:spPr>
          <a:xfrm>
            <a:off x="-92850" y="2442925"/>
            <a:ext cx="3067197" cy="2126998"/>
          </a:xfrm>
          <a:custGeom>
            <a:avLst/>
            <a:gdLst/>
            <a:ahLst/>
            <a:cxnLst/>
            <a:rect l="l" t="t" r="r" b="b"/>
            <a:pathLst>
              <a:path w="51916" h="36002" extrusionOk="0">
                <a:moveTo>
                  <a:pt x="25338" y="0"/>
                </a:moveTo>
                <a:cubicBezTo>
                  <a:pt x="19926" y="0"/>
                  <a:pt x="14445" y="1712"/>
                  <a:pt x="10046" y="5506"/>
                </a:cubicBezTo>
                <a:cubicBezTo>
                  <a:pt x="2832" y="10843"/>
                  <a:pt x="1" y="24673"/>
                  <a:pt x="10462" y="27966"/>
                </a:cubicBezTo>
                <a:cubicBezTo>
                  <a:pt x="14512" y="29026"/>
                  <a:pt x="19009" y="27739"/>
                  <a:pt x="22816" y="29844"/>
                </a:cubicBezTo>
                <a:cubicBezTo>
                  <a:pt x="26018" y="31501"/>
                  <a:pt x="28486" y="34431"/>
                  <a:pt x="31961" y="35597"/>
                </a:cubicBezTo>
                <a:cubicBezTo>
                  <a:pt x="32863" y="35874"/>
                  <a:pt x="33760" y="36002"/>
                  <a:pt x="34640" y="36002"/>
                </a:cubicBezTo>
                <a:cubicBezTo>
                  <a:pt x="40068" y="36002"/>
                  <a:pt x="44887" y="31130"/>
                  <a:pt x="46684" y="26180"/>
                </a:cubicBezTo>
                <a:cubicBezTo>
                  <a:pt x="51916" y="10654"/>
                  <a:pt x="38841" y="0"/>
                  <a:pt x="25338" y="0"/>
                </a:cubicBezTo>
                <a:close/>
              </a:path>
            </a:pathLst>
          </a:custGeom>
          <a:solidFill>
            <a:schemeClr val="tx1">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7">
            <a:extLst>
              <a:ext uri="{FF2B5EF4-FFF2-40B4-BE49-F238E27FC236}">
                <a16:creationId xmlns:a16="http://schemas.microsoft.com/office/drawing/2014/main" id="{D85B65C3-8E05-6E58-B67B-A3D9281C080A}"/>
              </a:ext>
            </a:extLst>
          </p:cNvPr>
          <p:cNvSpPr/>
          <p:nvPr/>
        </p:nvSpPr>
        <p:spPr>
          <a:xfrm>
            <a:off x="3203875" y="2693575"/>
            <a:ext cx="5185236" cy="558223"/>
          </a:xfrm>
          <a:custGeom>
            <a:avLst/>
            <a:gdLst/>
            <a:ahLst/>
            <a:cxnLst/>
            <a:rect l="l" t="t" r="r" b="b"/>
            <a:pathLst>
              <a:path w="19232" h="4057" extrusionOk="0">
                <a:moveTo>
                  <a:pt x="0" y="1"/>
                </a:moveTo>
                <a:lnTo>
                  <a:pt x="212" y="4057"/>
                </a:lnTo>
                <a:lnTo>
                  <a:pt x="18721" y="3812"/>
                </a:lnTo>
                <a:lnTo>
                  <a:pt x="19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7">
            <a:extLst>
              <a:ext uri="{FF2B5EF4-FFF2-40B4-BE49-F238E27FC236}">
                <a16:creationId xmlns:a16="http://schemas.microsoft.com/office/drawing/2014/main" id="{DBCFE2CE-268B-7672-5456-F00BB6B39E1E}"/>
              </a:ext>
            </a:extLst>
          </p:cNvPr>
          <p:cNvSpPr txBox="1">
            <a:spLocks noGrp="1"/>
          </p:cNvSpPr>
          <p:nvPr>
            <p:ph type="ctrTitle"/>
          </p:nvPr>
        </p:nvSpPr>
        <p:spPr>
          <a:xfrm>
            <a:off x="3203876" y="1324541"/>
            <a:ext cx="5226900" cy="1209168"/>
          </a:xfrm>
          <a:prstGeom prst="rect">
            <a:avLst/>
          </a:prstGeom>
        </p:spPr>
        <p:txBody>
          <a:bodyPr spcFirstLastPara="1" wrap="square" lIns="91425" tIns="91425" rIns="91425" bIns="91425" anchor="ctr" anchorCtr="0">
            <a:noAutofit/>
          </a:bodyPr>
          <a:lstStyle/>
          <a:p>
            <a:r>
              <a:rPr lang="en" sz="4800"/>
              <a:t>Data</a:t>
            </a:r>
            <a:br>
              <a:rPr lang="en" sz="4800"/>
            </a:br>
            <a:r>
              <a:rPr lang="en" sz="4800"/>
              <a:t>Preparation</a:t>
            </a:r>
          </a:p>
        </p:txBody>
      </p:sp>
      <p:sp>
        <p:nvSpPr>
          <p:cNvPr id="691" name="Google Shape;691;p47">
            <a:extLst>
              <a:ext uri="{FF2B5EF4-FFF2-40B4-BE49-F238E27FC236}">
                <a16:creationId xmlns:a16="http://schemas.microsoft.com/office/drawing/2014/main" id="{574925C6-1644-F90B-DC4B-5CE0E32567F8}"/>
              </a:ext>
            </a:extLst>
          </p:cNvPr>
          <p:cNvSpPr txBox="1">
            <a:spLocks noGrp="1"/>
          </p:cNvSpPr>
          <p:nvPr>
            <p:ph type="title" idx="2"/>
          </p:nvPr>
        </p:nvSpPr>
        <p:spPr>
          <a:xfrm>
            <a:off x="1068346" y="1179075"/>
            <a:ext cx="1754704" cy="12846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a:solidFill>
                  <a:schemeClr val="accent6"/>
                </a:solidFill>
              </a:rPr>
              <a:t>02</a:t>
            </a:r>
            <a:endParaRPr>
              <a:solidFill>
                <a:schemeClr val="accent6"/>
              </a:solidFill>
            </a:endParaRPr>
          </a:p>
        </p:txBody>
      </p:sp>
      <p:sp>
        <p:nvSpPr>
          <p:cNvPr id="692" name="Google Shape;692;p47">
            <a:extLst>
              <a:ext uri="{FF2B5EF4-FFF2-40B4-BE49-F238E27FC236}">
                <a16:creationId xmlns:a16="http://schemas.microsoft.com/office/drawing/2014/main" id="{6047A6E8-0448-AC0C-BB10-0906BD5E81F6}"/>
              </a:ext>
            </a:extLst>
          </p:cNvPr>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indent="0"/>
            <a:r>
              <a:rPr lang="en-US"/>
              <a:t>Data</a:t>
            </a:r>
            <a:r>
              <a:rPr lang="zh-TW" altLang="en-US"/>
              <a:t> </a:t>
            </a:r>
            <a:r>
              <a:rPr lang="en-US"/>
              <a:t>preprocessing</a:t>
            </a:r>
            <a:r>
              <a:rPr lang="zh-TW" altLang="en-US"/>
              <a:t> </a:t>
            </a:r>
            <a:r>
              <a:rPr lang="en-US" altLang="zh-TW"/>
              <a:t>and feature engineering</a:t>
            </a:r>
            <a:endParaRPr lang="en-US"/>
          </a:p>
        </p:txBody>
      </p:sp>
      <p:grpSp>
        <p:nvGrpSpPr>
          <p:cNvPr id="693" name="Google Shape;693;p47">
            <a:extLst>
              <a:ext uri="{FF2B5EF4-FFF2-40B4-BE49-F238E27FC236}">
                <a16:creationId xmlns:a16="http://schemas.microsoft.com/office/drawing/2014/main" id="{F2ADDBCB-EF7A-3B9E-C637-0453B88BC78B}"/>
              </a:ext>
            </a:extLst>
          </p:cNvPr>
          <p:cNvGrpSpPr/>
          <p:nvPr/>
        </p:nvGrpSpPr>
        <p:grpSpPr>
          <a:xfrm flipH="1">
            <a:off x="435710" y="1601734"/>
            <a:ext cx="2538636" cy="2423099"/>
            <a:chOff x="3067500" y="2082175"/>
            <a:chExt cx="3231050" cy="3084000"/>
          </a:xfrm>
        </p:grpSpPr>
        <p:sp>
          <p:nvSpPr>
            <p:cNvPr id="694" name="Google Shape;694;p47">
              <a:extLst>
                <a:ext uri="{FF2B5EF4-FFF2-40B4-BE49-F238E27FC236}">
                  <a16:creationId xmlns:a16="http://schemas.microsoft.com/office/drawing/2014/main" id="{4C096401-2B45-0DA2-65D8-C2BEB8B0C023}"/>
                </a:ext>
              </a:extLst>
            </p:cNvPr>
            <p:cNvSpPr/>
            <p:nvPr/>
          </p:nvSpPr>
          <p:spPr>
            <a:xfrm>
              <a:off x="3108250" y="3769100"/>
              <a:ext cx="2405900" cy="938725"/>
            </a:xfrm>
            <a:custGeom>
              <a:avLst/>
              <a:gdLst/>
              <a:ahLst/>
              <a:cxnLst/>
              <a:rect l="l" t="t" r="r" b="b"/>
              <a:pathLst>
                <a:path w="96236" h="37549" extrusionOk="0">
                  <a:moveTo>
                    <a:pt x="80435" y="1"/>
                  </a:moveTo>
                  <a:cubicBezTo>
                    <a:pt x="80175" y="1"/>
                    <a:pt x="79911" y="66"/>
                    <a:pt x="79669" y="204"/>
                  </a:cubicBezTo>
                  <a:cubicBezTo>
                    <a:pt x="78900" y="623"/>
                    <a:pt x="78632" y="1589"/>
                    <a:pt x="79052" y="2358"/>
                  </a:cubicBezTo>
                  <a:lnTo>
                    <a:pt x="92207" y="25933"/>
                  </a:lnTo>
                  <a:cubicBezTo>
                    <a:pt x="92778" y="26969"/>
                    <a:pt x="93022" y="28145"/>
                    <a:pt x="92883" y="29321"/>
                  </a:cubicBezTo>
                  <a:cubicBezTo>
                    <a:pt x="92568" y="32233"/>
                    <a:pt x="90093" y="34384"/>
                    <a:pt x="87313" y="34384"/>
                  </a:cubicBezTo>
                  <a:cubicBezTo>
                    <a:pt x="87114" y="34384"/>
                    <a:pt x="86914" y="34373"/>
                    <a:pt x="86712" y="34351"/>
                  </a:cubicBezTo>
                  <a:lnTo>
                    <a:pt x="1945" y="24932"/>
                  </a:lnTo>
                  <a:cubicBezTo>
                    <a:pt x="1867" y="24923"/>
                    <a:pt x="1791" y="24918"/>
                    <a:pt x="1716" y="24918"/>
                  </a:cubicBezTo>
                  <a:cubicBezTo>
                    <a:pt x="858" y="24918"/>
                    <a:pt x="190" y="25514"/>
                    <a:pt x="94" y="26318"/>
                  </a:cubicBezTo>
                  <a:cubicBezTo>
                    <a:pt x="1" y="27191"/>
                    <a:pt x="629" y="27971"/>
                    <a:pt x="1502" y="28064"/>
                  </a:cubicBezTo>
                  <a:lnTo>
                    <a:pt x="86270" y="37494"/>
                  </a:lnTo>
                  <a:cubicBezTo>
                    <a:pt x="86598" y="37530"/>
                    <a:pt x="86925" y="37548"/>
                    <a:pt x="87248" y="37548"/>
                  </a:cubicBezTo>
                  <a:cubicBezTo>
                    <a:pt x="91689" y="37548"/>
                    <a:pt x="95528" y="34196"/>
                    <a:pt x="96038" y="29671"/>
                  </a:cubicBezTo>
                  <a:cubicBezTo>
                    <a:pt x="96236" y="27831"/>
                    <a:pt x="95875" y="26003"/>
                    <a:pt x="94967" y="24385"/>
                  </a:cubicBezTo>
                  <a:lnTo>
                    <a:pt x="81822" y="809"/>
                  </a:lnTo>
                  <a:cubicBezTo>
                    <a:pt x="81530" y="295"/>
                    <a:pt x="80989" y="1"/>
                    <a:pt x="80435" y="1"/>
                  </a:cubicBez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7">
              <a:extLst>
                <a:ext uri="{FF2B5EF4-FFF2-40B4-BE49-F238E27FC236}">
                  <a16:creationId xmlns:a16="http://schemas.microsoft.com/office/drawing/2014/main" id="{4907D765-17CE-46F6-C31D-D9296450AFB3}"/>
                </a:ext>
              </a:extLst>
            </p:cNvPr>
            <p:cNvSpPr/>
            <p:nvPr/>
          </p:nvSpPr>
          <p:spPr>
            <a:xfrm>
              <a:off x="4140350" y="3707175"/>
              <a:ext cx="715425" cy="879025"/>
            </a:xfrm>
            <a:custGeom>
              <a:avLst/>
              <a:gdLst/>
              <a:ahLst/>
              <a:cxnLst/>
              <a:rect l="l" t="t" r="r" b="b"/>
              <a:pathLst>
                <a:path w="28617" h="35161" extrusionOk="0">
                  <a:moveTo>
                    <a:pt x="26818" y="0"/>
                  </a:moveTo>
                  <a:cubicBezTo>
                    <a:pt x="26626" y="0"/>
                    <a:pt x="26431" y="35"/>
                    <a:pt x="26242" y="108"/>
                  </a:cubicBezTo>
                  <a:lnTo>
                    <a:pt x="17696" y="3496"/>
                  </a:lnTo>
                  <a:cubicBezTo>
                    <a:pt x="15682" y="4287"/>
                    <a:pt x="14029" y="5801"/>
                    <a:pt x="13051" y="7734"/>
                  </a:cubicBezTo>
                  <a:lnTo>
                    <a:pt x="396" y="32858"/>
                  </a:lnTo>
                  <a:cubicBezTo>
                    <a:pt x="0" y="33638"/>
                    <a:pt x="314" y="34592"/>
                    <a:pt x="1094" y="34988"/>
                  </a:cubicBezTo>
                  <a:cubicBezTo>
                    <a:pt x="1269" y="35081"/>
                    <a:pt x="1455" y="35128"/>
                    <a:pt x="1630" y="35151"/>
                  </a:cubicBezTo>
                  <a:cubicBezTo>
                    <a:pt x="1687" y="35157"/>
                    <a:pt x="1745" y="35161"/>
                    <a:pt x="1802" y="35161"/>
                  </a:cubicBezTo>
                  <a:cubicBezTo>
                    <a:pt x="2384" y="35161"/>
                    <a:pt x="2949" y="34841"/>
                    <a:pt x="3225" y="34290"/>
                  </a:cubicBezTo>
                  <a:lnTo>
                    <a:pt x="15880" y="9166"/>
                  </a:lnTo>
                  <a:cubicBezTo>
                    <a:pt x="16509" y="7920"/>
                    <a:pt x="17568" y="6954"/>
                    <a:pt x="18861" y="6441"/>
                  </a:cubicBezTo>
                  <a:lnTo>
                    <a:pt x="27406" y="3053"/>
                  </a:lnTo>
                  <a:cubicBezTo>
                    <a:pt x="28221" y="2739"/>
                    <a:pt x="28617" y="1819"/>
                    <a:pt x="28291" y="1004"/>
                  </a:cubicBezTo>
                  <a:cubicBezTo>
                    <a:pt x="28049" y="379"/>
                    <a:pt x="27451" y="0"/>
                    <a:pt x="26818" y="0"/>
                  </a:cubicBez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7">
              <a:extLst>
                <a:ext uri="{FF2B5EF4-FFF2-40B4-BE49-F238E27FC236}">
                  <a16:creationId xmlns:a16="http://schemas.microsoft.com/office/drawing/2014/main" id="{5C618C42-24DB-0377-3DCE-7E8A5FED7158}"/>
                </a:ext>
              </a:extLst>
            </p:cNvPr>
            <p:cNvSpPr/>
            <p:nvPr/>
          </p:nvSpPr>
          <p:spPr>
            <a:xfrm>
              <a:off x="3958425" y="2111775"/>
              <a:ext cx="2233300" cy="1736600"/>
            </a:xfrm>
            <a:custGeom>
              <a:avLst/>
              <a:gdLst/>
              <a:ahLst/>
              <a:cxnLst/>
              <a:rect l="l" t="t" r="r" b="b"/>
              <a:pathLst>
                <a:path w="89332" h="69464" extrusionOk="0">
                  <a:moveTo>
                    <a:pt x="87656" y="0"/>
                  </a:moveTo>
                  <a:cubicBezTo>
                    <a:pt x="87606" y="0"/>
                    <a:pt x="87555" y="3"/>
                    <a:pt x="87504" y="8"/>
                  </a:cubicBezTo>
                  <a:lnTo>
                    <a:pt x="70914" y="1684"/>
                  </a:lnTo>
                  <a:cubicBezTo>
                    <a:pt x="67491" y="2033"/>
                    <a:pt x="64615" y="4373"/>
                    <a:pt x="63591" y="7657"/>
                  </a:cubicBezTo>
                  <a:lnTo>
                    <a:pt x="45347" y="66043"/>
                  </a:lnTo>
                  <a:lnTo>
                    <a:pt x="2038" y="57346"/>
                  </a:lnTo>
                  <a:cubicBezTo>
                    <a:pt x="1932" y="57324"/>
                    <a:pt x="1826" y="57314"/>
                    <a:pt x="1721" y="57314"/>
                  </a:cubicBezTo>
                  <a:cubicBezTo>
                    <a:pt x="980" y="57314"/>
                    <a:pt x="317" y="57837"/>
                    <a:pt x="164" y="58592"/>
                  </a:cubicBezTo>
                  <a:cubicBezTo>
                    <a:pt x="1" y="59453"/>
                    <a:pt x="548" y="60280"/>
                    <a:pt x="1409" y="60454"/>
                  </a:cubicBezTo>
                  <a:lnTo>
                    <a:pt x="46116" y="69431"/>
                  </a:lnTo>
                  <a:cubicBezTo>
                    <a:pt x="46162" y="69442"/>
                    <a:pt x="46209" y="69442"/>
                    <a:pt x="46255" y="69454"/>
                  </a:cubicBezTo>
                  <a:cubicBezTo>
                    <a:pt x="46313" y="69460"/>
                    <a:pt x="46371" y="69463"/>
                    <a:pt x="46428" y="69463"/>
                  </a:cubicBezTo>
                  <a:cubicBezTo>
                    <a:pt x="47108" y="69463"/>
                    <a:pt x="47729" y="69025"/>
                    <a:pt x="47944" y="68348"/>
                  </a:cubicBezTo>
                  <a:lnTo>
                    <a:pt x="66606" y="8600"/>
                  </a:lnTo>
                  <a:cubicBezTo>
                    <a:pt x="67258" y="6527"/>
                    <a:pt x="69074" y="5049"/>
                    <a:pt x="71228" y="4839"/>
                  </a:cubicBezTo>
                  <a:lnTo>
                    <a:pt x="87818" y="3163"/>
                  </a:lnTo>
                  <a:cubicBezTo>
                    <a:pt x="88691" y="3069"/>
                    <a:pt x="89332" y="2289"/>
                    <a:pt x="89239" y="1428"/>
                  </a:cubicBezTo>
                  <a:cubicBezTo>
                    <a:pt x="89151" y="606"/>
                    <a:pt x="88465" y="0"/>
                    <a:pt x="87656" y="0"/>
                  </a:cubicBez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7">
              <a:extLst>
                <a:ext uri="{FF2B5EF4-FFF2-40B4-BE49-F238E27FC236}">
                  <a16:creationId xmlns:a16="http://schemas.microsoft.com/office/drawing/2014/main" id="{6742F5FE-7D26-2C16-081A-3E5ACB18869C}"/>
                </a:ext>
              </a:extLst>
            </p:cNvPr>
            <p:cNvSpPr/>
            <p:nvPr/>
          </p:nvSpPr>
          <p:spPr>
            <a:xfrm>
              <a:off x="5794425" y="2082175"/>
              <a:ext cx="399050" cy="176500"/>
            </a:xfrm>
            <a:custGeom>
              <a:avLst/>
              <a:gdLst/>
              <a:ahLst/>
              <a:cxnLst/>
              <a:rect l="l" t="t" r="r" b="b"/>
              <a:pathLst>
                <a:path w="15962" h="7060" extrusionOk="0">
                  <a:moveTo>
                    <a:pt x="12921" y="0"/>
                  </a:moveTo>
                  <a:cubicBezTo>
                    <a:pt x="12821" y="0"/>
                    <a:pt x="12721" y="5"/>
                    <a:pt x="12620" y="16"/>
                  </a:cubicBezTo>
                  <a:lnTo>
                    <a:pt x="0" y="1285"/>
                  </a:lnTo>
                  <a:lnTo>
                    <a:pt x="291" y="4172"/>
                  </a:lnTo>
                  <a:lnTo>
                    <a:pt x="571" y="7059"/>
                  </a:lnTo>
                  <a:lnTo>
                    <a:pt x="13202" y="5790"/>
                  </a:lnTo>
                  <a:cubicBezTo>
                    <a:pt x="14797" y="5627"/>
                    <a:pt x="15962" y="4207"/>
                    <a:pt x="15799" y="2612"/>
                  </a:cubicBezTo>
                  <a:cubicBezTo>
                    <a:pt x="15646" y="1107"/>
                    <a:pt x="14390" y="0"/>
                    <a:pt x="12921" y="0"/>
                  </a:cubicBezTo>
                  <a:close/>
                </a:path>
              </a:pathLst>
            </a:custGeom>
            <a:solidFill>
              <a:srgbClr val="FD7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7">
              <a:extLst>
                <a:ext uri="{FF2B5EF4-FFF2-40B4-BE49-F238E27FC236}">
                  <a16:creationId xmlns:a16="http://schemas.microsoft.com/office/drawing/2014/main" id="{70DA7B3B-02FD-0BC9-DFA9-BB084912AD30}"/>
                </a:ext>
              </a:extLst>
            </p:cNvPr>
            <p:cNvSpPr/>
            <p:nvPr/>
          </p:nvSpPr>
          <p:spPr>
            <a:xfrm>
              <a:off x="3188875" y="4548850"/>
              <a:ext cx="441850" cy="419075"/>
            </a:xfrm>
            <a:custGeom>
              <a:avLst/>
              <a:gdLst/>
              <a:ahLst/>
              <a:cxnLst/>
              <a:rect l="l" t="t" r="r" b="b"/>
              <a:pathLst>
                <a:path w="17674" h="16763" extrusionOk="0">
                  <a:moveTo>
                    <a:pt x="8832" y="0"/>
                  </a:moveTo>
                  <a:cubicBezTo>
                    <a:pt x="4619" y="0"/>
                    <a:pt x="990" y="3173"/>
                    <a:pt x="513" y="7457"/>
                  </a:cubicBezTo>
                  <a:cubicBezTo>
                    <a:pt x="0" y="12055"/>
                    <a:pt x="3318" y="16200"/>
                    <a:pt x="7917" y="16712"/>
                  </a:cubicBezTo>
                  <a:cubicBezTo>
                    <a:pt x="8226" y="16746"/>
                    <a:pt x="8534" y="16762"/>
                    <a:pt x="8838" y="16762"/>
                  </a:cubicBezTo>
                  <a:cubicBezTo>
                    <a:pt x="13057" y="16762"/>
                    <a:pt x="16695" y="13597"/>
                    <a:pt x="17173" y="9308"/>
                  </a:cubicBezTo>
                  <a:cubicBezTo>
                    <a:pt x="17673" y="4709"/>
                    <a:pt x="14367" y="564"/>
                    <a:pt x="9768" y="52"/>
                  </a:cubicBezTo>
                  <a:cubicBezTo>
                    <a:pt x="9454" y="17"/>
                    <a:pt x="9141" y="0"/>
                    <a:pt x="8832" y="0"/>
                  </a:cubicBezTo>
                  <a:close/>
                </a:path>
              </a:pathLst>
            </a:custGeom>
            <a:solidFill>
              <a:srgbClr val="130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7">
              <a:extLst>
                <a:ext uri="{FF2B5EF4-FFF2-40B4-BE49-F238E27FC236}">
                  <a16:creationId xmlns:a16="http://schemas.microsoft.com/office/drawing/2014/main" id="{009EA229-10A5-99E4-7E9E-9F410D857547}"/>
                </a:ext>
              </a:extLst>
            </p:cNvPr>
            <p:cNvSpPr/>
            <p:nvPr/>
          </p:nvSpPr>
          <p:spPr>
            <a:xfrm>
              <a:off x="3263675" y="4484375"/>
              <a:ext cx="329200" cy="67250"/>
            </a:xfrm>
            <a:custGeom>
              <a:avLst/>
              <a:gdLst/>
              <a:ahLst/>
              <a:cxnLst/>
              <a:rect l="l" t="t" r="r" b="b"/>
              <a:pathLst>
                <a:path w="13168" h="2690" extrusionOk="0">
                  <a:moveTo>
                    <a:pt x="140" y="0"/>
                  </a:moveTo>
                  <a:lnTo>
                    <a:pt x="0" y="1246"/>
                  </a:lnTo>
                  <a:lnTo>
                    <a:pt x="13028" y="2689"/>
                  </a:lnTo>
                  <a:lnTo>
                    <a:pt x="13168" y="1444"/>
                  </a:lnTo>
                  <a:lnTo>
                    <a:pt x="140" y="0"/>
                  </a:ln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7">
              <a:extLst>
                <a:ext uri="{FF2B5EF4-FFF2-40B4-BE49-F238E27FC236}">
                  <a16:creationId xmlns:a16="http://schemas.microsoft.com/office/drawing/2014/main" id="{64726D76-B0C8-914E-1DEB-D66A6AEBC308}"/>
                </a:ext>
              </a:extLst>
            </p:cNvPr>
            <p:cNvSpPr/>
            <p:nvPr/>
          </p:nvSpPr>
          <p:spPr>
            <a:xfrm>
              <a:off x="3331775" y="4523075"/>
              <a:ext cx="189500" cy="231875"/>
            </a:xfrm>
            <a:custGeom>
              <a:avLst/>
              <a:gdLst/>
              <a:ahLst/>
              <a:cxnLst/>
              <a:rect l="l" t="t" r="r" b="b"/>
              <a:pathLst>
                <a:path w="7580" h="9275" extrusionOk="0">
                  <a:moveTo>
                    <a:pt x="1" y="0"/>
                  </a:moveTo>
                  <a:cubicBezTo>
                    <a:pt x="1" y="1"/>
                    <a:pt x="234" y="8977"/>
                    <a:pt x="2807" y="9268"/>
                  </a:cubicBezTo>
                  <a:cubicBezTo>
                    <a:pt x="2847" y="9272"/>
                    <a:pt x="2888" y="9274"/>
                    <a:pt x="2928" y="9274"/>
                  </a:cubicBezTo>
                  <a:cubicBezTo>
                    <a:pt x="5448" y="9274"/>
                    <a:pt x="7580" y="839"/>
                    <a:pt x="7580" y="839"/>
                  </a:cubicBezTo>
                  <a:lnTo>
                    <a:pt x="1" y="0"/>
                  </a:ln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7">
              <a:extLst>
                <a:ext uri="{FF2B5EF4-FFF2-40B4-BE49-F238E27FC236}">
                  <a16:creationId xmlns:a16="http://schemas.microsoft.com/office/drawing/2014/main" id="{70DDEF46-DAD1-C430-E39B-BBFD71C368E7}"/>
                </a:ext>
              </a:extLst>
            </p:cNvPr>
            <p:cNvSpPr/>
            <p:nvPr/>
          </p:nvSpPr>
          <p:spPr>
            <a:xfrm>
              <a:off x="4868275" y="4735700"/>
              <a:ext cx="441850" cy="418850"/>
            </a:xfrm>
            <a:custGeom>
              <a:avLst/>
              <a:gdLst/>
              <a:ahLst/>
              <a:cxnLst/>
              <a:rect l="l" t="t" r="r" b="b"/>
              <a:pathLst>
                <a:path w="17674" h="16754" extrusionOk="0">
                  <a:moveTo>
                    <a:pt x="8829" y="0"/>
                  </a:moveTo>
                  <a:cubicBezTo>
                    <a:pt x="4618" y="0"/>
                    <a:pt x="990" y="3162"/>
                    <a:pt x="513" y="7445"/>
                  </a:cubicBezTo>
                  <a:cubicBezTo>
                    <a:pt x="0" y="12044"/>
                    <a:pt x="3318" y="16189"/>
                    <a:pt x="7905" y="16701"/>
                  </a:cubicBezTo>
                  <a:cubicBezTo>
                    <a:pt x="8220" y="16736"/>
                    <a:pt x="8533" y="16753"/>
                    <a:pt x="8842" y="16753"/>
                  </a:cubicBezTo>
                  <a:cubicBezTo>
                    <a:pt x="13054" y="16753"/>
                    <a:pt x="16684" y="13581"/>
                    <a:pt x="17161" y="9297"/>
                  </a:cubicBezTo>
                  <a:cubicBezTo>
                    <a:pt x="17673" y="4698"/>
                    <a:pt x="14355" y="565"/>
                    <a:pt x="9768" y="53"/>
                  </a:cubicBezTo>
                  <a:cubicBezTo>
                    <a:pt x="9453" y="17"/>
                    <a:pt x="9139" y="0"/>
                    <a:pt x="8829" y="0"/>
                  </a:cubicBezTo>
                  <a:close/>
                </a:path>
              </a:pathLst>
            </a:custGeom>
            <a:solidFill>
              <a:srgbClr val="130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7">
              <a:extLst>
                <a:ext uri="{FF2B5EF4-FFF2-40B4-BE49-F238E27FC236}">
                  <a16:creationId xmlns:a16="http://schemas.microsoft.com/office/drawing/2014/main" id="{DF9E8488-F7F1-E760-721F-22535D18175F}"/>
                </a:ext>
              </a:extLst>
            </p:cNvPr>
            <p:cNvSpPr/>
            <p:nvPr/>
          </p:nvSpPr>
          <p:spPr>
            <a:xfrm>
              <a:off x="4943075" y="4670925"/>
              <a:ext cx="329200" cy="67550"/>
            </a:xfrm>
            <a:custGeom>
              <a:avLst/>
              <a:gdLst/>
              <a:ahLst/>
              <a:cxnLst/>
              <a:rect l="l" t="t" r="r" b="b"/>
              <a:pathLst>
                <a:path w="13168" h="2702" extrusionOk="0">
                  <a:moveTo>
                    <a:pt x="140" y="1"/>
                  </a:moveTo>
                  <a:lnTo>
                    <a:pt x="0" y="1247"/>
                  </a:lnTo>
                  <a:lnTo>
                    <a:pt x="13028" y="2702"/>
                  </a:lnTo>
                  <a:lnTo>
                    <a:pt x="13168" y="1444"/>
                  </a:lnTo>
                  <a:lnTo>
                    <a:pt x="140" y="1"/>
                  </a:ln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7">
              <a:extLst>
                <a:ext uri="{FF2B5EF4-FFF2-40B4-BE49-F238E27FC236}">
                  <a16:creationId xmlns:a16="http://schemas.microsoft.com/office/drawing/2014/main" id="{289C925F-7003-C978-F0A0-43E46678D2CE}"/>
                </a:ext>
              </a:extLst>
            </p:cNvPr>
            <p:cNvSpPr/>
            <p:nvPr/>
          </p:nvSpPr>
          <p:spPr>
            <a:xfrm>
              <a:off x="5010900" y="4709650"/>
              <a:ext cx="189775" cy="231875"/>
            </a:xfrm>
            <a:custGeom>
              <a:avLst/>
              <a:gdLst/>
              <a:ahLst/>
              <a:cxnLst/>
              <a:rect l="l" t="t" r="r" b="b"/>
              <a:pathLst>
                <a:path w="7591" h="9275" extrusionOk="0">
                  <a:moveTo>
                    <a:pt x="0" y="0"/>
                  </a:moveTo>
                  <a:cubicBezTo>
                    <a:pt x="0" y="0"/>
                    <a:pt x="233" y="8988"/>
                    <a:pt x="2818" y="9267"/>
                  </a:cubicBezTo>
                  <a:cubicBezTo>
                    <a:pt x="2860" y="9272"/>
                    <a:pt x="2902" y="9275"/>
                    <a:pt x="2944" y="9275"/>
                  </a:cubicBezTo>
                  <a:cubicBezTo>
                    <a:pt x="5462" y="9275"/>
                    <a:pt x="7591" y="850"/>
                    <a:pt x="7591" y="850"/>
                  </a:cubicBezTo>
                  <a:lnTo>
                    <a:pt x="0" y="0"/>
                  </a:ln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7">
              <a:extLst>
                <a:ext uri="{FF2B5EF4-FFF2-40B4-BE49-F238E27FC236}">
                  <a16:creationId xmlns:a16="http://schemas.microsoft.com/office/drawing/2014/main" id="{F64DE036-14D3-3267-9EA2-BFC09587A38C}"/>
                </a:ext>
              </a:extLst>
            </p:cNvPr>
            <p:cNvSpPr/>
            <p:nvPr/>
          </p:nvSpPr>
          <p:spPr>
            <a:xfrm>
              <a:off x="3067500" y="2400100"/>
              <a:ext cx="2619825" cy="1446700"/>
            </a:xfrm>
            <a:custGeom>
              <a:avLst/>
              <a:gdLst/>
              <a:ahLst/>
              <a:cxnLst/>
              <a:rect l="l" t="t" r="r" b="b"/>
              <a:pathLst>
                <a:path w="104793" h="57868" extrusionOk="0">
                  <a:moveTo>
                    <a:pt x="102243" y="2119"/>
                  </a:moveTo>
                  <a:lnTo>
                    <a:pt x="85536" y="55593"/>
                  </a:lnTo>
                  <a:lnTo>
                    <a:pt x="3703" y="39165"/>
                  </a:lnTo>
                  <a:lnTo>
                    <a:pt x="2166" y="2515"/>
                  </a:lnTo>
                  <a:lnTo>
                    <a:pt x="102243" y="2119"/>
                  </a:lnTo>
                  <a:close/>
                  <a:moveTo>
                    <a:pt x="103675" y="0"/>
                  </a:moveTo>
                  <a:lnTo>
                    <a:pt x="1060" y="408"/>
                  </a:lnTo>
                  <a:cubicBezTo>
                    <a:pt x="769" y="408"/>
                    <a:pt x="501" y="524"/>
                    <a:pt x="303" y="734"/>
                  </a:cubicBezTo>
                  <a:cubicBezTo>
                    <a:pt x="105" y="943"/>
                    <a:pt x="1" y="1223"/>
                    <a:pt x="12" y="1502"/>
                  </a:cubicBezTo>
                  <a:lnTo>
                    <a:pt x="1631" y="40073"/>
                  </a:lnTo>
                  <a:cubicBezTo>
                    <a:pt x="1654" y="40562"/>
                    <a:pt x="2003" y="40970"/>
                    <a:pt x="2480" y="41075"/>
                  </a:cubicBezTo>
                  <a:lnTo>
                    <a:pt x="86060" y="57839"/>
                  </a:lnTo>
                  <a:cubicBezTo>
                    <a:pt x="86084" y="57851"/>
                    <a:pt x="86119" y="57851"/>
                    <a:pt x="86153" y="57863"/>
                  </a:cubicBezTo>
                  <a:cubicBezTo>
                    <a:pt x="86187" y="57866"/>
                    <a:pt x="86220" y="57867"/>
                    <a:pt x="86253" y="57867"/>
                  </a:cubicBezTo>
                  <a:cubicBezTo>
                    <a:pt x="86706" y="57867"/>
                    <a:pt x="87130" y="57574"/>
                    <a:pt x="87271" y="57129"/>
                  </a:cubicBezTo>
                  <a:lnTo>
                    <a:pt x="104688" y="1374"/>
                  </a:lnTo>
                  <a:cubicBezTo>
                    <a:pt x="104793" y="1060"/>
                    <a:pt x="104735" y="699"/>
                    <a:pt x="104537" y="431"/>
                  </a:cubicBezTo>
                  <a:cubicBezTo>
                    <a:pt x="104339" y="163"/>
                    <a:pt x="104024" y="0"/>
                    <a:pt x="103675"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7">
              <a:extLst>
                <a:ext uri="{FF2B5EF4-FFF2-40B4-BE49-F238E27FC236}">
                  <a16:creationId xmlns:a16="http://schemas.microsoft.com/office/drawing/2014/main" id="{4D163521-1B34-736B-D247-7BC524020738}"/>
                </a:ext>
              </a:extLst>
            </p:cNvPr>
            <p:cNvSpPr/>
            <p:nvPr/>
          </p:nvSpPr>
          <p:spPr>
            <a:xfrm>
              <a:off x="3087575" y="2923000"/>
              <a:ext cx="2348275" cy="335875"/>
            </a:xfrm>
            <a:custGeom>
              <a:avLst/>
              <a:gdLst/>
              <a:ahLst/>
              <a:cxnLst/>
              <a:rect l="l" t="t" r="r" b="b"/>
              <a:pathLst>
                <a:path w="93931" h="13435" extrusionOk="0">
                  <a:moveTo>
                    <a:pt x="1126" y="0"/>
                  </a:moveTo>
                  <a:cubicBezTo>
                    <a:pt x="599" y="0"/>
                    <a:pt x="136" y="391"/>
                    <a:pt x="71" y="925"/>
                  </a:cubicBezTo>
                  <a:cubicBezTo>
                    <a:pt x="1" y="1508"/>
                    <a:pt x="420" y="2031"/>
                    <a:pt x="991" y="2113"/>
                  </a:cubicBezTo>
                  <a:lnTo>
                    <a:pt x="92685" y="13429"/>
                  </a:lnTo>
                  <a:lnTo>
                    <a:pt x="92697" y="13429"/>
                  </a:lnTo>
                  <a:cubicBezTo>
                    <a:pt x="92733" y="13433"/>
                    <a:pt x="92769" y="13435"/>
                    <a:pt x="92805" y="13435"/>
                  </a:cubicBezTo>
                  <a:cubicBezTo>
                    <a:pt x="93332" y="13435"/>
                    <a:pt x="93796" y="13044"/>
                    <a:pt x="93861" y="12510"/>
                  </a:cubicBezTo>
                  <a:cubicBezTo>
                    <a:pt x="93931" y="11927"/>
                    <a:pt x="93523" y="11404"/>
                    <a:pt x="92941" y="11322"/>
                  </a:cubicBezTo>
                  <a:lnTo>
                    <a:pt x="1247" y="6"/>
                  </a:lnTo>
                  <a:lnTo>
                    <a:pt x="1235" y="6"/>
                  </a:lnTo>
                  <a:cubicBezTo>
                    <a:pt x="1199" y="2"/>
                    <a:pt x="1162" y="0"/>
                    <a:pt x="1126"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7">
              <a:extLst>
                <a:ext uri="{FF2B5EF4-FFF2-40B4-BE49-F238E27FC236}">
                  <a16:creationId xmlns:a16="http://schemas.microsoft.com/office/drawing/2014/main" id="{691A9DC8-956C-81D1-8FF7-E8A4FF8EA4FC}"/>
                </a:ext>
              </a:extLst>
            </p:cNvPr>
            <p:cNvSpPr/>
            <p:nvPr/>
          </p:nvSpPr>
          <p:spPr>
            <a:xfrm>
              <a:off x="3076525" y="2633500"/>
              <a:ext cx="2502825" cy="162800"/>
            </a:xfrm>
            <a:custGeom>
              <a:avLst/>
              <a:gdLst/>
              <a:ahLst/>
              <a:cxnLst/>
              <a:rect l="l" t="t" r="r" b="b"/>
              <a:pathLst>
                <a:path w="100113" h="6512" extrusionOk="0">
                  <a:moveTo>
                    <a:pt x="1087" y="1"/>
                  </a:moveTo>
                  <a:cubicBezTo>
                    <a:pt x="523" y="1"/>
                    <a:pt x="46" y="447"/>
                    <a:pt x="24" y="1014"/>
                  </a:cubicBezTo>
                  <a:cubicBezTo>
                    <a:pt x="1" y="1573"/>
                    <a:pt x="420" y="2051"/>
                    <a:pt x="967" y="2109"/>
                  </a:cubicBezTo>
                  <a:cubicBezTo>
                    <a:pt x="990" y="2109"/>
                    <a:pt x="1013" y="2109"/>
                    <a:pt x="1037" y="2120"/>
                  </a:cubicBezTo>
                  <a:lnTo>
                    <a:pt x="98983" y="6510"/>
                  </a:lnTo>
                  <a:cubicBezTo>
                    <a:pt x="99004" y="6511"/>
                    <a:pt x="99025" y="6512"/>
                    <a:pt x="99046" y="6512"/>
                  </a:cubicBezTo>
                  <a:cubicBezTo>
                    <a:pt x="99601" y="6512"/>
                    <a:pt x="100067" y="6069"/>
                    <a:pt x="100089" y="5508"/>
                  </a:cubicBezTo>
                  <a:cubicBezTo>
                    <a:pt x="100112" y="4926"/>
                    <a:pt x="99670" y="4437"/>
                    <a:pt x="99076" y="4402"/>
                  </a:cubicBezTo>
                  <a:lnTo>
                    <a:pt x="1130" y="2"/>
                  </a:lnTo>
                  <a:cubicBezTo>
                    <a:pt x="1115" y="1"/>
                    <a:pt x="1101" y="1"/>
                    <a:pt x="1087"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7">
              <a:extLst>
                <a:ext uri="{FF2B5EF4-FFF2-40B4-BE49-F238E27FC236}">
                  <a16:creationId xmlns:a16="http://schemas.microsoft.com/office/drawing/2014/main" id="{C422C829-3CF5-D986-674B-CC27B55C6F5B}"/>
                </a:ext>
              </a:extLst>
            </p:cNvPr>
            <p:cNvSpPr/>
            <p:nvPr/>
          </p:nvSpPr>
          <p:spPr>
            <a:xfrm>
              <a:off x="3098350" y="3194250"/>
              <a:ext cx="2212925" cy="464850"/>
            </a:xfrm>
            <a:custGeom>
              <a:avLst/>
              <a:gdLst/>
              <a:ahLst/>
              <a:cxnLst/>
              <a:rect l="l" t="t" r="r" b="b"/>
              <a:pathLst>
                <a:path w="88517" h="18594" extrusionOk="0">
                  <a:moveTo>
                    <a:pt x="1147" y="0"/>
                  </a:moveTo>
                  <a:cubicBezTo>
                    <a:pt x="650" y="0"/>
                    <a:pt x="209" y="351"/>
                    <a:pt x="105" y="856"/>
                  </a:cubicBezTo>
                  <a:cubicBezTo>
                    <a:pt x="1" y="1438"/>
                    <a:pt x="373" y="1986"/>
                    <a:pt x="944" y="2102"/>
                  </a:cubicBezTo>
                  <a:lnTo>
                    <a:pt x="87178" y="18576"/>
                  </a:lnTo>
                  <a:cubicBezTo>
                    <a:pt x="87201" y="18576"/>
                    <a:pt x="87236" y="18587"/>
                    <a:pt x="87260" y="18587"/>
                  </a:cubicBezTo>
                  <a:cubicBezTo>
                    <a:pt x="87298" y="18592"/>
                    <a:pt x="87337" y="18594"/>
                    <a:pt x="87375" y="18594"/>
                  </a:cubicBezTo>
                  <a:cubicBezTo>
                    <a:pt x="87876" y="18594"/>
                    <a:pt x="88315" y="18246"/>
                    <a:pt x="88412" y="17738"/>
                  </a:cubicBezTo>
                  <a:cubicBezTo>
                    <a:pt x="88517" y="17167"/>
                    <a:pt x="88144" y="16608"/>
                    <a:pt x="87574" y="16503"/>
                  </a:cubicBezTo>
                  <a:lnTo>
                    <a:pt x="1340" y="18"/>
                  </a:lnTo>
                  <a:cubicBezTo>
                    <a:pt x="1275" y="6"/>
                    <a:pt x="1210" y="0"/>
                    <a:pt x="1147"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7">
              <a:extLst>
                <a:ext uri="{FF2B5EF4-FFF2-40B4-BE49-F238E27FC236}">
                  <a16:creationId xmlns:a16="http://schemas.microsoft.com/office/drawing/2014/main" id="{B561059E-2FEF-BD69-7CC7-EC954C06F3BF}"/>
                </a:ext>
              </a:extLst>
            </p:cNvPr>
            <p:cNvSpPr/>
            <p:nvPr/>
          </p:nvSpPr>
          <p:spPr>
            <a:xfrm>
              <a:off x="5210275" y="2410200"/>
              <a:ext cx="183100" cy="1423425"/>
            </a:xfrm>
            <a:custGeom>
              <a:avLst/>
              <a:gdLst/>
              <a:ahLst/>
              <a:cxnLst/>
              <a:rect l="l" t="t" r="r" b="b"/>
              <a:pathLst>
                <a:path w="7324" h="56937" extrusionOk="0">
                  <a:moveTo>
                    <a:pt x="6759" y="0"/>
                  </a:moveTo>
                  <a:cubicBezTo>
                    <a:pt x="6495" y="0"/>
                    <a:pt x="6273" y="200"/>
                    <a:pt x="6240" y="470"/>
                  </a:cubicBezTo>
                  <a:lnTo>
                    <a:pt x="23" y="56353"/>
                  </a:lnTo>
                  <a:cubicBezTo>
                    <a:pt x="0" y="56632"/>
                    <a:pt x="210" y="56900"/>
                    <a:pt x="489" y="56935"/>
                  </a:cubicBezTo>
                  <a:cubicBezTo>
                    <a:pt x="504" y="56936"/>
                    <a:pt x="519" y="56937"/>
                    <a:pt x="533" y="56937"/>
                  </a:cubicBezTo>
                  <a:cubicBezTo>
                    <a:pt x="807" y="56937"/>
                    <a:pt x="1050" y="56734"/>
                    <a:pt x="1083" y="56469"/>
                  </a:cubicBezTo>
                  <a:lnTo>
                    <a:pt x="7288" y="586"/>
                  </a:lnTo>
                  <a:cubicBezTo>
                    <a:pt x="7323" y="295"/>
                    <a:pt x="7113" y="27"/>
                    <a:pt x="6822" y="4"/>
                  </a:cubicBezTo>
                  <a:cubicBezTo>
                    <a:pt x="6801" y="1"/>
                    <a:pt x="6780" y="0"/>
                    <a:pt x="6759"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7">
              <a:extLst>
                <a:ext uri="{FF2B5EF4-FFF2-40B4-BE49-F238E27FC236}">
                  <a16:creationId xmlns:a16="http://schemas.microsoft.com/office/drawing/2014/main" id="{F5442DB9-2538-8414-6BA4-2F33136939EE}"/>
                </a:ext>
              </a:extLst>
            </p:cNvPr>
            <p:cNvSpPr/>
            <p:nvPr/>
          </p:nvSpPr>
          <p:spPr>
            <a:xfrm>
              <a:off x="4948900" y="2412225"/>
              <a:ext cx="177275" cy="1368775"/>
            </a:xfrm>
            <a:custGeom>
              <a:avLst/>
              <a:gdLst/>
              <a:ahLst/>
              <a:cxnLst/>
              <a:rect l="l" t="t" r="r" b="b"/>
              <a:pathLst>
                <a:path w="7091" h="54751" extrusionOk="0">
                  <a:moveTo>
                    <a:pt x="6527" y="1"/>
                  </a:moveTo>
                  <a:cubicBezTo>
                    <a:pt x="6262" y="1"/>
                    <a:pt x="6040" y="200"/>
                    <a:pt x="6008" y="470"/>
                  </a:cubicBezTo>
                  <a:lnTo>
                    <a:pt x="35" y="54164"/>
                  </a:lnTo>
                  <a:cubicBezTo>
                    <a:pt x="0" y="54456"/>
                    <a:pt x="210" y="54723"/>
                    <a:pt x="501" y="54747"/>
                  </a:cubicBezTo>
                  <a:cubicBezTo>
                    <a:pt x="522" y="54749"/>
                    <a:pt x="543" y="54750"/>
                    <a:pt x="564" y="54750"/>
                  </a:cubicBezTo>
                  <a:cubicBezTo>
                    <a:pt x="828" y="54750"/>
                    <a:pt x="1051" y="54551"/>
                    <a:pt x="1083" y="54281"/>
                  </a:cubicBezTo>
                  <a:lnTo>
                    <a:pt x="7055" y="587"/>
                  </a:lnTo>
                  <a:cubicBezTo>
                    <a:pt x="7090" y="295"/>
                    <a:pt x="6881" y="28"/>
                    <a:pt x="6590" y="4"/>
                  </a:cubicBezTo>
                  <a:cubicBezTo>
                    <a:pt x="6568" y="2"/>
                    <a:pt x="6547" y="1"/>
                    <a:pt x="6527"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7">
              <a:extLst>
                <a:ext uri="{FF2B5EF4-FFF2-40B4-BE49-F238E27FC236}">
                  <a16:creationId xmlns:a16="http://schemas.microsoft.com/office/drawing/2014/main" id="{CCF993E3-C9C8-E97E-F221-8B57157628E9}"/>
                </a:ext>
              </a:extLst>
            </p:cNvPr>
            <p:cNvSpPr/>
            <p:nvPr/>
          </p:nvSpPr>
          <p:spPr>
            <a:xfrm>
              <a:off x="4687825" y="2414025"/>
              <a:ext cx="171150" cy="1314575"/>
            </a:xfrm>
            <a:custGeom>
              <a:avLst/>
              <a:gdLst/>
              <a:ahLst/>
              <a:cxnLst/>
              <a:rect l="l" t="t" r="r" b="b"/>
              <a:pathLst>
                <a:path w="6846" h="52583" extrusionOk="0">
                  <a:moveTo>
                    <a:pt x="6301" y="1"/>
                  </a:moveTo>
                  <a:cubicBezTo>
                    <a:pt x="6029" y="1"/>
                    <a:pt x="5796" y="203"/>
                    <a:pt x="5763" y="480"/>
                  </a:cubicBezTo>
                  <a:lnTo>
                    <a:pt x="35" y="51997"/>
                  </a:lnTo>
                  <a:cubicBezTo>
                    <a:pt x="0" y="52288"/>
                    <a:pt x="210" y="52556"/>
                    <a:pt x="501" y="52579"/>
                  </a:cubicBezTo>
                  <a:cubicBezTo>
                    <a:pt x="522" y="52582"/>
                    <a:pt x="543" y="52583"/>
                    <a:pt x="564" y="52583"/>
                  </a:cubicBezTo>
                  <a:cubicBezTo>
                    <a:pt x="828" y="52583"/>
                    <a:pt x="1051" y="52383"/>
                    <a:pt x="1083" y="52113"/>
                  </a:cubicBezTo>
                  <a:lnTo>
                    <a:pt x="6811" y="596"/>
                  </a:lnTo>
                  <a:cubicBezTo>
                    <a:pt x="6846" y="305"/>
                    <a:pt x="6636" y="37"/>
                    <a:pt x="6345" y="2"/>
                  </a:cubicBezTo>
                  <a:cubicBezTo>
                    <a:pt x="6330" y="1"/>
                    <a:pt x="6316" y="1"/>
                    <a:pt x="6301"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7">
              <a:extLst>
                <a:ext uri="{FF2B5EF4-FFF2-40B4-BE49-F238E27FC236}">
                  <a16:creationId xmlns:a16="http://schemas.microsoft.com/office/drawing/2014/main" id="{D6625889-79D1-BEF1-3F56-643FB5E37630}"/>
                </a:ext>
              </a:extLst>
            </p:cNvPr>
            <p:cNvSpPr/>
            <p:nvPr/>
          </p:nvSpPr>
          <p:spPr>
            <a:xfrm>
              <a:off x="4426750" y="2416075"/>
              <a:ext cx="164750" cy="1260150"/>
            </a:xfrm>
            <a:custGeom>
              <a:avLst/>
              <a:gdLst/>
              <a:ahLst/>
              <a:cxnLst/>
              <a:rect l="l" t="t" r="r" b="b"/>
              <a:pathLst>
                <a:path w="6590" h="50406" extrusionOk="0">
                  <a:moveTo>
                    <a:pt x="6056" y="0"/>
                  </a:moveTo>
                  <a:cubicBezTo>
                    <a:pt x="5783" y="0"/>
                    <a:pt x="5541" y="202"/>
                    <a:pt x="5518" y="467"/>
                  </a:cubicBezTo>
                  <a:lnTo>
                    <a:pt x="23" y="49819"/>
                  </a:lnTo>
                  <a:cubicBezTo>
                    <a:pt x="0" y="50110"/>
                    <a:pt x="198" y="50378"/>
                    <a:pt x="489" y="50401"/>
                  </a:cubicBezTo>
                  <a:cubicBezTo>
                    <a:pt x="510" y="50404"/>
                    <a:pt x="532" y="50405"/>
                    <a:pt x="552" y="50405"/>
                  </a:cubicBezTo>
                  <a:cubicBezTo>
                    <a:pt x="818" y="50405"/>
                    <a:pt x="1050" y="50205"/>
                    <a:pt x="1071" y="49936"/>
                  </a:cubicBezTo>
                  <a:lnTo>
                    <a:pt x="6566" y="584"/>
                  </a:lnTo>
                  <a:cubicBezTo>
                    <a:pt x="6590" y="304"/>
                    <a:pt x="6392" y="37"/>
                    <a:pt x="6101" y="2"/>
                  </a:cubicBezTo>
                  <a:cubicBezTo>
                    <a:pt x="6086" y="1"/>
                    <a:pt x="6071" y="0"/>
                    <a:pt x="6056"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7">
              <a:extLst>
                <a:ext uri="{FF2B5EF4-FFF2-40B4-BE49-F238E27FC236}">
                  <a16:creationId xmlns:a16="http://schemas.microsoft.com/office/drawing/2014/main" id="{BAFA87C2-7242-DAFB-457C-A011D7285ECA}"/>
                </a:ext>
              </a:extLst>
            </p:cNvPr>
            <p:cNvSpPr/>
            <p:nvPr/>
          </p:nvSpPr>
          <p:spPr>
            <a:xfrm>
              <a:off x="4165375" y="2418100"/>
              <a:ext cx="158925" cy="1205725"/>
            </a:xfrm>
            <a:custGeom>
              <a:avLst/>
              <a:gdLst/>
              <a:ahLst/>
              <a:cxnLst/>
              <a:rect l="l" t="t" r="r" b="b"/>
              <a:pathLst>
                <a:path w="6357" h="48229" extrusionOk="0">
                  <a:moveTo>
                    <a:pt x="5812" y="0"/>
                  </a:moveTo>
                  <a:cubicBezTo>
                    <a:pt x="5549" y="0"/>
                    <a:pt x="5307" y="192"/>
                    <a:pt x="5274" y="468"/>
                  </a:cubicBezTo>
                  <a:lnTo>
                    <a:pt x="35" y="47643"/>
                  </a:lnTo>
                  <a:cubicBezTo>
                    <a:pt x="0" y="47934"/>
                    <a:pt x="210" y="48190"/>
                    <a:pt x="501" y="48225"/>
                  </a:cubicBezTo>
                  <a:cubicBezTo>
                    <a:pt x="522" y="48227"/>
                    <a:pt x="543" y="48229"/>
                    <a:pt x="564" y="48229"/>
                  </a:cubicBezTo>
                  <a:cubicBezTo>
                    <a:pt x="828" y="48229"/>
                    <a:pt x="1051" y="48029"/>
                    <a:pt x="1083" y="47759"/>
                  </a:cubicBezTo>
                  <a:lnTo>
                    <a:pt x="6334" y="584"/>
                  </a:lnTo>
                  <a:cubicBezTo>
                    <a:pt x="6357" y="293"/>
                    <a:pt x="6147" y="37"/>
                    <a:pt x="5856" y="2"/>
                  </a:cubicBezTo>
                  <a:cubicBezTo>
                    <a:pt x="5841" y="1"/>
                    <a:pt x="5826" y="0"/>
                    <a:pt x="5812"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7">
              <a:extLst>
                <a:ext uri="{FF2B5EF4-FFF2-40B4-BE49-F238E27FC236}">
                  <a16:creationId xmlns:a16="http://schemas.microsoft.com/office/drawing/2014/main" id="{33461B52-7224-90DF-1666-551E15D6E577}"/>
                </a:ext>
              </a:extLst>
            </p:cNvPr>
            <p:cNvSpPr/>
            <p:nvPr/>
          </p:nvSpPr>
          <p:spPr>
            <a:xfrm>
              <a:off x="3904300" y="2420075"/>
              <a:ext cx="152825" cy="1151350"/>
            </a:xfrm>
            <a:custGeom>
              <a:avLst/>
              <a:gdLst/>
              <a:ahLst/>
              <a:cxnLst/>
              <a:rect l="l" t="t" r="r" b="b"/>
              <a:pathLst>
                <a:path w="6113" h="46054" extrusionOk="0">
                  <a:moveTo>
                    <a:pt x="5548" y="1"/>
                  </a:moveTo>
                  <a:cubicBezTo>
                    <a:pt x="5284" y="1"/>
                    <a:pt x="5062" y="201"/>
                    <a:pt x="5030" y="470"/>
                  </a:cubicBezTo>
                  <a:lnTo>
                    <a:pt x="35" y="45468"/>
                  </a:lnTo>
                  <a:cubicBezTo>
                    <a:pt x="0" y="45759"/>
                    <a:pt x="210" y="46015"/>
                    <a:pt x="501" y="46050"/>
                  </a:cubicBezTo>
                  <a:cubicBezTo>
                    <a:pt x="521" y="46053"/>
                    <a:pt x="542" y="46054"/>
                    <a:pt x="562" y="46054"/>
                  </a:cubicBezTo>
                  <a:cubicBezTo>
                    <a:pt x="818" y="46054"/>
                    <a:pt x="1051" y="45854"/>
                    <a:pt x="1083" y="45584"/>
                  </a:cubicBezTo>
                  <a:lnTo>
                    <a:pt x="6077" y="587"/>
                  </a:lnTo>
                  <a:cubicBezTo>
                    <a:pt x="6112" y="296"/>
                    <a:pt x="5903" y="40"/>
                    <a:pt x="5612" y="5"/>
                  </a:cubicBezTo>
                  <a:cubicBezTo>
                    <a:pt x="5590" y="2"/>
                    <a:pt x="5569" y="1"/>
                    <a:pt x="5548"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7">
              <a:extLst>
                <a:ext uri="{FF2B5EF4-FFF2-40B4-BE49-F238E27FC236}">
                  <a16:creationId xmlns:a16="http://schemas.microsoft.com/office/drawing/2014/main" id="{982BD8D2-D3A2-16AC-4EF1-60F6BD898F30}"/>
                </a:ext>
              </a:extLst>
            </p:cNvPr>
            <p:cNvSpPr/>
            <p:nvPr/>
          </p:nvSpPr>
          <p:spPr>
            <a:xfrm>
              <a:off x="3642925" y="2422125"/>
              <a:ext cx="147000" cy="1096925"/>
            </a:xfrm>
            <a:custGeom>
              <a:avLst/>
              <a:gdLst/>
              <a:ahLst/>
              <a:cxnLst/>
              <a:rect l="l" t="t" r="r" b="b"/>
              <a:pathLst>
                <a:path w="5880" h="43877" extrusionOk="0">
                  <a:moveTo>
                    <a:pt x="5316" y="0"/>
                  </a:moveTo>
                  <a:cubicBezTo>
                    <a:pt x="5052" y="0"/>
                    <a:pt x="4829" y="200"/>
                    <a:pt x="4797" y="470"/>
                  </a:cubicBezTo>
                  <a:lnTo>
                    <a:pt x="35" y="43290"/>
                  </a:lnTo>
                  <a:cubicBezTo>
                    <a:pt x="0" y="43581"/>
                    <a:pt x="210" y="43838"/>
                    <a:pt x="501" y="43873"/>
                  </a:cubicBezTo>
                  <a:cubicBezTo>
                    <a:pt x="522" y="43875"/>
                    <a:pt x="543" y="43876"/>
                    <a:pt x="564" y="43876"/>
                  </a:cubicBezTo>
                  <a:cubicBezTo>
                    <a:pt x="830" y="43876"/>
                    <a:pt x="1062" y="43677"/>
                    <a:pt x="1083" y="43407"/>
                  </a:cubicBezTo>
                  <a:lnTo>
                    <a:pt x="5845" y="586"/>
                  </a:lnTo>
                  <a:cubicBezTo>
                    <a:pt x="5880" y="295"/>
                    <a:pt x="5670" y="39"/>
                    <a:pt x="5379" y="4"/>
                  </a:cubicBezTo>
                  <a:cubicBezTo>
                    <a:pt x="5358" y="2"/>
                    <a:pt x="5337" y="0"/>
                    <a:pt x="5316"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7">
              <a:extLst>
                <a:ext uri="{FF2B5EF4-FFF2-40B4-BE49-F238E27FC236}">
                  <a16:creationId xmlns:a16="http://schemas.microsoft.com/office/drawing/2014/main" id="{91CC1811-8D59-3AEE-660D-01B57EE64452}"/>
                </a:ext>
              </a:extLst>
            </p:cNvPr>
            <p:cNvSpPr/>
            <p:nvPr/>
          </p:nvSpPr>
          <p:spPr>
            <a:xfrm>
              <a:off x="3381850" y="2424150"/>
              <a:ext cx="140900" cy="1042500"/>
            </a:xfrm>
            <a:custGeom>
              <a:avLst/>
              <a:gdLst/>
              <a:ahLst/>
              <a:cxnLst/>
              <a:rect l="l" t="t" r="r" b="b"/>
              <a:pathLst>
                <a:path w="5636" h="41700" extrusionOk="0">
                  <a:moveTo>
                    <a:pt x="5071" y="1"/>
                  </a:moveTo>
                  <a:cubicBezTo>
                    <a:pt x="4807" y="1"/>
                    <a:pt x="4585" y="201"/>
                    <a:pt x="4552" y="470"/>
                  </a:cubicBezTo>
                  <a:lnTo>
                    <a:pt x="35" y="41114"/>
                  </a:lnTo>
                  <a:cubicBezTo>
                    <a:pt x="0" y="41405"/>
                    <a:pt x="210" y="41661"/>
                    <a:pt x="501" y="41696"/>
                  </a:cubicBezTo>
                  <a:cubicBezTo>
                    <a:pt x="522" y="41698"/>
                    <a:pt x="543" y="41700"/>
                    <a:pt x="564" y="41700"/>
                  </a:cubicBezTo>
                  <a:cubicBezTo>
                    <a:pt x="828" y="41700"/>
                    <a:pt x="1051" y="41500"/>
                    <a:pt x="1083" y="41230"/>
                  </a:cubicBezTo>
                  <a:lnTo>
                    <a:pt x="5600" y="587"/>
                  </a:lnTo>
                  <a:cubicBezTo>
                    <a:pt x="5635" y="296"/>
                    <a:pt x="5426" y="40"/>
                    <a:pt x="5134" y="5"/>
                  </a:cubicBezTo>
                  <a:cubicBezTo>
                    <a:pt x="5113" y="2"/>
                    <a:pt x="5092" y="1"/>
                    <a:pt x="5071"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7">
              <a:extLst>
                <a:ext uri="{FF2B5EF4-FFF2-40B4-BE49-F238E27FC236}">
                  <a16:creationId xmlns:a16="http://schemas.microsoft.com/office/drawing/2014/main" id="{79D39EA6-AE5D-335D-3DEF-EDDC36AECCA9}"/>
                </a:ext>
              </a:extLst>
            </p:cNvPr>
            <p:cNvSpPr/>
            <p:nvPr/>
          </p:nvSpPr>
          <p:spPr>
            <a:xfrm>
              <a:off x="3120775" y="2426200"/>
              <a:ext cx="134775" cy="988075"/>
            </a:xfrm>
            <a:custGeom>
              <a:avLst/>
              <a:gdLst/>
              <a:ahLst/>
              <a:cxnLst/>
              <a:rect l="l" t="t" r="r" b="b"/>
              <a:pathLst>
                <a:path w="5391" h="39523" extrusionOk="0">
                  <a:moveTo>
                    <a:pt x="4826" y="0"/>
                  </a:moveTo>
                  <a:cubicBezTo>
                    <a:pt x="4561" y="0"/>
                    <a:pt x="4329" y="200"/>
                    <a:pt x="4308" y="470"/>
                  </a:cubicBezTo>
                  <a:lnTo>
                    <a:pt x="23" y="38936"/>
                  </a:lnTo>
                  <a:cubicBezTo>
                    <a:pt x="0" y="39227"/>
                    <a:pt x="210" y="39483"/>
                    <a:pt x="489" y="39518"/>
                  </a:cubicBezTo>
                  <a:cubicBezTo>
                    <a:pt x="510" y="39521"/>
                    <a:pt x="532" y="39522"/>
                    <a:pt x="553" y="39522"/>
                  </a:cubicBezTo>
                  <a:cubicBezTo>
                    <a:pt x="818" y="39522"/>
                    <a:pt x="1050" y="39322"/>
                    <a:pt x="1083" y="39053"/>
                  </a:cubicBezTo>
                  <a:lnTo>
                    <a:pt x="5356" y="586"/>
                  </a:lnTo>
                  <a:cubicBezTo>
                    <a:pt x="5391" y="295"/>
                    <a:pt x="5181" y="39"/>
                    <a:pt x="4890" y="4"/>
                  </a:cubicBezTo>
                  <a:cubicBezTo>
                    <a:pt x="4869" y="2"/>
                    <a:pt x="4847" y="0"/>
                    <a:pt x="4826"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7">
              <a:extLst>
                <a:ext uri="{FF2B5EF4-FFF2-40B4-BE49-F238E27FC236}">
                  <a16:creationId xmlns:a16="http://schemas.microsoft.com/office/drawing/2014/main" id="{C52AB3DD-451D-62B3-2385-599EA7B5FEA6}"/>
                </a:ext>
              </a:extLst>
            </p:cNvPr>
            <p:cNvSpPr/>
            <p:nvPr/>
          </p:nvSpPr>
          <p:spPr>
            <a:xfrm>
              <a:off x="3213325" y="3780750"/>
              <a:ext cx="2405900" cy="938700"/>
            </a:xfrm>
            <a:custGeom>
              <a:avLst/>
              <a:gdLst/>
              <a:ahLst/>
              <a:cxnLst/>
              <a:rect l="l" t="t" r="r" b="b"/>
              <a:pathLst>
                <a:path w="96236" h="37548" extrusionOk="0">
                  <a:moveTo>
                    <a:pt x="80431" y="1"/>
                  </a:moveTo>
                  <a:cubicBezTo>
                    <a:pt x="80169" y="1"/>
                    <a:pt x="79903" y="66"/>
                    <a:pt x="79657" y="204"/>
                  </a:cubicBezTo>
                  <a:cubicBezTo>
                    <a:pt x="78900" y="623"/>
                    <a:pt x="78621" y="1589"/>
                    <a:pt x="79051" y="2357"/>
                  </a:cubicBezTo>
                  <a:lnTo>
                    <a:pt x="92196" y="25933"/>
                  </a:lnTo>
                  <a:cubicBezTo>
                    <a:pt x="92778" y="26969"/>
                    <a:pt x="93011" y="28145"/>
                    <a:pt x="92882" y="29321"/>
                  </a:cubicBezTo>
                  <a:cubicBezTo>
                    <a:pt x="92557" y="32233"/>
                    <a:pt x="90081" y="34384"/>
                    <a:pt x="87301" y="34384"/>
                  </a:cubicBezTo>
                  <a:cubicBezTo>
                    <a:pt x="87102" y="34384"/>
                    <a:pt x="86902" y="34373"/>
                    <a:pt x="86700" y="34350"/>
                  </a:cubicBezTo>
                  <a:lnTo>
                    <a:pt x="1933" y="24932"/>
                  </a:lnTo>
                  <a:cubicBezTo>
                    <a:pt x="1861" y="24924"/>
                    <a:pt x="1790" y="24920"/>
                    <a:pt x="1721" y="24920"/>
                  </a:cubicBezTo>
                  <a:cubicBezTo>
                    <a:pt x="854" y="24920"/>
                    <a:pt x="180" y="25509"/>
                    <a:pt x="94" y="26317"/>
                  </a:cubicBezTo>
                  <a:cubicBezTo>
                    <a:pt x="0" y="27190"/>
                    <a:pt x="617" y="27970"/>
                    <a:pt x="1491" y="28064"/>
                  </a:cubicBezTo>
                  <a:lnTo>
                    <a:pt x="86258" y="37494"/>
                  </a:lnTo>
                  <a:cubicBezTo>
                    <a:pt x="86586" y="37530"/>
                    <a:pt x="86913" y="37548"/>
                    <a:pt x="87236" y="37548"/>
                  </a:cubicBezTo>
                  <a:cubicBezTo>
                    <a:pt x="91679" y="37548"/>
                    <a:pt x="95527" y="34196"/>
                    <a:pt x="96026" y="29670"/>
                  </a:cubicBezTo>
                  <a:cubicBezTo>
                    <a:pt x="96235" y="27831"/>
                    <a:pt x="95863" y="26003"/>
                    <a:pt x="94966" y="24385"/>
                  </a:cubicBezTo>
                  <a:lnTo>
                    <a:pt x="81811" y="809"/>
                  </a:lnTo>
                  <a:cubicBezTo>
                    <a:pt x="81526" y="294"/>
                    <a:pt x="80988" y="1"/>
                    <a:pt x="80431"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7">
              <a:extLst>
                <a:ext uri="{FF2B5EF4-FFF2-40B4-BE49-F238E27FC236}">
                  <a16:creationId xmlns:a16="http://schemas.microsoft.com/office/drawing/2014/main" id="{D8142D3A-0F62-E9CE-956C-ABCE9F7A3DDC}"/>
                </a:ext>
              </a:extLst>
            </p:cNvPr>
            <p:cNvSpPr/>
            <p:nvPr/>
          </p:nvSpPr>
          <p:spPr>
            <a:xfrm>
              <a:off x="4245400" y="3718800"/>
              <a:ext cx="715150" cy="879050"/>
            </a:xfrm>
            <a:custGeom>
              <a:avLst/>
              <a:gdLst/>
              <a:ahLst/>
              <a:cxnLst/>
              <a:rect l="l" t="t" r="r" b="b"/>
              <a:pathLst>
                <a:path w="28606" h="35162" extrusionOk="0">
                  <a:moveTo>
                    <a:pt x="26807" y="1"/>
                  </a:moveTo>
                  <a:cubicBezTo>
                    <a:pt x="26615" y="1"/>
                    <a:pt x="26420" y="36"/>
                    <a:pt x="26231" y="109"/>
                  </a:cubicBezTo>
                  <a:lnTo>
                    <a:pt x="17686" y="3496"/>
                  </a:lnTo>
                  <a:cubicBezTo>
                    <a:pt x="15671" y="4288"/>
                    <a:pt x="14018" y="5802"/>
                    <a:pt x="13040" y="7746"/>
                  </a:cubicBezTo>
                  <a:lnTo>
                    <a:pt x="397" y="32858"/>
                  </a:lnTo>
                  <a:cubicBezTo>
                    <a:pt x="1" y="33650"/>
                    <a:pt x="315" y="34593"/>
                    <a:pt x="1095" y="34989"/>
                  </a:cubicBezTo>
                  <a:cubicBezTo>
                    <a:pt x="1270" y="35082"/>
                    <a:pt x="1445" y="35129"/>
                    <a:pt x="1631" y="35152"/>
                  </a:cubicBezTo>
                  <a:cubicBezTo>
                    <a:pt x="1688" y="35158"/>
                    <a:pt x="1745" y="35161"/>
                    <a:pt x="1802" y="35161"/>
                  </a:cubicBezTo>
                  <a:cubicBezTo>
                    <a:pt x="2383" y="35161"/>
                    <a:pt x="2940" y="34842"/>
                    <a:pt x="3226" y="34290"/>
                  </a:cubicBezTo>
                  <a:lnTo>
                    <a:pt x="15869" y="9166"/>
                  </a:lnTo>
                  <a:cubicBezTo>
                    <a:pt x="16498" y="7921"/>
                    <a:pt x="17557" y="6954"/>
                    <a:pt x="18861" y="6442"/>
                  </a:cubicBezTo>
                  <a:lnTo>
                    <a:pt x="27395" y="3054"/>
                  </a:lnTo>
                  <a:cubicBezTo>
                    <a:pt x="28210" y="2740"/>
                    <a:pt x="28606" y="1820"/>
                    <a:pt x="28292" y="1005"/>
                  </a:cubicBezTo>
                  <a:cubicBezTo>
                    <a:pt x="28041" y="379"/>
                    <a:pt x="27441" y="1"/>
                    <a:pt x="26807"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7">
              <a:extLst>
                <a:ext uri="{FF2B5EF4-FFF2-40B4-BE49-F238E27FC236}">
                  <a16:creationId xmlns:a16="http://schemas.microsoft.com/office/drawing/2014/main" id="{3D65F6B6-ACFA-FF64-BC1D-A8458E21C9A3}"/>
                </a:ext>
              </a:extLst>
            </p:cNvPr>
            <p:cNvSpPr/>
            <p:nvPr/>
          </p:nvSpPr>
          <p:spPr>
            <a:xfrm>
              <a:off x="4063200" y="2123425"/>
              <a:ext cx="2233325" cy="1736600"/>
            </a:xfrm>
            <a:custGeom>
              <a:avLst/>
              <a:gdLst/>
              <a:ahLst/>
              <a:cxnLst/>
              <a:rect l="l" t="t" r="r" b="b"/>
              <a:pathLst>
                <a:path w="89333" h="69464" extrusionOk="0">
                  <a:moveTo>
                    <a:pt x="87666" y="0"/>
                  </a:moveTo>
                  <a:cubicBezTo>
                    <a:pt x="87616" y="0"/>
                    <a:pt x="87566" y="2"/>
                    <a:pt x="87516" y="7"/>
                  </a:cubicBezTo>
                  <a:lnTo>
                    <a:pt x="70914" y="1684"/>
                  </a:lnTo>
                  <a:cubicBezTo>
                    <a:pt x="67491" y="2033"/>
                    <a:pt x="64615" y="4373"/>
                    <a:pt x="63591" y="7656"/>
                  </a:cubicBezTo>
                  <a:lnTo>
                    <a:pt x="45347" y="66042"/>
                  </a:lnTo>
                  <a:lnTo>
                    <a:pt x="2038" y="57346"/>
                  </a:lnTo>
                  <a:cubicBezTo>
                    <a:pt x="1932" y="57324"/>
                    <a:pt x="1826" y="57314"/>
                    <a:pt x="1722" y="57314"/>
                  </a:cubicBezTo>
                  <a:cubicBezTo>
                    <a:pt x="982" y="57314"/>
                    <a:pt x="329" y="57836"/>
                    <a:pt x="175" y="58591"/>
                  </a:cubicBezTo>
                  <a:cubicBezTo>
                    <a:pt x="1" y="59453"/>
                    <a:pt x="560" y="60280"/>
                    <a:pt x="1421" y="60454"/>
                  </a:cubicBezTo>
                  <a:lnTo>
                    <a:pt x="46128" y="69430"/>
                  </a:lnTo>
                  <a:cubicBezTo>
                    <a:pt x="46174" y="69442"/>
                    <a:pt x="46221" y="69442"/>
                    <a:pt x="46267" y="69454"/>
                  </a:cubicBezTo>
                  <a:cubicBezTo>
                    <a:pt x="46325" y="69460"/>
                    <a:pt x="46383" y="69463"/>
                    <a:pt x="46440" y="69463"/>
                  </a:cubicBezTo>
                  <a:cubicBezTo>
                    <a:pt x="47120" y="69463"/>
                    <a:pt x="47740" y="69024"/>
                    <a:pt x="47944" y="68348"/>
                  </a:cubicBezTo>
                  <a:lnTo>
                    <a:pt x="66618" y="8599"/>
                  </a:lnTo>
                  <a:cubicBezTo>
                    <a:pt x="67270" y="6539"/>
                    <a:pt x="69074" y="5060"/>
                    <a:pt x="71240" y="4839"/>
                  </a:cubicBezTo>
                  <a:lnTo>
                    <a:pt x="87830" y="3162"/>
                  </a:lnTo>
                  <a:cubicBezTo>
                    <a:pt x="88703" y="3069"/>
                    <a:pt x="89332" y="2301"/>
                    <a:pt x="89251" y="1428"/>
                  </a:cubicBezTo>
                  <a:cubicBezTo>
                    <a:pt x="89163" y="606"/>
                    <a:pt x="88466" y="0"/>
                    <a:pt x="87666"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7">
              <a:extLst>
                <a:ext uri="{FF2B5EF4-FFF2-40B4-BE49-F238E27FC236}">
                  <a16:creationId xmlns:a16="http://schemas.microsoft.com/office/drawing/2014/main" id="{1D759B2F-E539-8800-892C-5FC62B253CDD}"/>
                </a:ext>
              </a:extLst>
            </p:cNvPr>
            <p:cNvSpPr/>
            <p:nvPr/>
          </p:nvSpPr>
          <p:spPr>
            <a:xfrm>
              <a:off x="5899200" y="2093825"/>
              <a:ext cx="399350" cy="176475"/>
            </a:xfrm>
            <a:custGeom>
              <a:avLst/>
              <a:gdLst/>
              <a:ahLst/>
              <a:cxnLst/>
              <a:rect l="l" t="t" r="r" b="b"/>
              <a:pathLst>
                <a:path w="15974" h="7059" extrusionOk="0">
                  <a:moveTo>
                    <a:pt x="12930" y="0"/>
                  </a:moveTo>
                  <a:cubicBezTo>
                    <a:pt x="12832" y="0"/>
                    <a:pt x="12732" y="5"/>
                    <a:pt x="12632" y="15"/>
                  </a:cubicBezTo>
                  <a:lnTo>
                    <a:pt x="0" y="1284"/>
                  </a:lnTo>
                  <a:lnTo>
                    <a:pt x="291" y="4172"/>
                  </a:lnTo>
                  <a:lnTo>
                    <a:pt x="582" y="7059"/>
                  </a:lnTo>
                  <a:lnTo>
                    <a:pt x="13214" y="5790"/>
                  </a:lnTo>
                  <a:cubicBezTo>
                    <a:pt x="14809" y="5627"/>
                    <a:pt x="15974" y="4207"/>
                    <a:pt x="15811" y="2612"/>
                  </a:cubicBezTo>
                  <a:cubicBezTo>
                    <a:pt x="15658" y="1117"/>
                    <a:pt x="14400" y="0"/>
                    <a:pt x="12930" y="0"/>
                  </a:cubicBezTo>
                  <a:close/>
                </a:path>
              </a:pathLst>
            </a:custGeom>
            <a:solidFill>
              <a:srgbClr val="FD7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7">
              <a:extLst>
                <a:ext uri="{FF2B5EF4-FFF2-40B4-BE49-F238E27FC236}">
                  <a16:creationId xmlns:a16="http://schemas.microsoft.com/office/drawing/2014/main" id="{A49E1DCA-1C4B-8466-8B51-EB4DF9986E6C}"/>
                </a:ext>
              </a:extLst>
            </p:cNvPr>
            <p:cNvSpPr/>
            <p:nvPr/>
          </p:nvSpPr>
          <p:spPr>
            <a:xfrm>
              <a:off x="3293950" y="4560475"/>
              <a:ext cx="441850" cy="419150"/>
            </a:xfrm>
            <a:custGeom>
              <a:avLst/>
              <a:gdLst/>
              <a:ahLst/>
              <a:cxnLst/>
              <a:rect l="l" t="t" r="r" b="b"/>
              <a:pathLst>
                <a:path w="17674" h="16766" extrusionOk="0">
                  <a:moveTo>
                    <a:pt x="8822" y="1"/>
                  </a:moveTo>
                  <a:cubicBezTo>
                    <a:pt x="4619" y="1"/>
                    <a:pt x="990" y="3173"/>
                    <a:pt x="513" y="7457"/>
                  </a:cubicBezTo>
                  <a:cubicBezTo>
                    <a:pt x="0" y="12056"/>
                    <a:pt x="3307" y="16201"/>
                    <a:pt x="7905" y="16713"/>
                  </a:cubicBezTo>
                  <a:cubicBezTo>
                    <a:pt x="8220" y="16748"/>
                    <a:pt x="8533" y="16765"/>
                    <a:pt x="8842" y="16765"/>
                  </a:cubicBezTo>
                  <a:cubicBezTo>
                    <a:pt x="13054" y="16765"/>
                    <a:pt x="16684" y="13593"/>
                    <a:pt x="17161" y="9309"/>
                  </a:cubicBezTo>
                  <a:cubicBezTo>
                    <a:pt x="17673" y="4710"/>
                    <a:pt x="14355" y="565"/>
                    <a:pt x="9757" y="53"/>
                  </a:cubicBezTo>
                  <a:cubicBezTo>
                    <a:pt x="9443" y="18"/>
                    <a:pt x="9131" y="1"/>
                    <a:pt x="8822" y="1"/>
                  </a:cubicBezTo>
                  <a:close/>
                </a:path>
              </a:pathLst>
            </a:custGeom>
            <a:solidFill>
              <a:srgbClr val="501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7">
              <a:extLst>
                <a:ext uri="{FF2B5EF4-FFF2-40B4-BE49-F238E27FC236}">
                  <a16:creationId xmlns:a16="http://schemas.microsoft.com/office/drawing/2014/main" id="{1DE3884C-FE19-7795-A087-F5CAFEE0A15A}"/>
                </a:ext>
              </a:extLst>
            </p:cNvPr>
            <p:cNvSpPr/>
            <p:nvPr/>
          </p:nvSpPr>
          <p:spPr>
            <a:xfrm>
              <a:off x="3401050" y="4662100"/>
              <a:ext cx="227625" cy="215900"/>
            </a:xfrm>
            <a:custGeom>
              <a:avLst/>
              <a:gdLst/>
              <a:ahLst/>
              <a:cxnLst/>
              <a:rect l="l" t="t" r="r" b="b"/>
              <a:pathLst>
                <a:path w="9105" h="8636" extrusionOk="0">
                  <a:moveTo>
                    <a:pt x="4541" y="0"/>
                  </a:moveTo>
                  <a:cubicBezTo>
                    <a:pt x="2369" y="0"/>
                    <a:pt x="506" y="1635"/>
                    <a:pt x="257" y="3835"/>
                  </a:cubicBezTo>
                  <a:cubicBezTo>
                    <a:pt x="1" y="6210"/>
                    <a:pt x="1700" y="8340"/>
                    <a:pt x="4075" y="8608"/>
                  </a:cubicBezTo>
                  <a:cubicBezTo>
                    <a:pt x="4240" y="8627"/>
                    <a:pt x="4403" y="8636"/>
                    <a:pt x="4565" y="8636"/>
                  </a:cubicBezTo>
                  <a:cubicBezTo>
                    <a:pt x="6737" y="8636"/>
                    <a:pt x="8600" y="7000"/>
                    <a:pt x="8849" y="4790"/>
                  </a:cubicBezTo>
                  <a:cubicBezTo>
                    <a:pt x="9105" y="2426"/>
                    <a:pt x="7393" y="296"/>
                    <a:pt x="5030" y="28"/>
                  </a:cubicBezTo>
                  <a:cubicBezTo>
                    <a:pt x="4866" y="9"/>
                    <a:pt x="4702" y="0"/>
                    <a:pt x="4541" y="0"/>
                  </a:cubicBezTo>
                  <a:close/>
                </a:path>
              </a:pathLst>
            </a:custGeom>
            <a:solidFill>
              <a:srgbClr val="FE9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7">
              <a:extLst>
                <a:ext uri="{FF2B5EF4-FFF2-40B4-BE49-F238E27FC236}">
                  <a16:creationId xmlns:a16="http://schemas.microsoft.com/office/drawing/2014/main" id="{FBDDFA8A-1EBD-22D5-CFB4-258B354E2BED}"/>
                </a:ext>
              </a:extLst>
            </p:cNvPr>
            <p:cNvSpPr/>
            <p:nvPr/>
          </p:nvSpPr>
          <p:spPr>
            <a:xfrm>
              <a:off x="3368750" y="4496000"/>
              <a:ext cx="329200" cy="67275"/>
            </a:xfrm>
            <a:custGeom>
              <a:avLst/>
              <a:gdLst/>
              <a:ahLst/>
              <a:cxnLst/>
              <a:rect l="l" t="t" r="r" b="b"/>
              <a:pathLst>
                <a:path w="13168" h="2691" extrusionOk="0">
                  <a:moveTo>
                    <a:pt x="140" y="1"/>
                  </a:moveTo>
                  <a:lnTo>
                    <a:pt x="0" y="1246"/>
                  </a:lnTo>
                  <a:lnTo>
                    <a:pt x="13028" y="2690"/>
                  </a:lnTo>
                  <a:lnTo>
                    <a:pt x="13168" y="1444"/>
                  </a:lnTo>
                  <a:lnTo>
                    <a:pt x="140" y="1"/>
                  </a:lnTo>
                  <a:close/>
                </a:path>
              </a:pathLst>
            </a:custGeom>
            <a:solidFill>
              <a:srgbClr val="888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7">
              <a:extLst>
                <a:ext uri="{FF2B5EF4-FFF2-40B4-BE49-F238E27FC236}">
                  <a16:creationId xmlns:a16="http://schemas.microsoft.com/office/drawing/2014/main" id="{809960C5-A238-EF6E-675A-D5AC5DFD4519}"/>
                </a:ext>
              </a:extLst>
            </p:cNvPr>
            <p:cNvSpPr/>
            <p:nvPr/>
          </p:nvSpPr>
          <p:spPr>
            <a:xfrm>
              <a:off x="3436575" y="4534725"/>
              <a:ext cx="189775" cy="231875"/>
            </a:xfrm>
            <a:custGeom>
              <a:avLst/>
              <a:gdLst/>
              <a:ahLst/>
              <a:cxnLst/>
              <a:rect l="l" t="t" r="r" b="b"/>
              <a:pathLst>
                <a:path w="7591" h="9275" extrusionOk="0">
                  <a:moveTo>
                    <a:pt x="0" y="0"/>
                  </a:moveTo>
                  <a:cubicBezTo>
                    <a:pt x="0" y="0"/>
                    <a:pt x="233" y="8976"/>
                    <a:pt x="2817" y="9267"/>
                  </a:cubicBezTo>
                  <a:cubicBezTo>
                    <a:pt x="2858" y="9272"/>
                    <a:pt x="2899" y="9274"/>
                    <a:pt x="2939" y="9274"/>
                  </a:cubicBezTo>
                  <a:cubicBezTo>
                    <a:pt x="5459" y="9274"/>
                    <a:pt x="7591" y="838"/>
                    <a:pt x="7591" y="838"/>
                  </a:cubicBezTo>
                  <a:lnTo>
                    <a:pt x="0" y="0"/>
                  </a:ln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7">
              <a:extLst>
                <a:ext uri="{FF2B5EF4-FFF2-40B4-BE49-F238E27FC236}">
                  <a16:creationId xmlns:a16="http://schemas.microsoft.com/office/drawing/2014/main" id="{1F2A5B15-B74A-90EE-F26D-AAD50D7C5A5A}"/>
                </a:ext>
              </a:extLst>
            </p:cNvPr>
            <p:cNvSpPr/>
            <p:nvPr/>
          </p:nvSpPr>
          <p:spPr>
            <a:xfrm>
              <a:off x="4973050" y="4747325"/>
              <a:ext cx="442150" cy="418850"/>
            </a:xfrm>
            <a:custGeom>
              <a:avLst/>
              <a:gdLst/>
              <a:ahLst/>
              <a:cxnLst/>
              <a:rect l="l" t="t" r="r" b="b"/>
              <a:pathLst>
                <a:path w="17686" h="16754" extrusionOk="0">
                  <a:moveTo>
                    <a:pt x="8829" y="1"/>
                  </a:moveTo>
                  <a:cubicBezTo>
                    <a:pt x="4618" y="1"/>
                    <a:pt x="990" y="3163"/>
                    <a:pt x="513" y="7446"/>
                  </a:cubicBezTo>
                  <a:cubicBezTo>
                    <a:pt x="1" y="12045"/>
                    <a:pt x="3319" y="16190"/>
                    <a:pt x="7917" y="16702"/>
                  </a:cubicBezTo>
                  <a:cubicBezTo>
                    <a:pt x="8232" y="16737"/>
                    <a:pt x="8545" y="16754"/>
                    <a:pt x="8854" y="16754"/>
                  </a:cubicBezTo>
                  <a:cubicBezTo>
                    <a:pt x="13066" y="16754"/>
                    <a:pt x="16696" y="13581"/>
                    <a:pt x="17173" y="9297"/>
                  </a:cubicBezTo>
                  <a:cubicBezTo>
                    <a:pt x="17685" y="4699"/>
                    <a:pt x="14367" y="566"/>
                    <a:pt x="9768" y="53"/>
                  </a:cubicBezTo>
                  <a:cubicBezTo>
                    <a:pt x="9453" y="18"/>
                    <a:pt x="9139" y="1"/>
                    <a:pt x="8829" y="1"/>
                  </a:cubicBezTo>
                  <a:close/>
                </a:path>
              </a:pathLst>
            </a:custGeom>
            <a:solidFill>
              <a:srgbClr val="501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7">
              <a:extLst>
                <a:ext uri="{FF2B5EF4-FFF2-40B4-BE49-F238E27FC236}">
                  <a16:creationId xmlns:a16="http://schemas.microsoft.com/office/drawing/2014/main" id="{C28410C0-C14F-BD1B-4002-508874B48C5E}"/>
                </a:ext>
              </a:extLst>
            </p:cNvPr>
            <p:cNvSpPr/>
            <p:nvPr/>
          </p:nvSpPr>
          <p:spPr>
            <a:xfrm>
              <a:off x="5080150" y="4848700"/>
              <a:ext cx="227925" cy="215875"/>
            </a:xfrm>
            <a:custGeom>
              <a:avLst/>
              <a:gdLst/>
              <a:ahLst/>
              <a:cxnLst/>
              <a:rect l="l" t="t" r="r" b="b"/>
              <a:pathLst>
                <a:path w="9117" h="8635" extrusionOk="0">
                  <a:moveTo>
                    <a:pt x="4559" y="1"/>
                  </a:moveTo>
                  <a:cubicBezTo>
                    <a:pt x="2390" y="1"/>
                    <a:pt x="519" y="1629"/>
                    <a:pt x="269" y="3845"/>
                  </a:cubicBezTo>
                  <a:cubicBezTo>
                    <a:pt x="1" y="6220"/>
                    <a:pt x="1712" y="8351"/>
                    <a:pt x="4087" y="8607"/>
                  </a:cubicBezTo>
                  <a:cubicBezTo>
                    <a:pt x="4251" y="8625"/>
                    <a:pt x="4414" y="8635"/>
                    <a:pt x="4575" y="8635"/>
                  </a:cubicBezTo>
                  <a:cubicBezTo>
                    <a:pt x="6737" y="8635"/>
                    <a:pt x="8600" y="7000"/>
                    <a:pt x="8849" y="4800"/>
                  </a:cubicBezTo>
                  <a:cubicBezTo>
                    <a:pt x="9117" y="2425"/>
                    <a:pt x="7405" y="294"/>
                    <a:pt x="5030" y="27"/>
                  </a:cubicBezTo>
                  <a:cubicBezTo>
                    <a:pt x="4872" y="9"/>
                    <a:pt x="4715" y="1"/>
                    <a:pt x="4559" y="1"/>
                  </a:cubicBezTo>
                  <a:close/>
                </a:path>
              </a:pathLst>
            </a:custGeom>
            <a:solidFill>
              <a:srgbClr val="FE9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7">
              <a:extLst>
                <a:ext uri="{FF2B5EF4-FFF2-40B4-BE49-F238E27FC236}">
                  <a16:creationId xmlns:a16="http://schemas.microsoft.com/office/drawing/2014/main" id="{65090A8B-7BC8-E7A9-BAD4-3DFE5E2A707F}"/>
                </a:ext>
              </a:extLst>
            </p:cNvPr>
            <p:cNvSpPr/>
            <p:nvPr/>
          </p:nvSpPr>
          <p:spPr>
            <a:xfrm>
              <a:off x="5047850" y="4682575"/>
              <a:ext cx="329225" cy="67550"/>
            </a:xfrm>
            <a:custGeom>
              <a:avLst/>
              <a:gdLst/>
              <a:ahLst/>
              <a:cxnLst/>
              <a:rect l="l" t="t" r="r" b="b"/>
              <a:pathLst>
                <a:path w="13169" h="2702" extrusionOk="0">
                  <a:moveTo>
                    <a:pt x="140" y="0"/>
                  </a:moveTo>
                  <a:lnTo>
                    <a:pt x="1" y="1246"/>
                  </a:lnTo>
                  <a:lnTo>
                    <a:pt x="13028" y="2701"/>
                  </a:lnTo>
                  <a:lnTo>
                    <a:pt x="13168" y="1456"/>
                  </a:lnTo>
                  <a:lnTo>
                    <a:pt x="140" y="0"/>
                  </a:lnTo>
                  <a:close/>
                </a:path>
              </a:pathLst>
            </a:custGeom>
            <a:solidFill>
              <a:srgbClr val="888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7">
              <a:extLst>
                <a:ext uri="{FF2B5EF4-FFF2-40B4-BE49-F238E27FC236}">
                  <a16:creationId xmlns:a16="http://schemas.microsoft.com/office/drawing/2014/main" id="{D827F7D4-3832-5D9C-7FA7-CF1A32185B45}"/>
                </a:ext>
              </a:extLst>
            </p:cNvPr>
            <p:cNvSpPr/>
            <p:nvPr/>
          </p:nvSpPr>
          <p:spPr>
            <a:xfrm>
              <a:off x="5115950" y="4721275"/>
              <a:ext cx="189800" cy="231900"/>
            </a:xfrm>
            <a:custGeom>
              <a:avLst/>
              <a:gdLst/>
              <a:ahLst/>
              <a:cxnLst/>
              <a:rect l="l" t="t" r="r" b="b"/>
              <a:pathLst>
                <a:path w="7592" h="9276" extrusionOk="0">
                  <a:moveTo>
                    <a:pt x="1" y="1"/>
                  </a:moveTo>
                  <a:cubicBezTo>
                    <a:pt x="1" y="1"/>
                    <a:pt x="234" y="8989"/>
                    <a:pt x="2807" y="9268"/>
                  </a:cubicBezTo>
                  <a:cubicBezTo>
                    <a:pt x="2849" y="9273"/>
                    <a:pt x="2892" y="9275"/>
                    <a:pt x="2934" y="9275"/>
                  </a:cubicBezTo>
                  <a:cubicBezTo>
                    <a:pt x="5463" y="9275"/>
                    <a:pt x="7592" y="851"/>
                    <a:pt x="7592" y="851"/>
                  </a:cubicBezTo>
                  <a:lnTo>
                    <a:pt x="1" y="1"/>
                  </a:ln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47">
            <a:extLst>
              <a:ext uri="{FF2B5EF4-FFF2-40B4-BE49-F238E27FC236}">
                <a16:creationId xmlns:a16="http://schemas.microsoft.com/office/drawing/2014/main" id="{7CD578D1-23D8-E7C4-F2DD-1B19FB861D3D}"/>
              </a:ext>
            </a:extLst>
          </p:cNvPr>
          <p:cNvSpPr/>
          <p:nvPr/>
        </p:nvSpPr>
        <p:spPr>
          <a:xfrm rot="10800000" flipH="1">
            <a:off x="679860" y="2821250"/>
            <a:ext cx="86425" cy="231474"/>
          </a:xfrm>
          <a:custGeom>
            <a:avLst/>
            <a:gdLst/>
            <a:ahLst/>
            <a:cxnLst/>
            <a:rect l="l" t="t" r="r" b="b"/>
            <a:pathLst>
              <a:path w="4856" h="13006" extrusionOk="0">
                <a:moveTo>
                  <a:pt x="2434" y="1"/>
                </a:moveTo>
                <a:lnTo>
                  <a:pt x="0" y="6509"/>
                </a:lnTo>
                <a:lnTo>
                  <a:pt x="2434" y="13005"/>
                </a:lnTo>
                <a:lnTo>
                  <a:pt x="4855" y="6509"/>
                </a:lnTo>
                <a:lnTo>
                  <a:pt x="2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a:extLst>
              <a:ext uri="{FF2B5EF4-FFF2-40B4-BE49-F238E27FC236}">
                <a16:creationId xmlns:a16="http://schemas.microsoft.com/office/drawing/2014/main" id="{B11A7C1E-6079-30E5-81D1-BF18421E58CE}"/>
              </a:ext>
            </a:extLst>
          </p:cNvPr>
          <p:cNvSpPr/>
          <p:nvPr/>
        </p:nvSpPr>
        <p:spPr>
          <a:xfrm rot="10800000" flipH="1">
            <a:off x="533563" y="3029499"/>
            <a:ext cx="70051" cy="54514"/>
          </a:xfrm>
          <a:custGeom>
            <a:avLst/>
            <a:gdLst/>
            <a:ahLst/>
            <a:cxnLst/>
            <a:rect l="l" t="t" r="r" b="b"/>
            <a:pathLst>
              <a:path w="3936" h="3063" extrusionOk="0">
                <a:moveTo>
                  <a:pt x="1968" y="1"/>
                </a:moveTo>
                <a:cubicBezTo>
                  <a:pt x="1" y="1"/>
                  <a:pt x="1" y="3063"/>
                  <a:pt x="1968" y="3063"/>
                </a:cubicBezTo>
                <a:cubicBezTo>
                  <a:pt x="3936" y="3063"/>
                  <a:pt x="3936" y="1"/>
                  <a:pt x="1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a:extLst>
              <a:ext uri="{FF2B5EF4-FFF2-40B4-BE49-F238E27FC236}">
                <a16:creationId xmlns:a16="http://schemas.microsoft.com/office/drawing/2014/main" id="{8A6517AC-9AD2-0B98-5374-0C5F602B78C7}"/>
              </a:ext>
            </a:extLst>
          </p:cNvPr>
          <p:cNvSpPr/>
          <p:nvPr/>
        </p:nvSpPr>
        <p:spPr>
          <a:xfrm rot="10800000" flipH="1">
            <a:off x="850808" y="3067622"/>
            <a:ext cx="42073" cy="32552"/>
          </a:xfrm>
          <a:custGeom>
            <a:avLst/>
            <a:gdLst/>
            <a:ahLst/>
            <a:cxnLst/>
            <a:rect l="l" t="t" r="r" b="b"/>
            <a:pathLst>
              <a:path w="2364" h="1829" extrusionOk="0">
                <a:moveTo>
                  <a:pt x="1176" y="1"/>
                </a:moveTo>
                <a:cubicBezTo>
                  <a:pt x="0" y="1"/>
                  <a:pt x="0" y="1829"/>
                  <a:pt x="1176" y="1829"/>
                </a:cubicBezTo>
                <a:cubicBezTo>
                  <a:pt x="2364" y="1829"/>
                  <a:pt x="2364"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a:extLst>
              <a:ext uri="{FF2B5EF4-FFF2-40B4-BE49-F238E27FC236}">
                <a16:creationId xmlns:a16="http://schemas.microsoft.com/office/drawing/2014/main" id="{05A73AF9-DE95-99D4-0591-6A26187BD544}"/>
              </a:ext>
            </a:extLst>
          </p:cNvPr>
          <p:cNvSpPr/>
          <p:nvPr/>
        </p:nvSpPr>
        <p:spPr>
          <a:xfrm rot="10800000" flipH="1">
            <a:off x="754451" y="3171632"/>
            <a:ext cx="42073" cy="32765"/>
          </a:xfrm>
          <a:custGeom>
            <a:avLst/>
            <a:gdLst/>
            <a:ahLst/>
            <a:cxnLst/>
            <a:rect l="l" t="t" r="r" b="b"/>
            <a:pathLst>
              <a:path w="2364" h="1841" extrusionOk="0">
                <a:moveTo>
                  <a:pt x="1188" y="1"/>
                </a:moveTo>
                <a:cubicBezTo>
                  <a:pt x="0" y="1"/>
                  <a:pt x="0" y="1840"/>
                  <a:pt x="1188" y="1840"/>
                </a:cubicBezTo>
                <a:cubicBezTo>
                  <a:pt x="2364" y="1840"/>
                  <a:pt x="2364" y="1"/>
                  <a:pt x="11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a:extLst>
              <a:ext uri="{FF2B5EF4-FFF2-40B4-BE49-F238E27FC236}">
                <a16:creationId xmlns:a16="http://schemas.microsoft.com/office/drawing/2014/main" id="{4E00CB98-CAB4-F2C4-C355-77F4379C9FE0}"/>
              </a:ext>
            </a:extLst>
          </p:cNvPr>
          <p:cNvSpPr/>
          <p:nvPr/>
        </p:nvSpPr>
        <p:spPr>
          <a:xfrm rot="10800000" flipH="1">
            <a:off x="565065" y="3188006"/>
            <a:ext cx="42073" cy="32765"/>
          </a:xfrm>
          <a:custGeom>
            <a:avLst/>
            <a:gdLst/>
            <a:ahLst/>
            <a:cxnLst/>
            <a:rect l="l" t="t" r="r" b="b"/>
            <a:pathLst>
              <a:path w="2364" h="1841" extrusionOk="0">
                <a:moveTo>
                  <a:pt x="1176" y="1"/>
                </a:moveTo>
                <a:cubicBezTo>
                  <a:pt x="0" y="1"/>
                  <a:pt x="0" y="1840"/>
                  <a:pt x="1176" y="1840"/>
                </a:cubicBezTo>
                <a:cubicBezTo>
                  <a:pt x="2364" y="1840"/>
                  <a:pt x="2364"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7">
            <a:extLst>
              <a:ext uri="{FF2B5EF4-FFF2-40B4-BE49-F238E27FC236}">
                <a16:creationId xmlns:a16="http://schemas.microsoft.com/office/drawing/2014/main" id="{2E97EE25-40E1-CEDC-67A3-039035C1CC75}"/>
              </a:ext>
            </a:extLst>
          </p:cNvPr>
          <p:cNvSpPr/>
          <p:nvPr/>
        </p:nvSpPr>
        <p:spPr>
          <a:xfrm>
            <a:off x="6631160" y="4071705"/>
            <a:ext cx="2643100" cy="1167500"/>
          </a:xfrm>
          <a:custGeom>
            <a:avLst/>
            <a:gdLst/>
            <a:ahLst/>
            <a:cxnLst/>
            <a:rect l="l" t="t" r="r" b="b"/>
            <a:pathLst>
              <a:path w="105724" h="46700" extrusionOk="0">
                <a:moveTo>
                  <a:pt x="105724" y="1724"/>
                </a:moveTo>
                <a:cubicBezTo>
                  <a:pt x="94770" y="1724"/>
                  <a:pt x="83496" y="-1571"/>
                  <a:pt x="72869" y="1086"/>
                </a:cubicBezTo>
                <a:cubicBezTo>
                  <a:pt x="69948" y="1816"/>
                  <a:pt x="68938" y="5656"/>
                  <a:pt x="66809" y="7785"/>
                </a:cubicBezTo>
                <a:cubicBezTo>
                  <a:pt x="64098" y="10496"/>
                  <a:pt x="59784" y="11294"/>
                  <a:pt x="55964" y="11612"/>
                </a:cubicBezTo>
                <a:cubicBezTo>
                  <a:pt x="46019" y="12441"/>
                  <a:pt x="36746" y="2437"/>
                  <a:pt x="26937" y="4276"/>
                </a:cubicBezTo>
                <a:cubicBezTo>
                  <a:pt x="14148" y="6674"/>
                  <a:pt x="2471" y="19863"/>
                  <a:pt x="143" y="32665"/>
                </a:cubicBezTo>
                <a:cubicBezTo>
                  <a:pt x="-1800" y="43354"/>
                  <a:pt x="21941" y="32927"/>
                  <a:pt x="32678" y="34579"/>
                </a:cubicBezTo>
                <a:cubicBezTo>
                  <a:pt x="38252" y="35436"/>
                  <a:pt x="42697" y="41350"/>
                  <a:pt x="44480" y="46700"/>
                </a:cubicBezTo>
              </a:path>
            </a:pathLst>
          </a:custGeom>
          <a:noFill/>
          <a:ln w="9525" cap="flat" cmpd="sng">
            <a:solidFill>
              <a:schemeClr val="accent1"/>
            </a:solidFill>
            <a:prstDash val="lgDash"/>
            <a:round/>
            <a:headEnd type="none" w="med" len="med"/>
            <a:tailEnd type="none" w="med" len="med"/>
          </a:ln>
        </p:spPr>
        <p:txBody>
          <a:bodyPr/>
          <a:lstStyle/>
          <a:p>
            <a:endParaRPr lang="en-US"/>
          </a:p>
        </p:txBody>
      </p:sp>
      <p:sp>
        <p:nvSpPr>
          <p:cNvPr id="735" name="Google Shape;735;p47">
            <a:extLst>
              <a:ext uri="{FF2B5EF4-FFF2-40B4-BE49-F238E27FC236}">
                <a16:creationId xmlns:a16="http://schemas.microsoft.com/office/drawing/2014/main" id="{A80E8AD7-9A03-6103-ECC4-2E9306AB3215}"/>
              </a:ext>
            </a:extLst>
          </p:cNvPr>
          <p:cNvSpPr/>
          <p:nvPr/>
        </p:nvSpPr>
        <p:spPr>
          <a:xfrm>
            <a:off x="2743200" y="4363078"/>
            <a:ext cx="3022300" cy="916000"/>
          </a:xfrm>
          <a:custGeom>
            <a:avLst/>
            <a:gdLst/>
            <a:ahLst/>
            <a:cxnLst/>
            <a:rect l="l" t="t" r="r" b="b"/>
            <a:pathLst>
              <a:path w="120892" h="36640" extrusionOk="0">
                <a:moveTo>
                  <a:pt x="0" y="36640"/>
                </a:moveTo>
                <a:cubicBezTo>
                  <a:pt x="12056" y="22862"/>
                  <a:pt x="29645" y="13737"/>
                  <a:pt x="47209" y="8570"/>
                </a:cubicBezTo>
                <a:cubicBezTo>
                  <a:pt x="54092" y="6545"/>
                  <a:pt x="61521" y="7301"/>
                  <a:pt x="68580" y="6018"/>
                </a:cubicBezTo>
                <a:cubicBezTo>
                  <a:pt x="75736" y="4717"/>
                  <a:pt x="82532" y="-1302"/>
                  <a:pt x="89632" y="276"/>
                </a:cubicBezTo>
                <a:cubicBezTo>
                  <a:pt x="93449" y="1124"/>
                  <a:pt x="95551" y="5464"/>
                  <a:pt x="97926" y="8570"/>
                </a:cubicBezTo>
                <a:cubicBezTo>
                  <a:pt x="101724" y="13536"/>
                  <a:pt x="106364" y="17802"/>
                  <a:pt x="110366" y="22605"/>
                </a:cubicBezTo>
                <a:cubicBezTo>
                  <a:pt x="113792" y="26716"/>
                  <a:pt x="115815" y="33034"/>
                  <a:pt x="120892" y="34726"/>
                </a:cubicBezTo>
              </a:path>
            </a:pathLst>
          </a:custGeom>
          <a:noFill/>
          <a:ln w="9525" cap="flat" cmpd="sng">
            <a:solidFill>
              <a:schemeClr val="accent1"/>
            </a:solidFill>
            <a:prstDash val="lgDash"/>
            <a:round/>
            <a:headEnd type="none" w="med" len="med"/>
            <a:tailEnd type="none" w="med" len="med"/>
          </a:ln>
        </p:spPr>
        <p:txBody>
          <a:bodyPr/>
          <a:lstStyle/>
          <a:p>
            <a:endParaRPr lang="en-US"/>
          </a:p>
        </p:txBody>
      </p:sp>
      <p:sp>
        <p:nvSpPr>
          <p:cNvPr id="736" name="Google Shape;736;p47">
            <a:extLst>
              <a:ext uri="{FF2B5EF4-FFF2-40B4-BE49-F238E27FC236}">
                <a16:creationId xmlns:a16="http://schemas.microsoft.com/office/drawing/2014/main" id="{D48FDAF4-3B7A-9F79-B296-5FB953CF7E85}"/>
              </a:ext>
            </a:extLst>
          </p:cNvPr>
          <p:cNvSpPr/>
          <p:nvPr/>
        </p:nvSpPr>
        <p:spPr>
          <a:xfrm>
            <a:off x="5063750" y="-39875"/>
            <a:ext cx="4162650" cy="1969000"/>
          </a:xfrm>
          <a:custGeom>
            <a:avLst/>
            <a:gdLst/>
            <a:ahLst/>
            <a:cxnLst/>
            <a:rect l="l" t="t" r="r" b="b"/>
            <a:pathLst>
              <a:path w="166506" h="78760" extrusionOk="0">
                <a:moveTo>
                  <a:pt x="0" y="0"/>
                </a:moveTo>
                <a:cubicBezTo>
                  <a:pt x="0" y="12422"/>
                  <a:pt x="10552" y="29760"/>
                  <a:pt x="22967" y="29346"/>
                </a:cubicBezTo>
                <a:cubicBezTo>
                  <a:pt x="39273" y="28802"/>
                  <a:pt x="58255" y="13054"/>
                  <a:pt x="71451" y="22647"/>
                </a:cubicBezTo>
                <a:cubicBezTo>
                  <a:pt x="81429" y="29901"/>
                  <a:pt x="81222" y="49452"/>
                  <a:pt x="93141" y="52631"/>
                </a:cubicBezTo>
                <a:cubicBezTo>
                  <a:pt x="103012" y="55264"/>
                  <a:pt x="113712" y="53183"/>
                  <a:pt x="123763" y="51355"/>
                </a:cubicBezTo>
                <a:cubicBezTo>
                  <a:pt x="130144" y="50195"/>
                  <a:pt x="139366" y="46139"/>
                  <a:pt x="143221" y="51355"/>
                </a:cubicBezTo>
                <a:cubicBezTo>
                  <a:pt x="147869" y="57644"/>
                  <a:pt x="144508" y="67328"/>
                  <a:pt x="148005" y="74322"/>
                </a:cubicBezTo>
                <a:cubicBezTo>
                  <a:pt x="150770" y="79851"/>
                  <a:pt x="162135" y="79969"/>
                  <a:pt x="166506" y="75598"/>
                </a:cubicBezTo>
              </a:path>
            </a:pathLst>
          </a:custGeom>
          <a:noFill/>
          <a:ln w="9525" cap="flat" cmpd="sng">
            <a:solidFill>
              <a:schemeClr val="accent1"/>
            </a:solidFill>
            <a:prstDash val="lgDash"/>
            <a:round/>
            <a:headEnd type="none" w="med" len="med"/>
            <a:tailEnd type="none" w="med" len="med"/>
          </a:ln>
        </p:spPr>
        <p:txBody>
          <a:bodyPr/>
          <a:lstStyle/>
          <a:p>
            <a:endParaRPr lang="en-US"/>
          </a:p>
        </p:txBody>
      </p:sp>
    </p:spTree>
    <p:extLst>
      <p:ext uri="{BB962C8B-B14F-4D97-AF65-F5344CB8AC3E}">
        <p14:creationId xmlns:p14="http://schemas.microsoft.com/office/powerpoint/2010/main" val="3656187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EA78065-69B8-C666-0F58-D9FC4E2740B7}"/>
              </a:ext>
            </a:extLst>
          </p:cNvPr>
          <p:cNvSpPr>
            <a:spLocks noGrp="1"/>
          </p:cNvSpPr>
          <p:nvPr>
            <p:ph type="title" idx="14"/>
          </p:nvPr>
        </p:nvSpPr>
        <p:spPr>
          <a:xfrm>
            <a:off x="909927" y="539500"/>
            <a:ext cx="7717500" cy="572700"/>
          </a:xfrm>
        </p:spPr>
        <p:txBody>
          <a:bodyPr/>
          <a:lstStyle/>
          <a:p>
            <a:pPr algn="l"/>
            <a:r>
              <a:rPr lang="en-US"/>
              <a:t>Supervised Machine Learning</a:t>
            </a:r>
          </a:p>
        </p:txBody>
      </p:sp>
      <p:sp>
        <p:nvSpPr>
          <p:cNvPr id="17" name="Google Shape;1103;p55">
            <a:extLst>
              <a:ext uri="{FF2B5EF4-FFF2-40B4-BE49-F238E27FC236}">
                <a16:creationId xmlns:a16="http://schemas.microsoft.com/office/drawing/2014/main" id="{86B36D39-2C34-22F2-C2A3-32B8707EC254}"/>
              </a:ext>
            </a:extLst>
          </p:cNvPr>
          <p:cNvSpPr/>
          <p:nvPr/>
        </p:nvSpPr>
        <p:spPr>
          <a:xfrm>
            <a:off x="2147944" y="1761826"/>
            <a:ext cx="804378" cy="758426"/>
          </a:xfrm>
          <a:custGeom>
            <a:avLst/>
            <a:gdLst/>
            <a:ahLst/>
            <a:cxnLst/>
            <a:rect l="l" t="t" r="r" b="b"/>
            <a:pathLst>
              <a:path w="19232" h="4057" extrusionOk="0">
                <a:moveTo>
                  <a:pt x="0" y="1"/>
                </a:moveTo>
                <a:lnTo>
                  <a:pt x="212" y="4057"/>
                </a:lnTo>
                <a:lnTo>
                  <a:pt x="18721" y="3812"/>
                </a:lnTo>
                <a:lnTo>
                  <a:pt x="192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04;p55">
            <a:extLst>
              <a:ext uri="{FF2B5EF4-FFF2-40B4-BE49-F238E27FC236}">
                <a16:creationId xmlns:a16="http://schemas.microsoft.com/office/drawing/2014/main" id="{1D448B54-928B-9AD7-AE80-48A6508383CE}"/>
              </a:ext>
            </a:extLst>
          </p:cNvPr>
          <p:cNvSpPr/>
          <p:nvPr/>
        </p:nvSpPr>
        <p:spPr>
          <a:xfrm>
            <a:off x="5966229" y="1752087"/>
            <a:ext cx="804378" cy="758426"/>
          </a:xfrm>
          <a:custGeom>
            <a:avLst/>
            <a:gdLst/>
            <a:ahLst/>
            <a:cxnLst/>
            <a:rect l="l" t="t" r="r" b="b"/>
            <a:pathLst>
              <a:path w="19232" h="4057" extrusionOk="0">
                <a:moveTo>
                  <a:pt x="0" y="1"/>
                </a:moveTo>
                <a:lnTo>
                  <a:pt x="212" y="4057"/>
                </a:lnTo>
                <a:lnTo>
                  <a:pt x="18721" y="3812"/>
                </a:lnTo>
                <a:lnTo>
                  <a:pt x="192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07;p55">
            <a:extLst>
              <a:ext uri="{FF2B5EF4-FFF2-40B4-BE49-F238E27FC236}">
                <a16:creationId xmlns:a16="http://schemas.microsoft.com/office/drawing/2014/main" id="{951030F4-C872-E1D8-5530-31194EA37A69}"/>
              </a:ext>
            </a:extLst>
          </p:cNvPr>
          <p:cNvSpPr txBox="1"/>
          <p:nvPr/>
        </p:nvSpPr>
        <p:spPr>
          <a:xfrm>
            <a:off x="1263133" y="2707901"/>
            <a:ext cx="2574000" cy="38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chemeClr val="accent4"/>
                </a:solidFill>
                <a:latin typeface="Epilogue"/>
                <a:ea typeface="Epilogue"/>
                <a:cs typeface="Epilogue"/>
                <a:sym typeface="Epilogue"/>
              </a:rPr>
              <a:t>Features</a:t>
            </a:r>
            <a:endParaRPr sz="2000" b="1">
              <a:solidFill>
                <a:schemeClr val="accent4"/>
              </a:solidFill>
              <a:latin typeface="Epilogue"/>
              <a:ea typeface="Epilogue"/>
              <a:cs typeface="Epilogue"/>
              <a:sym typeface="Epilogue"/>
            </a:endParaRPr>
          </a:p>
        </p:txBody>
      </p:sp>
      <p:sp>
        <p:nvSpPr>
          <p:cNvPr id="20" name="Google Shape;1108;p55">
            <a:extLst>
              <a:ext uri="{FF2B5EF4-FFF2-40B4-BE49-F238E27FC236}">
                <a16:creationId xmlns:a16="http://schemas.microsoft.com/office/drawing/2014/main" id="{D1C1C72E-DE38-84DF-A802-E1CEF541EB32}"/>
              </a:ext>
            </a:extLst>
          </p:cNvPr>
          <p:cNvSpPr txBox="1"/>
          <p:nvPr/>
        </p:nvSpPr>
        <p:spPr>
          <a:xfrm>
            <a:off x="957037" y="3022498"/>
            <a:ext cx="3309176" cy="9165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lt2"/>
              </a:buClr>
              <a:buSzPts val="1400"/>
              <a:buFont typeface="Anaheim"/>
              <a:buChar char="●"/>
            </a:pPr>
            <a:r>
              <a:rPr lang="en-US">
                <a:solidFill>
                  <a:schemeClr val="dk1"/>
                </a:solidFill>
                <a:latin typeface="Anaheim"/>
                <a:ea typeface="Anaheim"/>
                <a:cs typeface="Anaheim"/>
                <a:sym typeface="Anaheim"/>
              </a:rPr>
              <a:t>5-year historical prices and sales</a:t>
            </a:r>
          </a:p>
          <a:p>
            <a:pPr marL="457200" lvl="0" indent="-317500" algn="l" rtl="0">
              <a:spcBef>
                <a:spcPts val="0"/>
              </a:spcBef>
              <a:spcAft>
                <a:spcPts val="0"/>
              </a:spcAft>
              <a:buClr>
                <a:schemeClr val="lt2"/>
              </a:buClr>
              <a:buSzPts val="1400"/>
              <a:buFont typeface="Anaheim"/>
              <a:buChar char="●"/>
            </a:pPr>
            <a:r>
              <a:rPr lang="en-US">
                <a:solidFill>
                  <a:schemeClr val="dk1"/>
                </a:solidFill>
                <a:latin typeface="Anaheim"/>
                <a:ea typeface="Anaheim"/>
                <a:cs typeface="Anaheim"/>
                <a:sym typeface="Anaheim"/>
              </a:rPr>
              <a:t>Events and context of products</a:t>
            </a:r>
          </a:p>
        </p:txBody>
      </p:sp>
      <p:sp>
        <p:nvSpPr>
          <p:cNvPr id="21" name="Google Shape;1109;p55">
            <a:extLst>
              <a:ext uri="{FF2B5EF4-FFF2-40B4-BE49-F238E27FC236}">
                <a16:creationId xmlns:a16="http://schemas.microsoft.com/office/drawing/2014/main" id="{1612F43B-7B22-9BAD-0F94-4228E13E66D5}"/>
              </a:ext>
            </a:extLst>
          </p:cNvPr>
          <p:cNvSpPr txBox="1"/>
          <p:nvPr/>
        </p:nvSpPr>
        <p:spPr>
          <a:xfrm>
            <a:off x="5148533" y="2731238"/>
            <a:ext cx="2574000" cy="38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chemeClr val="accent4"/>
                </a:solidFill>
                <a:latin typeface="Epilogue"/>
                <a:ea typeface="Epilogue"/>
                <a:cs typeface="Epilogue"/>
                <a:sym typeface="Epilogue"/>
              </a:rPr>
              <a:t>Predicted Sales</a:t>
            </a:r>
            <a:endParaRPr sz="2000" b="1">
              <a:solidFill>
                <a:schemeClr val="accent4"/>
              </a:solidFill>
              <a:latin typeface="Epilogue"/>
              <a:ea typeface="Epilogue"/>
              <a:cs typeface="Epilogue"/>
              <a:sym typeface="Epilogue"/>
            </a:endParaRPr>
          </a:p>
        </p:txBody>
      </p:sp>
      <p:sp>
        <p:nvSpPr>
          <p:cNvPr id="22" name="Google Shape;1110;p55">
            <a:extLst>
              <a:ext uri="{FF2B5EF4-FFF2-40B4-BE49-F238E27FC236}">
                <a16:creationId xmlns:a16="http://schemas.microsoft.com/office/drawing/2014/main" id="{55B7225F-C409-5FD3-69E3-1B922584CE0F}"/>
              </a:ext>
            </a:extLst>
          </p:cNvPr>
          <p:cNvSpPr txBox="1"/>
          <p:nvPr/>
        </p:nvSpPr>
        <p:spPr>
          <a:xfrm>
            <a:off x="4805205" y="3150400"/>
            <a:ext cx="3309177" cy="916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2"/>
              </a:buClr>
              <a:buSzPts val="1400"/>
              <a:buFont typeface="Anaheim"/>
              <a:buChar char="●"/>
            </a:pPr>
            <a:r>
              <a:rPr lang="en">
                <a:solidFill>
                  <a:schemeClr val="dk1"/>
                </a:solidFill>
                <a:latin typeface="Anaheim"/>
                <a:ea typeface="Anaheim"/>
                <a:cs typeface="Anaheim"/>
                <a:sym typeface="Anaheim"/>
              </a:rPr>
              <a:t>Forcasting horizon: 28 days</a:t>
            </a:r>
            <a:r>
              <a:rPr lang="zh-TW" altLang="en-US">
                <a:solidFill>
                  <a:schemeClr val="dk1"/>
                </a:solidFill>
                <a:latin typeface="Anaheim"/>
                <a:ea typeface="Anaheim"/>
                <a:cs typeface="Anaheim"/>
                <a:sym typeface="Anaheim"/>
              </a:rPr>
              <a:t> </a:t>
            </a:r>
            <a:r>
              <a:rPr lang="en-US" altLang="zh-TW">
                <a:solidFill>
                  <a:schemeClr val="dk1"/>
                </a:solidFill>
                <a:latin typeface="Anaheim"/>
                <a:ea typeface="Anaheim"/>
                <a:cs typeface="Anaheim"/>
                <a:sym typeface="Anaheim"/>
              </a:rPr>
              <a:t>ahead</a:t>
            </a:r>
          </a:p>
          <a:p>
            <a:pPr marL="457200" lvl="0" indent="-317500" algn="l" rtl="0">
              <a:spcBef>
                <a:spcPts val="0"/>
              </a:spcBef>
              <a:spcAft>
                <a:spcPts val="0"/>
              </a:spcAft>
              <a:buClr>
                <a:schemeClr val="lt2"/>
              </a:buClr>
              <a:buSzPts val="1400"/>
              <a:buFont typeface="Anaheim"/>
              <a:buChar char="●"/>
            </a:pPr>
            <a:r>
              <a:rPr lang="en-US">
                <a:solidFill>
                  <a:schemeClr val="dk1"/>
                </a:solidFill>
                <a:latin typeface="Anaheim"/>
                <a:ea typeface="Anaheim"/>
                <a:cs typeface="Anaheim"/>
                <a:sym typeface="Anaheim"/>
              </a:rPr>
              <a:t>Loss function: Mean square error</a:t>
            </a:r>
          </a:p>
          <a:p>
            <a:pPr marL="457200" lvl="0" indent="-317500" algn="l" rtl="0">
              <a:spcBef>
                <a:spcPts val="0"/>
              </a:spcBef>
              <a:spcAft>
                <a:spcPts val="0"/>
              </a:spcAft>
              <a:buClr>
                <a:schemeClr val="lt2"/>
              </a:buClr>
              <a:buSzPts val="1400"/>
              <a:buFont typeface="Anaheim"/>
              <a:buChar char="●"/>
            </a:pPr>
            <a:endParaRPr>
              <a:solidFill>
                <a:schemeClr val="dk1"/>
              </a:solidFill>
              <a:latin typeface="Anaheim"/>
              <a:ea typeface="Anaheim"/>
              <a:cs typeface="Anaheim"/>
              <a:sym typeface="Anaheim"/>
            </a:endParaRPr>
          </a:p>
        </p:txBody>
      </p:sp>
      <p:cxnSp>
        <p:nvCxnSpPr>
          <p:cNvPr id="25" name="Google Shape;1119;p55">
            <a:extLst>
              <a:ext uri="{FF2B5EF4-FFF2-40B4-BE49-F238E27FC236}">
                <a16:creationId xmlns:a16="http://schemas.microsoft.com/office/drawing/2014/main" id="{65D1920C-D4B3-89FB-739C-8850A3C96ABE}"/>
              </a:ext>
            </a:extLst>
          </p:cNvPr>
          <p:cNvCxnSpPr>
            <a:cxnSpLocks/>
            <a:endCxn id="1026" idx="1"/>
          </p:cNvCxnSpPr>
          <p:nvPr/>
        </p:nvCxnSpPr>
        <p:spPr>
          <a:xfrm>
            <a:off x="2611625" y="2141038"/>
            <a:ext cx="1571835" cy="12700"/>
          </a:xfrm>
          <a:prstGeom prst="curvedConnector3">
            <a:avLst>
              <a:gd name="adj1" fmla="val 50000"/>
            </a:avLst>
          </a:prstGeom>
          <a:noFill/>
          <a:ln w="9525" cap="flat" cmpd="sng">
            <a:solidFill>
              <a:schemeClr val="accent6"/>
            </a:solidFill>
            <a:prstDash val="solid"/>
            <a:round/>
            <a:headEnd type="none" w="med" len="med"/>
            <a:tailEnd type="triangle" w="med" len="med"/>
          </a:ln>
        </p:spPr>
      </p:cxnSp>
      <p:pic>
        <p:nvPicPr>
          <p:cNvPr id="1026" name="Picture 2" descr="Correlation, f, formula, function, math icon - Download on Iconfinder">
            <a:extLst>
              <a:ext uri="{FF2B5EF4-FFF2-40B4-BE49-F238E27FC236}">
                <a16:creationId xmlns:a16="http://schemas.microsoft.com/office/drawing/2014/main" id="{84D8DDC8-0C76-7ADF-ED12-4F0839BCE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3460" y="1830165"/>
            <a:ext cx="621745" cy="621745"/>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Google Shape;1119;p55">
            <a:extLst>
              <a:ext uri="{FF2B5EF4-FFF2-40B4-BE49-F238E27FC236}">
                <a16:creationId xmlns:a16="http://schemas.microsoft.com/office/drawing/2014/main" id="{52263F75-BA9A-93A7-6791-155D1AE0AB47}"/>
              </a:ext>
            </a:extLst>
          </p:cNvPr>
          <p:cNvCxnSpPr>
            <a:cxnSpLocks/>
          </p:cNvCxnSpPr>
          <p:nvPr/>
        </p:nvCxnSpPr>
        <p:spPr>
          <a:xfrm>
            <a:off x="4928191" y="2151420"/>
            <a:ext cx="1440227" cy="12700"/>
          </a:xfrm>
          <a:prstGeom prst="curvedConnector3">
            <a:avLst>
              <a:gd name="adj1" fmla="val 50000"/>
            </a:avLst>
          </a:prstGeom>
          <a:noFill/>
          <a:ln w="9525" cap="flat" cmpd="sng">
            <a:solidFill>
              <a:schemeClr val="accent6"/>
            </a:solidFill>
            <a:prstDash val="solid"/>
            <a:round/>
            <a:headEnd type="none" w="med" len="med"/>
            <a:tailEnd type="triangle" w="med" len="med"/>
          </a:ln>
        </p:spPr>
      </p:cxnSp>
    </p:spTree>
    <p:extLst>
      <p:ext uri="{BB962C8B-B14F-4D97-AF65-F5344CB8AC3E}">
        <p14:creationId xmlns:p14="http://schemas.microsoft.com/office/powerpoint/2010/main" val="3851183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349053C4-F612-7B3D-0CD5-5CD57F741BE4}"/>
              </a:ext>
            </a:extLst>
          </p:cNvPr>
          <p:cNvSpPr/>
          <p:nvPr/>
        </p:nvSpPr>
        <p:spPr>
          <a:xfrm>
            <a:off x="785980" y="2058405"/>
            <a:ext cx="1860418" cy="2452384"/>
          </a:xfrm>
          <a:prstGeom prst="rect">
            <a:avLst/>
          </a:prstGeom>
          <a:solidFill>
            <a:schemeClr val="accent5">
              <a:lumMod val="20000"/>
              <a:lumOff val="80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33F1724-7419-BD17-5996-964C3CFFA311}"/>
              </a:ext>
            </a:extLst>
          </p:cNvPr>
          <p:cNvSpPr/>
          <p:nvPr/>
        </p:nvSpPr>
        <p:spPr>
          <a:xfrm>
            <a:off x="2696876" y="2058405"/>
            <a:ext cx="1860418" cy="2452384"/>
          </a:xfrm>
          <a:prstGeom prst="rect">
            <a:avLst/>
          </a:prstGeom>
          <a:solidFill>
            <a:schemeClr val="accent5">
              <a:lumMod val="20000"/>
              <a:lumOff val="80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5">
            <a:extLst>
              <a:ext uri="{FF2B5EF4-FFF2-40B4-BE49-F238E27FC236}">
                <a16:creationId xmlns:a16="http://schemas.microsoft.com/office/drawing/2014/main" id="{FEBD8C7E-B64F-01A2-15A3-7A0D421F314A}"/>
              </a:ext>
            </a:extLst>
          </p:cNvPr>
          <p:cNvSpPr>
            <a:spLocks noGrp="1"/>
          </p:cNvSpPr>
          <p:nvPr>
            <p:ph type="title"/>
          </p:nvPr>
        </p:nvSpPr>
        <p:spPr>
          <a:xfrm>
            <a:off x="917925" y="539500"/>
            <a:ext cx="7717500" cy="572700"/>
          </a:xfrm>
        </p:spPr>
        <p:txBody>
          <a:bodyPr/>
          <a:lstStyle/>
          <a:p>
            <a:pPr algn="l"/>
            <a:r>
              <a:rPr lang="en-US"/>
              <a:t>Feature Processing</a:t>
            </a:r>
          </a:p>
        </p:txBody>
      </p:sp>
      <p:sp>
        <p:nvSpPr>
          <p:cNvPr id="19" name="Google Shape;1678;p65">
            <a:extLst>
              <a:ext uri="{FF2B5EF4-FFF2-40B4-BE49-F238E27FC236}">
                <a16:creationId xmlns:a16="http://schemas.microsoft.com/office/drawing/2014/main" id="{4B2F8E53-21D7-9DDD-30A9-3A0C63F26F8E}"/>
              </a:ext>
            </a:extLst>
          </p:cNvPr>
          <p:cNvSpPr/>
          <p:nvPr/>
        </p:nvSpPr>
        <p:spPr>
          <a:xfrm>
            <a:off x="922955" y="3416275"/>
            <a:ext cx="739567" cy="697327"/>
          </a:xfrm>
          <a:custGeom>
            <a:avLst/>
            <a:gdLst/>
            <a:ahLst/>
            <a:cxnLst/>
            <a:rect l="l" t="t" r="r" b="b"/>
            <a:pathLst>
              <a:path w="19232" h="4057" extrusionOk="0">
                <a:moveTo>
                  <a:pt x="0" y="1"/>
                </a:moveTo>
                <a:lnTo>
                  <a:pt x="212" y="4057"/>
                </a:lnTo>
                <a:lnTo>
                  <a:pt x="18721" y="3812"/>
                </a:lnTo>
                <a:lnTo>
                  <a:pt x="19231" y="1"/>
                </a:lnTo>
                <a:close/>
              </a:path>
            </a:pathLst>
          </a:custGeom>
          <a:solidFill>
            <a:schemeClr val="accent6">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Anaheim" panose="02020500000000000000" charset="0"/>
              </a:rPr>
              <a:t>Sale moving average</a:t>
            </a:r>
            <a:endParaRPr sz="1200">
              <a:latin typeface="Anaheim" panose="02020500000000000000" charset="0"/>
            </a:endParaRPr>
          </a:p>
        </p:txBody>
      </p:sp>
      <p:sp>
        <p:nvSpPr>
          <p:cNvPr id="20" name="Google Shape;1679;p65">
            <a:extLst>
              <a:ext uri="{FF2B5EF4-FFF2-40B4-BE49-F238E27FC236}">
                <a16:creationId xmlns:a16="http://schemas.microsoft.com/office/drawing/2014/main" id="{561FB990-1AA7-E68A-E468-2529BADB4171}"/>
              </a:ext>
            </a:extLst>
          </p:cNvPr>
          <p:cNvSpPr/>
          <p:nvPr/>
        </p:nvSpPr>
        <p:spPr>
          <a:xfrm>
            <a:off x="937620" y="2223086"/>
            <a:ext cx="739567" cy="697327"/>
          </a:xfrm>
          <a:custGeom>
            <a:avLst/>
            <a:gdLst/>
            <a:ahLst/>
            <a:cxnLst/>
            <a:rect l="l" t="t" r="r" b="b"/>
            <a:pathLst>
              <a:path w="19232" h="4057" extrusionOk="0">
                <a:moveTo>
                  <a:pt x="0" y="1"/>
                </a:moveTo>
                <a:lnTo>
                  <a:pt x="212" y="4057"/>
                </a:lnTo>
                <a:lnTo>
                  <a:pt x="18721" y="3812"/>
                </a:lnTo>
                <a:lnTo>
                  <a:pt x="19231" y="1"/>
                </a:lnTo>
                <a:close/>
              </a:path>
            </a:pathLst>
          </a:custGeom>
          <a:solidFill>
            <a:schemeClr val="accent6">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Anaheim" panose="02020500000000000000" charset="0"/>
              </a:rPr>
              <a:t>Lagged sales</a:t>
            </a:r>
            <a:endParaRPr sz="1200">
              <a:latin typeface="Anaheim" panose="02020500000000000000" charset="0"/>
            </a:endParaRPr>
          </a:p>
        </p:txBody>
      </p:sp>
      <p:sp>
        <p:nvSpPr>
          <p:cNvPr id="21" name="Google Shape;1680;p65">
            <a:extLst>
              <a:ext uri="{FF2B5EF4-FFF2-40B4-BE49-F238E27FC236}">
                <a16:creationId xmlns:a16="http://schemas.microsoft.com/office/drawing/2014/main" id="{F65CFB76-5D2F-E4AF-6BC2-F9CA8BC91942}"/>
              </a:ext>
            </a:extLst>
          </p:cNvPr>
          <p:cNvSpPr/>
          <p:nvPr/>
        </p:nvSpPr>
        <p:spPr>
          <a:xfrm>
            <a:off x="2849639" y="2169925"/>
            <a:ext cx="739567" cy="697327"/>
          </a:xfrm>
          <a:custGeom>
            <a:avLst/>
            <a:gdLst/>
            <a:ahLst/>
            <a:cxnLst/>
            <a:rect l="l" t="t" r="r" b="b"/>
            <a:pathLst>
              <a:path w="19232" h="4057" extrusionOk="0">
                <a:moveTo>
                  <a:pt x="0" y="1"/>
                </a:moveTo>
                <a:lnTo>
                  <a:pt x="212" y="4057"/>
                </a:lnTo>
                <a:lnTo>
                  <a:pt x="18721" y="3812"/>
                </a:lnTo>
                <a:lnTo>
                  <a:pt x="19231" y="1"/>
                </a:lnTo>
                <a:close/>
              </a:path>
            </a:pathLst>
          </a:custGeom>
          <a:solidFill>
            <a:schemeClr val="accent6">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Anaheim" panose="02020500000000000000" charset="0"/>
              </a:rPr>
              <a:t>Price</a:t>
            </a:r>
            <a:endParaRPr sz="1200">
              <a:latin typeface="Anaheim" panose="02020500000000000000" charset="0"/>
            </a:endParaRPr>
          </a:p>
        </p:txBody>
      </p:sp>
      <p:sp>
        <p:nvSpPr>
          <p:cNvPr id="26" name="Google Shape;1680;p65">
            <a:extLst>
              <a:ext uri="{FF2B5EF4-FFF2-40B4-BE49-F238E27FC236}">
                <a16:creationId xmlns:a16="http://schemas.microsoft.com/office/drawing/2014/main" id="{0597F4A5-2A24-967F-33EA-A967D02CDE96}"/>
              </a:ext>
            </a:extLst>
          </p:cNvPr>
          <p:cNvSpPr/>
          <p:nvPr/>
        </p:nvSpPr>
        <p:spPr>
          <a:xfrm>
            <a:off x="3718994" y="2356454"/>
            <a:ext cx="739567" cy="697327"/>
          </a:xfrm>
          <a:custGeom>
            <a:avLst/>
            <a:gdLst/>
            <a:ahLst/>
            <a:cxnLst/>
            <a:rect l="l" t="t" r="r" b="b"/>
            <a:pathLst>
              <a:path w="19232" h="4057" extrusionOk="0">
                <a:moveTo>
                  <a:pt x="0" y="1"/>
                </a:moveTo>
                <a:lnTo>
                  <a:pt x="212" y="4057"/>
                </a:lnTo>
                <a:lnTo>
                  <a:pt x="18721" y="3812"/>
                </a:lnTo>
                <a:lnTo>
                  <a:pt x="19231" y="1"/>
                </a:lnTo>
                <a:close/>
              </a:path>
            </a:pathLst>
          </a:custGeom>
          <a:solidFill>
            <a:schemeClr val="accent6">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Anaheim" panose="02020500000000000000" charset="0"/>
              </a:rPr>
              <a:t>Max Price</a:t>
            </a:r>
            <a:endParaRPr sz="1200">
              <a:latin typeface="Anaheim" panose="02020500000000000000" charset="0"/>
            </a:endParaRPr>
          </a:p>
        </p:txBody>
      </p:sp>
      <p:sp>
        <p:nvSpPr>
          <p:cNvPr id="27" name="Google Shape;1680;p65">
            <a:extLst>
              <a:ext uri="{FF2B5EF4-FFF2-40B4-BE49-F238E27FC236}">
                <a16:creationId xmlns:a16="http://schemas.microsoft.com/office/drawing/2014/main" id="{BAE71B6A-45C6-B380-4D43-244153C396BF}"/>
              </a:ext>
            </a:extLst>
          </p:cNvPr>
          <p:cNvSpPr/>
          <p:nvPr/>
        </p:nvSpPr>
        <p:spPr>
          <a:xfrm>
            <a:off x="2825436" y="3301198"/>
            <a:ext cx="739567" cy="697327"/>
          </a:xfrm>
          <a:custGeom>
            <a:avLst/>
            <a:gdLst/>
            <a:ahLst/>
            <a:cxnLst/>
            <a:rect l="l" t="t" r="r" b="b"/>
            <a:pathLst>
              <a:path w="19232" h="4057" extrusionOk="0">
                <a:moveTo>
                  <a:pt x="0" y="1"/>
                </a:moveTo>
                <a:lnTo>
                  <a:pt x="212" y="4057"/>
                </a:lnTo>
                <a:lnTo>
                  <a:pt x="18721" y="3812"/>
                </a:lnTo>
                <a:lnTo>
                  <a:pt x="19231" y="1"/>
                </a:lnTo>
                <a:close/>
              </a:path>
            </a:pathLst>
          </a:custGeom>
          <a:solidFill>
            <a:schemeClr val="accent6">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Anaheim" panose="02020500000000000000" charset="0"/>
              </a:rPr>
              <a:t>Min Price</a:t>
            </a:r>
            <a:endParaRPr sz="1200">
              <a:latin typeface="Anaheim" panose="02020500000000000000" charset="0"/>
            </a:endParaRPr>
          </a:p>
        </p:txBody>
      </p:sp>
      <p:sp>
        <p:nvSpPr>
          <p:cNvPr id="28" name="Google Shape;1680;p65">
            <a:extLst>
              <a:ext uri="{FF2B5EF4-FFF2-40B4-BE49-F238E27FC236}">
                <a16:creationId xmlns:a16="http://schemas.microsoft.com/office/drawing/2014/main" id="{DEF97340-8145-13F6-3744-457920405524}"/>
              </a:ext>
            </a:extLst>
          </p:cNvPr>
          <p:cNvSpPr/>
          <p:nvPr/>
        </p:nvSpPr>
        <p:spPr>
          <a:xfrm>
            <a:off x="3717418" y="3521826"/>
            <a:ext cx="739567" cy="697327"/>
          </a:xfrm>
          <a:custGeom>
            <a:avLst/>
            <a:gdLst/>
            <a:ahLst/>
            <a:cxnLst/>
            <a:rect l="l" t="t" r="r" b="b"/>
            <a:pathLst>
              <a:path w="19232" h="4057" extrusionOk="0">
                <a:moveTo>
                  <a:pt x="0" y="1"/>
                </a:moveTo>
                <a:lnTo>
                  <a:pt x="212" y="4057"/>
                </a:lnTo>
                <a:lnTo>
                  <a:pt x="18721" y="3812"/>
                </a:lnTo>
                <a:lnTo>
                  <a:pt x="19231" y="1"/>
                </a:lnTo>
                <a:close/>
              </a:path>
            </a:pathLst>
          </a:custGeom>
          <a:solidFill>
            <a:schemeClr val="accent6">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Anaheim" panose="02020500000000000000" charset="0"/>
              </a:rPr>
              <a:t>Price std.</a:t>
            </a:r>
            <a:endParaRPr sz="1200">
              <a:latin typeface="Anaheim" panose="02020500000000000000" charset="0"/>
            </a:endParaRPr>
          </a:p>
        </p:txBody>
      </p:sp>
      <p:sp>
        <p:nvSpPr>
          <p:cNvPr id="30" name="Google Shape;811;p49">
            <a:extLst>
              <a:ext uri="{FF2B5EF4-FFF2-40B4-BE49-F238E27FC236}">
                <a16:creationId xmlns:a16="http://schemas.microsoft.com/office/drawing/2014/main" id="{F2CC5D04-931B-A5DC-2E8D-100A36E2481B}"/>
              </a:ext>
            </a:extLst>
          </p:cNvPr>
          <p:cNvSpPr txBox="1">
            <a:spLocks/>
          </p:cNvSpPr>
          <p:nvPr/>
        </p:nvSpPr>
        <p:spPr>
          <a:xfrm>
            <a:off x="717108" y="4541334"/>
            <a:ext cx="6369574" cy="44270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200">
                <a:solidFill>
                  <a:schemeClr val="dk1"/>
                </a:solidFill>
                <a:latin typeface="Anaheim"/>
                <a:sym typeface="Anaheim"/>
              </a:rPr>
              <a:t>* Supplemental Nutrition Assistance Program(SNAP), provides food benefits to low-income families to supplement their grocery budget. </a:t>
            </a:r>
          </a:p>
        </p:txBody>
      </p:sp>
      <p:sp>
        <p:nvSpPr>
          <p:cNvPr id="31" name="Google Shape;1678;p65">
            <a:extLst>
              <a:ext uri="{FF2B5EF4-FFF2-40B4-BE49-F238E27FC236}">
                <a16:creationId xmlns:a16="http://schemas.microsoft.com/office/drawing/2014/main" id="{18378D7A-B975-9D9C-D6E7-A87D4D3FA837}"/>
              </a:ext>
            </a:extLst>
          </p:cNvPr>
          <p:cNvSpPr/>
          <p:nvPr/>
        </p:nvSpPr>
        <p:spPr>
          <a:xfrm>
            <a:off x="1831029" y="2737541"/>
            <a:ext cx="739567" cy="697327"/>
          </a:xfrm>
          <a:custGeom>
            <a:avLst/>
            <a:gdLst/>
            <a:ahLst/>
            <a:cxnLst/>
            <a:rect l="l" t="t" r="r" b="b"/>
            <a:pathLst>
              <a:path w="19232" h="4057" extrusionOk="0">
                <a:moveTo>
                  <a:pt x="0" y="1"/>
                </a:moveTo>
                <a:lnTo>
                  <a:pt x="212" y="4057"/>
                </a:lnTo>
                <a:lnTo>
                  <a:pt x="18721" y="3812"/>
                </a:lnTo>
                <a:lnTo>
                  <a:pt x="19231" y="1"/>
                </a:lnTo>
                <a:close/>
              </a:path>
            </a:pathLst>
          </a:custGeom>
          <a:solidFill>
            <a:schemeClr val="accent6">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Anaheim" panose="02020500000000000000" charset="0"/>
              </a:rPr>
              <a:t>Sale std.</a:t>
            </a:r>
            <a:endParaRPr sz="1200">
              <a:latin typeface="Anaheim" panose="02020500000000000000" charset="0"/>
            </a:endParaRPr>
          </a:p>
        </p:txBody>
      </p:sp>
      <p:sp>
        <p:nvSpPr>
          <p:cNvPr id="49" name="Rectangle 48">
            <a:extLst>
              <a:ext uri="{FF2B5EF4-FFF2-40B4-BE49-F238E27FC236}">
                <a16:creationId xmlns:a16="http://schemas.microsoft.com/office/drawing/2014/main" id="{C5564443-27E2-4D7A-7E30-19CAE506EF6C}"/>
              </a:ext>
            </a:extLst>
          </p:cNvPr>
          <p:cNvSpPr/>
          <p:nvPr/>
        </p:nvSpPr>
        <p:spPr>
          <a:xfrm>
            <a:off x="789165" y="1430768"/>
            <a:ext cx="1857233" cy="572700"/>
          </a:xfrm>
          <a:prstGeom prst="rect">
            <a:avLst/>
          </a:prstGeom>
          <a:solidFill>
            <a:schemeClr val="tx1"/>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latin typeface="Epilogue" panose="02020500000000000000" charset="0"/>
              </a:rPr>
              <a:t>Historical Sales</a:t>
            </a:r>
          </a:p>
        </p:txBody>
      </p:sp>
      <p:sp>
        <p:nvSpPr>
          <p:cNvPr id="50" name="Rectangle 49">
            <a:extLst>
              <a:ext uri="{FF2B5EF4-FFF2-40B4-BE49-F238E27FC236}">
                <a16:creationId xmlns:a16="http://schemas.microsoft.com/office/drawing/2014/main" id="{93C575B3-3EF0-1804-B7D2-6706B0B6FCE8}"/>
              </a:ext>
            </a:extLst>
          </p:cNvPr>
          <p:cNvSpPr/>
          <p:nvPr/>
        </p:nvSpPr>
        <p:spPr>
          <a:xfrm>
            <a:off x="2696876" y="1430768"/>
            <a:ext cx="1857233" cy="572700"/>
          </a:xfrm>
          <a:prstGeom prst="rect">
            <a:avLst/>
          </a:prstGeom>
          <a:solidFill>
            <a:schemeClr val="tx1"/>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latin typeface="Epilogue" panose="02020500000000000000" charset="0"/>
              </a:rPr>
              <a:t>Daily Price</a:t>
            </a:r>
          </a:p>
        </p:txBody>
      </p:sp>
      <p:grpSp>
        <p:nvGrpSpPr>
          <p:cNvPr id="113" name="Group 112">
            <a:extLst>
              <a:ext uri="{FF2B5EF4-FFF2-40B4-BE49-F238E27FC236}">
                <a16:creationId xmlns:a16="http://schemas.microsoft.com/office/drawing/2014/main" id="{F720D631-2563-0030-A67B-CA959D001F8E}"/>
              </a:ext>
            </a:extLst>
          </p:cNvPr>
          <p:cNvGrpSpPr/>
          <p:nvPr/>
        </p:nvGrpSpPr>
        <p:grpSpPr>
          <a:xfrm>
            <a:off x="6520824" y="1430768"/>
            <a:ext cx="1860418" cy="3080021"/>
            <a:chOff x="3033507" y="1430768"/>
            <a:chExt cx="1860418" cy="3080021"/>
          </a:xfrm>
        </p:grpSpPr>
        <p:sp>
          <p:nvSpPr>
            <p:cNvPr id="42" name="Rectangle 41">
              <a:extLst>
                <a:ext uri="{FF2B5EF4-FFF2-40B4-BE49-F238E27FC236}">
                  <a16:creationId xmlns:a16="http://schemas.microsoft.com/office/drawing/2014/main" id="{A4E16D28-46E7-116C-8378-A8544302670B}"/>
                </a:ext>
              </a:extLst>
            </p:cNvPr>
            <p:cNvSpPr/>
            <p:nvPr/>
          </p:nvSpPr>
          <p:spPr>
            <a:xfrm>
              <a:off x="3033507" y="2058405"/>
              <a:ext cx="1860418" cy="2452384"/>
            </a:xfrm>
            <a:prstGeom prst="rect">
              <a:avLst/>
            </a:prstGeom>
            <a:solidFill>
              <a:schemeClr val="accent5">
                <a:lumMod val="20000"/>
                <a:lumOff val="80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Google Shape;1681;p65">
              <a:extLst>
                <a:ext uri="{FF2B5EF4-FFF2-40B4-BE49-F238E27FC236}">
                  <a16:creationId xmlns:a16="http://schemas.microsoft.com/office/drawing/2014/main" id="{AE9DDFC0-78AE-3F5A-E8EF-4CE756C4F6C4}"/>
                </a:ext>
              </a:extLst>
            </p:cNvPr>
            <p:cNvSpPr/>
            <p:nvPr/>
          </p:nvSpPr>
          <p:spPr>
            <a:xfrm>
              <a:off x="3164705" y="2388008"/>
              <a:ext cx="739567" cy="697327"/>
            </a:xfrm>
            <a:custGeom>
              <a:avLst/>
              <a:gdLst/>
              <a:ahLst/>
              <a:cxnLst/>
              <a:rect l="l" t="t" r="r" b="b"/>
              <a:pathLst>
                <a:path w="19232" h="4057" extrusionOk="0">
                  <a:moveTo>
                    <a:pt x="0" y="1"/>
                  </a:moveTo>
                  <a:lnTo>
                    <a:pt x="212" y="4057"/>
                  </a:lnTo>
                  <a:lnTo>
                    <a:pt x="18721" y="3812"/>
                  </a:lnTo>
                  <a:lnTo>
                    <a:pt x="19231" y="1"/>
                  </a:lnTo>
                  <a:close/>
                </a:path>
              </a:pathLst>
            </a:custGeom>
            <a:solidFill>
              <a:schemeClr val="accent6">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Anaheim" panose="02020500000000000000" charset="0"/>
                </a:rPr>
                <a:t>Event</a:t>
              </a:r>
              <a:endParaRPr sz="1200">
                <a:latin typeface="Anaheim" panose="02020500000000000000" charset="0"/>
              </a:endParaRPr>
            </a:p>
          </p:txBody>
        </p:sp>
        <p:sp>
          <p:nvSpPr>
            <p:cNvPr id="29" name="Google Shape;1681;p65">
              <a:extLst>
                <a:ext uri="{FF2B5EF4-FFF2-40B4-BE49-F238E27FC236}">
                  <a16:creationId xmlns:a16="http://schemas.microsoft.com/office/drawing/2014/main" id="{0A00ECD6-0971-5FB2-3CAB-6CE6EC92A01F}"/>
                </a:ext>
              </a:extLst>
            </p:cNvPr>
            <p:cNvSpPr/>
            <p:nvPr/>
          </p:nvSpPr>
          <p:spPr>
            <a:xfrm>
              <a:off x="4025348" y="2129438"/>
              <a:ext cx="739567" cy="697327"/>
            </a:xfrm>
            <a:custGeom>
              <a:avLst/>
              <a:gdLst/>
              <a:ahLst/>
              <a:cxnLst/>
              <a:rect l="l" t="t" r="r" b="b"/>
              <a:pathLst>
                <a:path w="19232" h="4057" extrusionOk="0">
                  <a:moveTo>
                    <a:pt x="0" y="1"/>
                  </a:moveTo>
                  <a:lnTo>
                    <a:pt x="212" y="4057"/>
                  </a:lnTo>
                  <a:lnTo>
                    <a:pt x="18721" y="3812"/>
                  </a:lnTo>
                  <a:lnTo>
                    <a:pt x="19231" y="1"/>
                  </a:lnTo>
                  <a:close/>
                </a:path>
              </a:pathLst>
            </a:custGeom>
            <a:solidFill>
              <a:schemeClr val="accent6">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Anaheim" panose="02020500000000000000" charset="0"/>
                </a:rPr>
                <a:t>SNAP*</a:t>
              </a:r>
              <a:endParaRPr sz="1200">
                <a:latin typeface="Anaheim" panose="02020500000000000000" charset="0"/>
              </a:endParaRPr>
            </a:p>
          </p:txBody>
        </p:sp>
        <p:sp>
          <p:nvSpPr>
            <p:cNvPr id="51" name="Rectangle 50">
              <a:extLst>
                <a:ext uri="{FF2B5EF4-FFF2-40B4-BE49-F238E27FC236}">
                  <a16:creationId xmlns:a16="http://schemas.microsoft.com/office/drawing/2014/main" id="{05F35CBC-9AAB-D654-5983-7098FF245CD5}"/>
                </a:ext>
              </a:extLst>
            </p:cNvPr>
            <p:cNvSpPr/>
            <p:nvPr/>
          </p:nvSpPr>
          <p:spPr>
            <a:xfrm>
              <a:off x="3036692" y="1430768"/>
              <a:ext cx="1857233" cy="572700"/>
            </a:xfrm>
            <a:prstGeom prst="rect">
              <a:avLst/>
            </a:prstGeom>
            <a:solidFill>
              <a:schemeClr val="tx1"/>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latin typeface="Epilogue"/>
                </a:rPr>
                <a:t>Calendar</a:t>
              </a:r>
              <a:endParaRPr lang="en-US" b="1">
                <a:solidFill>
                  <a:schemeClr val="bg1"/>
                </a:solidFill>
                <a:latin typeface="Epilogue" panose="02020500000000000000" charset="0"/>
              </a:endParaRPr>
            </a:p>
          </p:txBody>
        </p:sp>
      </p:grpSp>
      <p:grpSp>
        <p:nvGrpSpPr>
          <p:cNvPr id="114" name="Group 113">
            <a:extLst>
              <a:ext uri="{FF2B5EF4-FFF2-40B4-BE49-F238E27FC236}">
                <a16:creationId xmlns:a16="http://schemas.microsoft.com/office/drawing/2014/main" id="{01874A3C-E971-FF50-2F7E-946E2C6F39C0}"/>
              </a:ext>
            </a:extLst>
          </p:cNvPr>
          <p:cNvGrpSpPr/>
          <p:nvPr/>
        </p:nvGrpSpPr>
        <p:grpSpPr>
          <a:xfrm>
            <a:off x="4612424" y="1430768"/>
            <a:ext cx="1860418" cy="3080021"/>
            <a:chOff x="6717409" y="1430768"/>
            <a:chExt cx="1860418" cy="3080021"/>
          </a:xfrm>
        </p:grpSpPr>
        <p:sp>
          <p:nvSpPr>
            <p:cNvPr id="43" name="Rectangle 42">
              <a:extLst>
                <a:ext uri="{FF2B5EF4-FFF2-40B4-BE49-F238E27FC236}">
                  <a16:creationId xmlns:a16="http://schemas.microsoft.com/office/drawing/2014/main" id="{E56A0A07-4705-7DC9-0A98-E5F5706D3201}"/>
                </a:ext>
              </a:extLst>
            </p:cNvPr>
            <p:cNvSpPr/>
            <p:nvPr/>
          </p:nvSpPr>
          <p:spPr>
            <a:xfrm>
              <a:off x="6717409" y="2058405"/>
              <a:ext cx="1860418" cy="2452384"/>
            </a:xfrm>
            <a:prstGeom prst="rect">
              <a:avLst/>
            </a:prstGeom>
            <a:solidFill>
              <a:schemeClr val="accent5">
                <a:lumMod val="20000"/>
                <a:lumOff val="80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Google Shape;1681;p65">
              <a:extLst>
                <a:ext uri="{FF2B5EF4-FFF2-40B4-BE49-F238E27FC236}">
                  <a16:creationId xmlns:a16="http://schemas.microsoft.com/office/drawing/2014/main" id="{FC09B3E4-8314-AE95-7402-AAF7932E72A3}"/>
                </a:ext>
              </a:extLst>
            </p:cNvPr>
            <p:cNvSpPr/>
            <p:nvPr/>
          </p:nvSpPr>
          <p:spPr>
            <a:xfrm>
              <a:off x="6891761" y="2214082"/>
              <a:ext cx="739567" cy="697327"/>
            </a:xfrm>
            <a:custGeom>
              <a:avLst/>
              <a:gdLst/>
              <a:ahLst/>
              <a:cxnLst/>
              <a:rect l="l" t="t" r="r" b="b"/>
              <a:pathLst>
                <a:path w="19232" h="4057" extrusionOk="0">
                  <a:moveTo>
                    <a:pt x="0" y="1"/>
                  </a:moveTo>
                  <a:lnTo>
                    <a:pt x="212" y="4057"/>
                  </a:lnTo>
                  <a:lnTo>
                    <a:pt x="18721" y="3812"/>
                  </a:lnTo>
                  <a:lnTo>
                    <a:pt x="19231" y="1"/>
                  </a:lnTo>
                  <a:close/>
                </a:path>
              </a:pathLst>
            </a:custGeom>
            <a:solidFill>
              <a:schemeClr val="accent6">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Anaheim" panose="02020500000000000000" charset="0"/>
                </a:rPr>
                <a:t>State</a:t>
              </a:r>
              <a:endParaRPr sz="1200">
                <a:latin typeface="Anaheim" panose="02020500000000000000" charset="0"/>
              </a:endParaRPr>
            </a:p>
          </p:txBody>
        </p:sp>
        <p:sp>
          <p:nvSpPr>
            <p:cNvPr id="33" name="Google Shape;1681;p65">
              <a:extLst>
                <a:ext uri="{FF2B5EF4-FFF2-40B4-BE49-F238E27FC236}">
                  <a16:creationId xmlns:a16="http://schemas.microsoft.com/office/drawing/2014/main" id="{BF5F7DB9-B1D2-034D-B9E9-73D238FC5B10}"/>
                </a:ext>
              </a:extLst>
            </p:cNvPr>
            <p:cNvSpPr/>
            <p:nvPr/>
          </p:nvSpPr>
          <p:spPr>
            <a:xfrm>
              <a:off x="7748669" y="2177512"/>
              <a:ext cx="739567" cy="697327"/>
            </a:xfrm>
            <a:custGeom>
              <a:avLst/>
              <a:gdLst/>
              <a:ahLst/>
              <a:cxnLst/>
              <a:rect l="l" t="t" r="r" b="b"/>
              <a:pathLst>
                <a:path w="19232" h="4057" extrusionOk="0">
                  <a:moveTo>
                    <a:pt x="0" y="1"/>
                  </a:moveTo>
                  <a:lnTo>
                    <a:pt x="212" y="4057"/>
                  </a:lnTo>
                  <a:lnTo>
                    <a:pt x="18721" y="3812"/>
                  </a:lnTo>
                  <a:lnTo>
                    <a:pt x="19231" y="1"/>
                  </a:lnTo>
                  <a:close/>
                </a:path>
              </a:pathLst>
            </a:custGeom>
            <a:solidFill>
              <a:schemeClr val="accent6">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Anaheim" panose="02020500000000000000" charset="0"/>
                </a:rPr>
                <a:t>Store</a:t>
              </a:r>
              <a:endParaRPr sz="1200">
                <a:latin typeface="Anaheim" panose="02020500000000000000" charset="0"/>
              </a:endParaRPr>
            </a:p>
          </p:txBody>
        </p:sp>
        <p:sp>
          <p:nvSpPr>
            <p:cNvPr id="34" name="Google Shape;1681;p65">
              <a:extLst>
                <a:ext uri="{FF2B5EF4-FFF2-40B4-BE49-F238E27FC236}">
                  <a16:creationId xmlns:a16="http://schemas.microsoft.com/office/drawing/2014/main" id="{A3BFAE50-3337-4A64-B8DE-0F94F42A94CA}"/>
                </a:ext>
              </a:extLst>
            </p:cNvPr>
            <p:cNvSpPr/>
            <p:nvPr/>
          </p:nvSpPr>
          <p:spPr>
            <a:xfrm>
              <a:off x="6908051" y="2989510"/>
              <a:ext cx="739567" cy="697327"/>
            </a:xfrm>
            <a:custGeom>
              <a:avLst/>
              <a:gdLst/>
              <a:ahLst/>
              <a:cxnLst/>
              <a:rect l="l" t="t" r="r" b="b"/>
              <a:pathLst>
                <a:path w="19232" h="4057" extrusionOk="0">
                  <a:moveTo>
                    <a:pt x="0" y="1"/>
                  </a:moveTo>
                  <a:lnTo>
                    <a:pt x="212" y="4057"/>
                  </a:lnTo>
                  <a:lnTo>
                    <a:pt x="18721" y="3812"/>
                  </a:lnTo>
                  <a:lnTo>
                    <a:pt x="19231" y="1"/>
                  </a:lnTo>
                  <a:close/>
                </a:path>
              </a:pathLst>
            </a:custGeom>
            <a:solidFill>
              <a:schemeClr val="accent6">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Anaheim" panose="02020500000000000000" charset="0"/>
                </a:rPr>
                <a:t>Category</a:t>
              </a:r>
              <a:endParaRPr sz="1200">
                <a:latin typeface="Anaheim" panose="02020500000000000000" charset="0"/>
              </a:endParaRPr>
            </a:p>
          </p:txBody>
        </p:sp>
        <p:sp>
          <p:nvSpPr>
            <p:cNvPr id="35" name="Google Shape;1681;p65">
              <a:extLst>
                <a:ext uri="{FF2B5EF4-FFF2-40B4-BE49-F238E27FC236}">
                  <a16:creationId xmlns:a16="http://schemas.microsoft.com/office/drawing/2014/main" id="{7052FA1B-5470-ED63-084C-CB064E4C34D8}"/>
                </a:ext>
              </a:extLst>
            </p:cNvPr>
            <p:cNvSpPr/>
            <p:nvPr/>
          </p:nvSpPr>
          <p:spPr>
            <a:xfrm>
              <a:off x="6926467" y="3750149"/>
              <a:ext cx="739567" cy="697327"/>
            </a:xfrm>
            <a:custGeom>
              <a:avLst/>
              <a:gdLst/>
              <a:ahLst/>
              <a:cxnLst/>
              <a:rect l="l" t="t" r="r" b="b"/>
              <a:pathLst>
                <a:path w="19232" h="4057" extrusionOk="0">
                  <a:moveTo>
                    <a:pt x="0" y="1"/>
                  </a:moveTo>
                  <a:lnTo>
                    <a:pt x="212" y="4057"/>
                  </a:lnTo>
                  <a:lnTo>
                    <a:pt x="18721" y="3812"/>
                  </a:lnTo>
                  <a:lnTo>
                    <a:pt x="19231" y="1"/>
                  </a:lnTo>
                  <a:close/>
                </a:path>
              </a:pathLst>
            </a:custGeom>
            <a:solidFill>
              <a:schemeClr val="accent6">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latin typeface="Anaheim" panose="02020500000000000000" charset="0"/>
                </a:rPr>
                <a:t>Department</a:t>
              </a:r>
              <a:endParaRPr sz="900">
                <a:latin typeface="Anaheim" panose="02020500000000000000" charset="0"/>
              </a:endParaRPr>
            </a:p>
          </p:txBody>
        </p:sp>
        <p:sp>
          <p:nvSpPr>
            <p:cNvPr id="36" name="Google Shape;1681;p65">
              <a:extLst>
                <a:ext uri="{FF2B5EF4-FFF2-40B4-BE49-F238E27FC236}">
                  <a16:creationId xmlns:a16="http://schemas.microsoft.com/office/drawing/2014/main" id="{886BFD4D-4E15-B63C-C18E-B4840967F820}"/>
                </a:ext>
              </a:extLst>
            </p:cNvPr>
            <p:cNvSpPr/>
            <p:nvPr/>
          </p:nvSpPr>
          <p:spPr>
            <a:xfrm>
              <a:off x="7764959" y="3019448"/>
              <a:ext cx="739567" cy="697327"/>
            </a:xfrm>
            <a:custGeom>
              <a:avLst/>
              <a:gdLst/>
              <a:ahLst/>
              <a:cxnLst/>
              <a:rect l="l" t="t" r="r" b="b"/>
              <a:pathLst>
                <a:path w="19232" h="4057" extrusionOk="0">
                  <a:moveTo>
                    <a:pt x="0" y="1"/>
                  </a:moveTo>
                  <a:lnTo>
                    <a:pt x="212" y="4057"/>
                  </a:lnTo>
                  <a:lnTo>
                    <a:pt x="18721" y="3812"/>
                  </a:lnTo>
                  <a:lnTo>
                    <a:pt x="19231" y="1"/>
                  </a:lnTo>
                  <a:close/>
                </a:path>
              </a:pathLst>
            </a:custGeom>
            <a:solidFill>
              <a:schemeClr val="accent6">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Anaheim" panose="02020500000000000000" charset="0"/>
                </a:rPr>
                <a:t>Product</a:t>
              </a:r>
              <a:endParaRPr sz="1200">
                <a:latin typeface="Anaheim" panose="02020500000000000000" charset="0"/>
              </a:endParaRPr>
            </a:p>
          </p:txBody>
        </p:sp>
        <p:sp>
          <p:nvSpPr>
            <p:cNvPr id="52" name="Rectangle 51">
              <a:extLst>
                <a:ext uri="{FF2B5EF4-FFF2-40B4-BE49-F238E27FC236}">
                  <a16:creationId xmlns:a16="http://schemas.microsoft.com/office/drawing/2014/main" id="{E35C60A8-77FA-121C-BD6D-45B470105860}"/>
                </a:ext>
              </a:extLst>
            </p:cNvPr>
            <p:cNvSpPr/>
            <p:nvPr/>
          </p:nvSpPr>
          <p:spPr>
            <a:xfrm>
              <a:off x="6720594" y="1430768"/>
              <a:ext cx="1857233" cy="572700"/>
            </a:xfrm>
            <a:prstGeom prst="rect">
              <a:avLst/>
            </a:prstGeom>
            <a:solidFill>
              <a:schemeClr val="tx1"/>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latin typeface="Epilogue" panose="02020500000000000000" charset="0"/>
                </a:rPr>
                <a:t>Context</a:t>
              </a:r>
            </a:p>
          </p:txBody>
        </p:sp>
      </p:grpSp>
      <p:grpSp>
        <p:nvGrpSpPr>
          <p:cNvPr id="68" name="Google Shape;747;p48">
            <a:extLst>
              <a:ext uri="{FF2B5EF4-FFF2-40B4-BE49-F238E27FC236}">
                <a16:creationId xmlns:a16="http://schemas.microsoft.com/office/drawing/2014/main" id="{0D24E821-2D9D-037E-A9D2-6D0E6A0AF51F}"/>
              </a:ext>
            </a:extLst>
          </p:cNvPr>
          <p:cNvGrpSpPr/>
          <p:nvPr/>
        </p:nvGrpSpPr>
        <p:grpSpPr>
          <a:xfrm flipH="1">
            <a:off x="6681900" y="2777621"/>
            <a:ext cx="2691072" cy="2883064"/>
            <a:chOff x="5235350" y="1920925"/>
            <a:chExt cx="824875" cy="883725"/>
          </a:xfrm>
        </p:grpSpPr>
        <p:sp>
          <p:nvSpPr>
            <p:cNvPr id="69" name="Google Shape;748;p48">
              <a:extLst>
                <a:ext uri="{FF2B5EF4-FFF2-40B4-BE49-F238E27FC236}">
                  <a16:creationId xmlns:a16="http://schemas.microsoft.com/office/drawing/2014/main" id="{D6B28630-CDBA-325A-67FF-44991494066F}"/>
                </a:ext>
              </a:extLst>
            </p:cNvPr>
            <p:cNvSpPr/>
            <p:nvPr/>
          </p:nvSpPr>
          <p:spPr>
            <a:xfrm>
              <a:off x="5379225" y="1969150"/>
              <a:ext cx="228325" cy="237375"/>
            </a:xfrm>
            <a:custGeom>
              <a:avLst/>
              <a:gdLst/>
              <a:ahLst/>
              <a:cxnLst/>
              <a:rect l="l" t="t" r="r" b="b"/>
              <a:pathLst>
                <a:path w="9133" h="9495" extrusionOk="0">
                  <a:moveTo>
                    <a:pt x="5468" y="1"/>
                  </a:moveTo>
                  <a:cubicBezTo>
                    <a:pt x="3861" y="1"/>
                    <a:pt x="2183" y="1212"/>
                    <a:pt x="2183" y="1212"/>
                  </a:cubicBezTo>
                  <a:cubicBezTo>
                    <a:pt x="2031" y="3769"/>
                    <a:pt x="918" y="4405"/>
                    <a:pt x="918" y="4405"/>
                  </a:cubicBezTo>
                  <a:cubicBezTo>
                    <a:pt x="888" y="4401"/>
                    <a:pt x="858" y="4399"/>
                    <a:pt x="828" y="4399"/>
                  </a:cubicBezTo>
                  <a:cubicBezTo>
                    <a:pt x="737" y="4399"/>
                    <a:pt x="647" y="4417"/>
                    <a:pt x="565" y="4454"/>
                  </a:cubicBezTo>
                  <a:cubicBezTo>
                    <a:pt x="343" y="4546"/>
                    <a:pt x="174" y="4736"/>
                    <a:pt x="87" y="4958"/>
                  </a:cubicBezTo>
                  <a:cubicBezTo>
                    <a:pt x="22" y="5138"/>
                    <a:pt x="0" y="5322"/>
                    <a:pt x="17" y="5507"/>
                  </a:cubicBezTo>
                  <a:cubicBezTo>
                    <a:pt x="22" y="5561"/>
                    <a:pt x="28" y="5610"/>
                    <a:pt x="38" y="5659"/>
                  </a:cubicBezTo>
                  <a:cubicBezTo>
                    <a:pt x="125" y="6126"/>
                    <a:pt x="435" y="6544"/>
                    <a:pt x="858" y="6766"/>
                  </a:cubicBezTo>
                  <a:cubicBezTo>
                    <a:pt x="1084" y="6888"/>
                    <a:pt x="1344" y="6950"/>
                    <a:pt x="1605" y="6950"/>
                  </a:cubicBezTo>
                  <a:cubicBezTo>
                    <a:pt x="1752" y="6950"/>
                    <a:pt x="1899" y="6930"/>
                    <a:pt x="2042" y="6891"/>
                  </a:cubicBezTo>
                  <a:cubicBezTo>
                    <a:pt x="2205" y="7586"/>
                    <a:pt x="2503" y="8102"/>
                    <a:pt x="2878" y="8482"/>
                  </a:cubicBezTo>
                  <a:lnTo>
                    <a:pt x="2878" y="8488"/>
                  </a:lnTo>
                  <a:cubicBezTo>
                    <a:pt x="3656" y="9286"/>
                    <a:pt x="4736" y="9495"/>
                    <a:pt x="5471" y="9495"/>
                  </a:cubicBezTo>
                  <a:cubicBezTo>
                    <a:pt x="5706" y="9495"/>
                    <a:pt x="5906" y="9473"/>
                    <a:pt x="6049" y="9443"/>
                  </a:cubicBezTo>
                  <a:cubicBezTo>
                    <a:pt x="6315" y="9383"/>
                    <a:pt x="6668" y="9253"/>
                    <a:pt x="7042" y="8992"/>
                  </a:cubicBezTo>
                  <a:cubicBezTo>
                    <a:pt x="7504" y="8672"/>
                    <a:pt x="7993" y="8162"/>
                    <a:pt x="8400" y="7353"/>
                  </a:cubicBezTo>
                  <a:cubicBezTo>
                    <a:pt x="9133" y="5892"/>
                    <a:pt x="8617" y="4638"/>
                    <a:pt x="8329" y="4139"/>
                  </a:cubicBezTo>
                  <a:cubicBezTo>
                    <a:pt x="8134" y="3791"/>
                    <a:pt x="8063" y="3330"/>
                    <a:pt x="8047" y="3074"/>
                  </a:cubicBezTo>
                  <a:cubicBezTo>
                    <a:pt x="8047" y="3058"/>
                    <a:pt x="8041" y="3047"/>
                    <a:pt x="8041" y="3031"/>
                  </a:cubicBezTo>
                  <a:cubicBezTo>
                    <a:pt x="8041" y="2998"/>
                    <a:pt x="8041" y="2966"/>
                    <a:pt x="8036" y="2933"/>
                  </a:cubicBezTo>
                  <a:cubicBezTo>
                    <a:pt x="8036" y="2901"/>
                    <a:pt x="8036" y="2879"/>
                    <a:pt x="8036" y="2879"/>
                  </a:cubicBezTo>
                  <a:cubicBezTo>
                    <a:pt x="8020" y="2732"/>
                    <a:pt x="7998" y="2580"/>
                    <a:pt x="7965" y="2428"/>
                  </a:cubicBezTo>
                  <a:cubicBezTo>
                    <a:pt x="7862" y="1956"/>
                    <a:pt x="7678" y="1527"/>
                    <a:pt x="7422" y="1152"/>
                  </a:cubicBezTo>
                  <a:lnTo>
                    <a:pt x="7422" y="1147"/>
                  </a:lnTo>
                  <a:cubicBezTo>
                    <a:pt x="7173" y="778"/>
                    <a:pt x="6858" y="457"/>
                    <a:pt x="6499" y="202"/>
                  </a:cubicBezTo>
                  <a:cubicBezTo>
                    <a:pt x="6172" y="59"/>
                    <a:pt x="5822" y="1"/>
                    <a:pt x="5468" y="1"/>
                  </a:cubicBezTo>
                  <a:close/>
                </a:path>
              </a:pathLst>
            </a:custGeom>
            <a:solidFill>
              <a:srgbClr val="F8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49;p48">
              <a:extLst>
                <a:ext uri="{FF2B5EF4-FFF2-40B4-BE49-F238E27FC236}">
                  <a16:creationId xmlns:a16="http://schemas.microsoft.com/office/drawing/2014/main" id="{98881CF9-2C5F-F627-6C85-9E6A27E49E25}"/>
                </a:ext>
              </a:extLst>
            </p:cNvPr>
            <p:cNvSpPr/>
            <p:nvPr/>
          </p:nvSpPr>
          <p:spPr>
            <a:xfrm>
              <a:off x="5451175" y="2181325"/>
              <a:ext cx="123125" cy="52950"/>
            </a:xfrm>
            <a:custGeom>
              <a:avLst/>
              <a:gdLst/>
              <a:ahLst/>
              <a:cxnLst/>
              <a:rect l="l" t="t" r="r" b="b"/>
              <a:pathLst>
                <a:path w="4925" h="2118" extrusionOk="0">
                  <a:moveTo>
                    <a:pt x="0" y="1"/>
                  </a:moveTo>
                  <a:cubicBezTo>
                    <a:pt x="28" y="84"/>
                    <a:pt x="729" y="2117"/>
                    <a:pt x="3366" y="2117"/>
                  </a:cubicBezTo>
                  <a:cubicBezTo>
                    <a:pt x="3825" y="2117"/>
                    <a:pt x="4342" y="2056"/>
                    <a:pt x="4925" y="1912"/>
                  </a:cubicBezTo>
                  <a:lnTo>
                    <a:pt x="4164" y="505"/>
                  </a:lnTo>
                  <a:cubicBezTo>
                    <a:pt x="3790" y="766"/>
                    <a:pt x="3437" y="896"/>
                    <a:pt x="3171" y="956"/>
                  </a:cubicBezTo>
                  <a:cubicBezTo>
                    <a:pt x="3028" y="986"/>
                    <a:pt x="2828" y="1008"/>
                    <a:pt x="2593" y="1008"/>
                  </a:cubicBezTo>
                  <a:cubicBezTo>
                    <a:pt x="1858" y="1008"/>
                    <a:pt x="778" y="799"/>
                    <a:pt x="0" y="1"/>
                  </a:cubicBezTo>
                  <a:close/>
                </a:path>
              </a:pathLst>
            </a:custGeom>
            <a:solidFill>
              <a:srgbClr val="F347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50;p48">
              <a:extLst>
                <a:ext uri="{FF2B5EF4-FFF2-40B4-BE49-F238E27FC236}">
                  <a16:creationId xmlns:a16="http://schemas.microsoft.com/office/drawing/2014/main" id="{0D23227B-61ED-2CF9-8BC4-94EA20C26297}"/>
                </a:ext>
              </a:extLst>
            </p:cNvPr>
            <p:cNvSpPr/>
            <p:nvPr/>
          </p:nvSpPr>
          <p:spPr>
            <a:xfrm>
              <a:off x="5430250" y="2141425"/>
              <a:ext cx="153000" cy="135400"/>
            </a:xfrm>
            <a:custGeom>
              <a:avLst/>
              <a:gdLst/>
              <a:ahLst/>
              <a:cxnLst/>
              <a:rect l="l" t="t" r="r" b="b"/>
              <a:pathLst>
                <a:path w="6120" h="5416" extrusionOk="0">
                  <a:moveTo>
                    <a:pt x="1" y="0"/>
                  </a:moveTo>
                  <a:lnTo>
                    <a:pt x="218" y="1803"/>
                  </a:lnTo>
                  <a:lnTo>
                    <a:pt x="218" y="1808"/>
                  </a:lnTo>
                  <a:lnTo>
                    <a:pt x="484" y="4061"/>
                  </a:lnTo>
                  <a:lnTo>
                    <a:pt x="593" y="4963"/>
                  </a:lnTo>
                  <a:cubicBezTo>
                    <a:pt x="593" y="4963"/>
                    <a:pt x="1375" y="5415"/>
                    <a:pt x="2513" y="5415"/>
                  </a:cubicBezTo>
                  <a:cubicBezTo>
                    <a:pt x="2792" y="5415"/>
                    <a:pt x="3091" y="5388"/>
                    <a:pt x="3405" y="5321"/>
                  </a:cubicBezTo>
                  <a:cubicBezTo>
                    <a:pt x="5012" y="4979"/>
                    <a:pt x="6120" y="4175"/>
                    <a:pt x="6120" y="4175"/>
                  </a:cubicBezTo>
                  <a:lnTo>
                    <a:pt x="5957" y="3877"/>
                  </a:lnTo>
                  <a:lnTo>
                    <a:pt x="5762" y="3508"/>
                  </a:lnTo>
                  <a:cubicBezTo>
                    <a:pt x="5179" y="3652"/>
                    <a:pt x="4662" y="3713"/>
                    <a:pt x="4203" y="3713"/>
                  </a:cubicBezTo>
                  <a:cubicBezTo>
                    <a:pt x="1566" y="3713"/>
                    <a:pt x="865" y="1680"/>
                    <a:pt x="837" y="1597"/>
                  </a:cubicBezTo>
                  <a:lnTo>
                    <a:pt x="837" y="1591"/>
                  </a:lnTo>
                  <a:cubicBezTo>
                    <a:pt x="462" y="1211"/>
                    <a:pt x="164" y="695"/>
                    <a:pt x="1" y="0"/>
                  </a:cubicBezTo>
                  <a:close/>
                </a:path>
              </a:pathLst>
            </a:custGeom>
            <a:solidFill>
              <a:srgbClr val="F8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51;p48">
              <a:extLst>
                <a:ext uri="{FF2B5EF4-FFF2-40B4-BE49-F238E27FC236}">
                  <a16:creationId xmlns:a16="http://schemas.microsoft.com/office/drawing/2014/main" id="{4FFD865C-D5D0-1B52-4240-808179FAD280}"/>
                </a:ext>
              </a:extLst>
            </p:cNvPr>
            <p:cNvSpPr/>
            <p:nvPr/>
          </p:nvSpPr>
          <p:spPr>
            <a:xfrm>
              <a:off x="5352625" y="1930375"/>
              <a:ext cx="217600" cy="176450"/>
            </a:xfrm>
            <a:custGeom>
              <a:avLst/>
              <a:gdLst/>
              <a:ahLst/>
              <a:cxnLst/>
              <a:rect l="l" t="t" r="r" b="b"/>
              <a:pathLst>
                <a:path w="8704" h="7058" extrusionOk="0">
                  <a:moveTo>
                    <a:pt x="4851" y="1"/>
                  </a:moveTo>
                  <a:cubicBezTo>
                    <a:pt x="4745" y="1"/>
                    <a:pt x="4640" y="4"/>
                    <a:pt x="4534" y="10"/>
                  </a:cubicBezTo>
                  <a:cubicBezTo>
                    <a:pt x="3394" y="76"/>
                    <a:pt x="2286" y="597"/>
                    <a:pt x="1483" y="1406"/>
                  </a:cubicBezTo>
                  <a:cubicBezTo>
                    <a:pt x="1108" y="1780"/>
                    <a:pt x="798" y="2215"/>
                    <a:pt x="581" y="2703"/>
                  </a:cubicBezTo>
                  <a:cubicBezTo>
                    <a:pt x="522" y="2839"/>
                    <a:pt x="467" y="2980"/>
                    <a:pt x="424" y="3122"/>
                  </a:cubicBezTo>
                  <a:cubicBezTo>
                    <a:pt x="0" y="4441"/>
                    <a:pt x="245" y="5966"/>
                    <a:pt x="1081" y="7058"/>
                  </a:cubicBezTo>
                  <a:cubicBezTo>
                    <a:pt x="1064" y="6873"/>
                    <a:pt x="1086" y="6689"/>
                    <a:pt x="1151" y="6509"/>
                  </a:cubicBezTo>
                  <a:cubicBezTo>
                    <a:pt x="1238" y="6287"/>
                    <a:pt x="1407" y="6097"/>
                    <a:pt x="1629" y="6005"/>
                  </a:cubicBezTo>
                  <a:cubicBezTo>
                    <a:pt x="1711" y="5968"/>
                    <a:pt x="1801" y="5950"/>
                    <a:pt x="1892" y="5950"/>
                  </a:cubicBezTo>
                  <a:cubicBezTo>
                    <a:pt x="1922" y="5950"/>
                    <a:pt x="1952" y="5952"/>
                    <a:pt x="1982" y="5956"/>
                  </a:cubicBezTo>
                  <a:cubicBezTo>
                    <a:pt x="1982" y="5956"/>
                    <a:pt x="3095" y="5320"/>
                    <a:pt x="3247" y="2763"/>
                  </a:cubicBezTo>
                  <a:cubicBezTo>
                    <a:pt x="3247" y="2763"/>
                    <a:pt x="4427" y="3114"/>
                    <a:pt x="5924" y="3114"/>
                  </a:cubicBezTo>
                  <a:cubicBezTo>
                    <a:pt x="6731" y="3114"/>
                    <a:pt x="7631" y="3012"/>
                    <a:pt x="8486" y="2698"/>
                  </a:cubicBezTo>
                  <a:cubicBezTo>
                    <a:pt x="8590" y="2389"/>
                    <a:pt x="8687" y="2074"/>
                    <a:pt x="8693" y="1748"/>
                  </a:cubicBezTo>
                  <a:cubicBezTo>
                    <a:pt x="8704" y="1411"/>
                    <a:pt x="8606" y="1058"/>
                    <a:pt x="8356" y="825"/>
                  </a:cubicBezTo>
                  <a:cubicBezTo>
                    <a:pt x="8150" y="635"/>
                    <a:pt x="7862" y="559"/>
                    <a:pt x="7585" y="483"/>
                  </a:cubicBezTo>
                  <a:cubicBezTo>
                    <a:pt x="6688" y="244"/>
                    <a:pt x="5778" y="1"/>
                    <a:pt x="48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52;p48">
              <a:extLst>
                <a:ext uri="{FF2B5EF4-FFF2-40B4-BE49-F238E27FC236}">
                  <a16:creationId xmlns:a16="http://schemas.microsoft.com/office/drawing/2014/main" id="{1E959992-EC01-B327-E423-324A7652F16A}"/>
                </a:ext>
              </a:extLst>
            </p:cNvPr>
            <p:cNvSpPr/>
            <p:nvPr/>
          </p:nvSpPr>
          <p:spPr>
            <a:xfrm>
              <a:off x="5259775" y="1933850"/>
              <a:ext cx="175950" cy="288125"/>
            </a:xfrm>
            <a:custGeom>
              <a:avLst/>
              <a:gdLst/>
              <a:ahLst/>
              <a:cxnLst/>
              <a:rect l="l" t="t" r="r" b="b"/>
              <a:pathLst>
                <a:path w="7038" h="11525" extrusionOk="0">
                  <a:moveTo>
                    <a:pt x="3189" y="0"/>
                  </a:moveTo>
                  <a:cubicBezTo>
                    <a:pt x="2561" y="0"/>
                    <a:pt x="1917" y="344"/>
                    <a:pt x="1716" y="936"/>
                  </a:cubicBezTo>
                  <a:cubicBezTo>
                    <a:pt x="1597" y="1305"/>
                    <a:pt x="1657" y="1723"/>
                    <a:pt x="1841" y="2070"/>
                  </a:cubicBezTo>
                  <a:cubicBezTo>
                    <a:pt x="2015" y="2418"/>
                    <a:pt x="2308" y="2700"/>
                    <a:pt x="2628" y="2928"/>
                  </a:cubicBezTo>
                  <a:cubicBezTo>
                    <a:pt x="1412" y="3710"/>
                    <a:pt x="516" y="4975"/>
                    <a:pt x="185" y="6381"/>
                  </a:cubicBezTo>
                  <a:cubicBezTo>
                    <a:pt x="28" y="7038"/>
                    <a:pt x="1" y="7755"/>
                    <a:pt x="310" y="8347"/>
                  </a:cubicBezTo>
                  <a:cubicBezTo>
                    <a:pt x="561" y="8818"/>
                    <a:pt x="1084" y="9169"/>
                    <a:pt x="1601" y="9169"/>
                  </a:cubicBezTo>
                  <a:cubicBezTo>
                    <a:pt x="1734" y="9169"/>
                    <a:pt x="1866" y="9146"/>
                    <a:pt x="1993" y="9096"/>
                  </a:cubicBezTo>
                  <a:lnTo>
                    <a:pt x="1993" y="9096"/>
                  </a:lnTo>
                  <a:cubicBezTo>
                    <a:pt x="1521" y="9563"/>
                    <a:pt x="1494" y="10383"/>
                    <a:pt x="1890" y="10915"/>
                  </a:cubicBezTo>
                  <a:cubicBezTo>
                    <a:pt x="2192" y="11310"/>
                    <a:pt x="2689" y="11525"/>
                    <a:pt x="3187" y="11525"/>
                  </a:cubicBezTo>
                  <a:cubicBezTo>
                    <a:pt x="3352" y="11525"/>
                    <a:pt x="3518" y="11501"/>
                    <a:pt x="3676" y="11452"/>
                  </a:cubicBezTo>
                  <a:cubicBezTo>
                    <a:pt x="4306" y="11262"/>
                    <a:pt x="4800" y="10703"/>
                    <a:pt x="4979" y="10068"/>
                  </a:cubicBezTo>
                  <a:cubicBezTo>
                    <a:pt x="5118" y="10513"/>
                    <a:pt x="5572" y="10832"/>
                    <a:pt x="6033" y="10832"/>
                  </a:cubicBezTo>
                  <a:cubicBezTo>
                    <a:pt x="6078" y="10832"/>
                    <a:pt x="6123" y="10829"/>
                    <a:pt x="6168" y="10823"/>
                  </a:cubicBezTo>
                  <a:cubicBezTo>
                    <a:pt x="6559" y="10768"/>
                    <a:pt x="6896" y="10475"/>
                    <a:pt x="7037" y="10111"/>
                  </a:cubicBezTo>
                  <a:lnTo>
                    <a:pt x="7037" y="10106"/>
                  </a:lnTo>
                  <a:lnTo>
                    <a:pt x="6820" y="8303"/>
                  </a:lnTo>
                  <a:cubicBezTo>
                    <a:pt x="6677" y="8342"/>
                    <a:pt x="6530" y="8362"/>
                    <a:pt x="6383" y="8362"/>
                  </a:cubicBezTo>
                  <a:cubicBezTo>
                    <a:pt x="6122" y="8362"/>
                    <a:pt x="5862" y="8300"/>
                    <a:pt x="5636" y="8178"/>
                  </a:cubicBezTo>
                  <a:cubicBezTo>
                    <a:pt x="5213" y="7956"/>
                    <a:pt x="4903" y="7538"/>
                    <a:pt x="4816" y="7071"/>
                  </a:cubicBezTo>
                  <a:cubicBezTo>
                    <a:pt x="4806" y="7022"/>
                    <a:pt x="4800" y="6973"/>
                    <a:pt x="4795" y="6919"/>
                  </a:cubicBezTo>
                  <a:cubicBezTo>
                    <a:pt x="3959" y="5827"/>
                    <a:pt x="3714" y="4302"/>
                    <a:pt x="4138" y="2983"/>
                  </a:cubicBezTo>
                  <a:cubicBezTo>
                    <a:pt x="4181" y="2841"/>
                    <a:pt x="4236" y="2700"/>
                    <a:pt x="4295" y="2564"/>
                  </a:cubicBezTo>
                  <a:cubicBezTo>
                    <a:pt x="4512" y="2076"/>
                    <a:pt x="4822" y="1641"/>
                    <a:pt x="5197" y="1267"/>
                  </a:cubicBezTo>
                  <a:cubicBezTo>
                    <a:pt x="4778" y="680"/>
                    <a:pt x="4203" y="170"/>
                    <a:pt x="3497" y="29"/>
                  </a:cubicBezTo>
                  <a:cubicBezTo>
                    <a:pt x="3396" y="10"/>
                    <a:pt x="3293" y="0"/>
                    <a:pt x="31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53;p48">
              <a:extLst>
                <a:ext uri="{FF2B5EF4-FFF2-40B4-BE49-F238E27FC236}">
                  <a16:creationId xmlns:a16="http://schemas.microsoft.com/office/drawing/2014/main" id="{E732634F-C255-2220-271A-6DAE90A8574A}"/>
                </a:ext>
              </a:extLst>
            </p:cNvPr>
            <p:cNvSpPr/>
            <p:nvPr/>
          </p:nvSpPr>
          <p:spPr>
            <a:xfrm>
              <a:off x="5331450" y="2238325"/>
              <a:ext cx="368275" cy="473150"/>
            </a:xfrm>
            <a:custGeom>
              <a:avLst/>
              <a:gdLst/>
              <a:ahLst/>
              <a:cxnLst/>
              <a:rect l="l" t="t" r="r" b="b"/>
              <a:pathLst>
                <a:path w="14731" h="18926" extrusionOk="0">
                  <a:moveTo>
                    <a:pt x="9909" y="1"/>
                  </a:moveTo>
                  <a:cubicBezTo>
                    <a:pt x="9909" y="1"/>
                    <a:pt x="8964" y="1103"/>
                    <a:pt x="7357" y="1445"/>
                  </a:cubicBezTo>
                  <a:cubicBezTo>
                    <a:pt x="7043" y="1512"/>
                    <a:pt x="6744" y="1539"/>
                    <a:pt x="6465" y="1539"/>
                  </a:cubicBezTo>
                  <a:cubicBezTo>
                    <a:pt x="5327" y="1539"/>
                    <a:pt x="4545" y="1087"/>
                    <a:pt x="4545" y="1087"/>
                  </a:cubicBezTo>
                  <a:cubicBezTo>
                    <a:pt x="4545" y="1087"/>
                    <a:pt x="0" y="1537"/>
                    <a:pt x="853" y="4904"/>
                  </a:cubicBezTo>
                  <a:lnTo>
                    <a:pt x="3106" y="10968"/>
                  </a:lnTo>
                  <a:lnTo>
                    <a:pt x="2503" y="13580"/>
                  </a:lnTo>
                  <a:cubicBezTo>
                    <a:pt x="2503" y="13580"/>
                    <a:pt x="1808" y="14269"/>
                    <a:pt x="1075" y="15534"/>
                  </a:cubicBezTo>
                  <a:cubicBezTo>
                    <a:pt x="1145" y="15638"/>
                    <a:pt x="3520" y="18926"/>
                    <a:pt x="9316" y="18926"/>
                  </a:cubicBezTo>
                  <a:cubicBezTo>
                    <a:pt x="10787" y="18926"/>
                    <a:pt x="12479" y="18714"/>
                    <a:pt x="14410" y="18184"/>
                  </a:cubicBezTo>
                  <a:lnTo>
                    <a:pt x="14475" y="18178"/>
                  </a:lnTo>
                  <a:cubicBezTo>
                    <a:pt x="14312" y="16056"/>
                    <a:pt x="14008" y="13352"/>
                    <a:pt x="13454" y="10463"/>
                  </a:cubicBezTo>
                  <a:cubicBezTo>
                    <a:pt x="13454" y="10463"/>
                    <a:pt x="13726" y="9915"/>
                    <a:pt x="14014" y="9204"/>
                  </a:cubicBezTo>
                  <a:cubicBezTo>
                    <a:pt x="14361" y="8346"/>
                    <a:pt x="14730" y="7244"/>
                    <a:pt x="14665" y="6587"/>
                  </a:cubicBezTo>
                  <a:cubicBezTo>
                    <a:pt x="14654" y="6478"/>
                    <a:pt x="14616" y="6337"/>
                    <a:pt x="14562" y="6169"/>
                  </a:cubicBezTo>
                  <a:cubicBezTo>
                    <a:pt x="14263" y="5224"/>
                    <a:pt x="13346" y="3432"/>
                    <a:pt x="12591" y="2026"/>
                  </a:cubicBezTo>
                  <a:cubicBezTo>
                    <a:pt x="11983" y="891"/>
                    <a:pt x="11473" y="1"/>
                    <a:pt x="11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4;p48">
              <a:extLst>
                <a:ext uri="{FF2B5EF4-FFF2-40B4-BE49-F238E27FC236}">
                  <a16:creationId xmlns:a16="http://schemas.microsoft.com/office/drawing/2014/main" id="{C4B0F87F-47E3-800A-1AD8-54550B2F7249}"/>
                </a:ext>
              </a:extLst>
            </p:cNvPr>
            <p:cNvSpPr/>
            <p:nvPr/>
          </p:nvSpPr>
          <p:spPr>
            <a:xfrm>
              <a:off x="5310550" y="2626675"/>
              <a:ext cx="387950" cy="177975"/>
            </a:xfrm>
            <a:custGeom>
              <a:avLst/>
              <a:gdLst/>
              <a:ahLst/>
              <a:cxnLst/>
              <a:rect l="l" t="t" r="r" b="b"/>
              <a:pathLst>
                <a:path w="15518" h="7119" extrusionOk="0">
                  <a:moveTo>
                    <a:pt x="1911" y="0"/>
                  </a:moveTo>
                  <a:cubicBezTo>
                    <a:pt x="994" y="1569"/>
                    <a:pt x="0" y="4018"/>
                    <a:pt x="152" y="7118"/>
                  </a:cubicBezTo>
                  <a:lnTo>
                    <a:pt x="15501" y="7118"/>
                  </a:lnTo>
                  <a:cubicBezTo>
                    <a:pt x="15501" y="7118"/>
                    <a:pt x="15517" y="5348"/>
                    <a:pt x="15311" y="2644"/>
                  </a:cubicBezTo>
                  <a:lnTo>
                    <a:pt x="15246" y="2650"/>
                  </a:lnTo>
                  <a:cubicBezTo>
                    <a:pt x="13315" y="3180"/>
                    <a:pt x="11623" y="3392"/>
                    <a:pt x="10152" y="3392"/>
                  </a:cubicBezTo>
                  <a:cubicBezTo>
                    <a:pt x="4356" y="3392"/>
                    <a:pt x="1981" y="104"/>
                    <a:pt x="19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55;p48">
              <a:extLst>
                <a:ext uri="{FF2B5EF4-FFF2-40B4-BE49-F238E27FC236}">
                  <a16:creationId xmlns:a16="http://schemas.microsoft.com/office/drawing/2014/main" id="{4C64BB14-9220-096B-7E04-266EA2B476A9}"/>
                </a:ext>
              </a:extLst>
            </p:cNvPr>
            <p:cNvSpPr/>
            <p:nvPr/>
          </p:nvSpPr>
          <p:spPr>
            <a:xfrm>
              <a:off x="5618250" y="2238325"/>
              <a:ext cx="130200" cy="154225"/>
            </a:xfrm>
            <a:custGeom>
              <a:avLst/>
              <a:gdLst/>
              <a:ahLst/>
              <a:cxnLst/>
              <a:rect l="l" t="t" r="r" b="b"/>
              <a:pathLst>
                <a:path w="5208" h="6169" extrusionOk="0">
                  <a:moveTo>
                    <a:pt x="1" y="1"/>
                  </a:moveTo>
                  <a:cubicBezTo>
                    <a:pt x="1" y="1"/>
                    <a:pt x="511" y="891"/>
                    <a:pt x="1119" y="2026"/>
                  </a:cubicBezTo>
                  <a:cubicBezTo>
                    <a:pt x="1874" y="3432"/>
                    <a:pt x="2791" y="5224"/>
                    <a:pt x="3090" y="6169"/>
                  </a:cubicBezTo>
                  <a:cubicBezTo>
                    <a:pt x="4056" y="5544"/>
                    <a:pt x="4621" y="4762"/>
                    <a:pt x="4920" y="4225"/>
                  </a:cubicBezTo>
                  <a:cubicBezTo>
                    <a:pt x="5126" y="3856"/>
                    <a:pt x="5207" y="3601"/>
                    <a:pt x="5207" y="3601"/>
                  </a:cubicBezTo>
                  <a:lnTo>
                    <a:pt x="2661" y="1195"/>
                  </a:lnTo>
                  <a:lnTo>
                    <a:pt x="2221" y="777"/>
                  </a:lnTo>
                  <a:cubicBezTo>
                    <a:pt x="1597" y="278"/>
                    <a:pt x="815"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56;p48">
              <a:extLst>
                <a:ext uri="{FF2B5EF4-FFF2-40B4-BE49-F238E27FC236}">
                  <a16:creationId xmlns:a16="http://schemas.microsoft.com/office/drawing/2014/main" id="{F1BD386F-9A02-962E-51DF-850B32C588B5}"/>
                </a:ext>
              </a:extLst>
            </p:cNvPr>
            <p:cNvSpPr/>
            <p:nvPr/>
          </p:nvSpPr>
          <p:spPr>
            <a:xfrm>
              <a:off x="5681775" y="2041850"/>
              <a:ext cx="302725" cy="500325"/>
            </a:xfrm>
            <a:custGeom>
              <a:avLst/>
              <a:gdLst/>
              <a:ahLst/>
              <a:cxnLst/>
              <a:rect l="l" t="t" r="r" b="b"/>
              <a:pathLst>
                <a:path w="12109" h="20013" extrusionOk="0">
                  <a:moveTo>
                    <a:pt x="11372" y="1"/>
                  </a:moveTo>
                  <a:cubicBezTo>
                    <a:pt x="10757" y="1"/>
                    <a:pt x="9443" y="2033"/>
                    <a:pt x="9117" y="2561"/>
                  </a:cubicBezTo>
                  <a:cubicBezTo>
                    <a:pt x="9258" y="2295"/>
                    <a:pt x="9203" y="2099"/>
                    <a:pt x="9117" y="1964"/>
                  </a:cubicBezTo>
                  <a:cubicBezTo>
                    <a:pt x="9069" y="1892"/>
                    <a:pt x="8994" y="1856"/>
                    <a:pt x="8918" y="1856"/>
                  </a:cubicBezTo>
                  <a:cubicBezTo>
                    <a:pt x="8856" y="1856"/>
                    <a:pt x="8793" y="1879"/>
                    <a:pt x="8742" y="1926"/>
                  </a:cubicBezTo>
                  <a:cubicBezTo>
                    <a:pt x="8286" y="2360"/>
                    <a:pt x="7629" y="2452"/>
                    <a:pt x="7629" y="2452"/>
                  </a:cubicBezTo>
                  <a:lnTo>
                    <a:pt x="6711" y="4021"/>
                  </a:lnTo>
                  <a:cubicBezTo>
                    <a:pt x="6711" y="4021"/>
                    <a:pt x="6489" y="4602"/>
                    <a:pt x="6510" y="5205"/>
                  </a:cubicBezTo>
                  <a:cubicBezTo>
                    <a:pt x="6527" y="5645"/>
                    <a:pt x="6635" y="6247"/>
                    <a:pt x="6690" y="6535"/>
                  </a:cubicBezTo>
                  <a:lnTo>
                    <a:pt x="3166" y="13154"/>
                  </a:lnTo>
                  <a:lnTo>
                    <a:pt x="2379" y="12084"/>
                  </a:lnTo>
                  <a:cubicBezTo>
                    <a:pt x="2080" y="12621"/>
                    <a:pt x="1515" y="13403"/>
                    <a:pt x="549" y="14028"/>
                  </a:cubicBezTo>
                  <a:cubicBezTo>
                    <a:pt x="603" y="14196"/>
                    <a:pt x="641" y="14337"/>
                    <a:pt x="652" y="14446"/>
                  </a:cubicBezTo>
                  <a:cubicBezTo>
                    <a:pt x="717" y="15103"/>
                    <a:pt x="348" y="16205"/>
                    <a:pt x="1" y="17063"/>
                  </a:cubicBezTo>
                  <a:lnTo>
                    <a:pt x="1993" y="19251"/>
                  </a:lnTo>
                  <a:cubicBezTo>
                    <a:pt x="2464" y="19769"/>
                    <a:pt x="3087" y="20012"/>
                    <a:pt x="3703" y="20012"/>
                  </a:cubicBezTo>
                  <a:cubicBezTo>
                    <a:pt x="4621" y="20012"/>
                    <a:pt x="5525" y="19471"/>
                    <a:pt x="5886" y="18496"/>
                  </a:cubicBezTo>
                  <a:lnTo>
                    <a:pt x="9388" y="8240"/>
                  </a:lnTo>
                  <a:cubicBezTo>
                    <a:pt x="9529" y="8120"/>
                    <a:pt x="10078" y="7621"/>
                    <a:pt x="10550" y="7078"/>
                  </a:cubicBezTo>
                  <a:cubicBezTo>
                    <a:pt x="11104" y="6454"/>
                    <a:pt x="11392" y="5791"/>
                    <a:pt x="11419" y="5335"/>
                  </a:cubicBezTo>
                  <a:cubicBezTo>
                    <a:pt x="11446" y="4885"/>
                    <a:pt x="10767" y="4581"/>
                    <a:pt x="10767" y="4581"/>
                  </a:cubicBezTo>
                  <a:cubicBezTo>
                    <a:pt x="10957" y="4070"/>
                    <a:pt x="10333" y="3728"/>
                    <a:pt x="10333" y="3728"/>
                  </a:cubicBezTo>
                  <a:cubicBezTo>
                    <a:pt x="10637" y="3299"/>
                    <a:pt x="10224" y="2740"/>
                    <a:pt x="10224" y="2740"/>
                  </a:cubicBezTo>
                  <a:cubicBezTo>
                    <a:pt x="10881" y="1285"/>
                    <a:pt x="12108" y="465"/>
                    <a:pt x="11506" y="42"/>
                  </a:cubicBezTo>
                  <a:cubicBezTo>
                    <a:pt x="11466" y="14"/>
                    <a:pt x="11422" y="1"/>
                    <a:pt x="11372" y="1"/>
                  </a:cubicBezTo>
                  <a:close/>
                </a:path>
              </a:pathLst>
            </a:custGeom>
            <a:solidFill>
              <a:srgbClr val="EE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57;p48">
              <a:extLst>
                <a:ext uri="{FF2B5EF4-FFF2-40B4-BE49-F238E27FC236}">
                  <a16:creationId xmlns:a16="http://schemas.microsoft.com/office/drawing/2014/main" id="{3B0A19F1-0BCD-6BF7-350C-F22DEA4C634F}"/>
                </a:ext>
              </a:extLst>
            </p:cNvPr>
            <p:cNvSpPr/>
            <p:nvPr/>
          </p:nvSpPr>
          <p:spPr>
            <a:xfrm>
              <a:off x="5884300" y="2104750"/>
              <a:ext cx="63100" cy="99250"/>
            </a:xfrm>
            <a:custGeom>
              <a:avLst/>
              <a:gdLst/>
              <a:ahLst/>
              <a:cxnLst/>
              <a:rect l="l" t="t" r="r" b="b"/>
              <a:pathLst>
                <a:path w="2524" h="3970" extrusionOk="0">
                  <a:moveTo>
                    <a:pt x="925" y="1"/>
                  </a:moveTo>
                  <a:cubicBezTo>
                    <a:pt x="895" y="1"/>
                    <a:pt x="865" y="15"/>
                    <a:pt x="847" y="50"/>
                  </a:cubicBezTo>
                  <a:cubicBezTo>
                    <a:pt x="668" y="398"/>
                    <a:pt x="397" y="675"/>
                    <a:pt x="55" y="854"/>
                  </a:cubicBezTo>
                  <a:cubicBezTo>
                    <a:pt x="11" y="881"/>
                    <a:pt x="0" y="946"/>
                    <a:pt x="27" y="990"/>
                  </a:cubicBezTo>
                  <a:cubicBezTo>
                    <a:pt x="228" y="1304"/>
                    <a:pt x="359" y="1663"/>
                    <a:pt x="402" y="2037"/>
                  </a:cubicBezTo>
                  <a:cubicBezTo>
                    <a:pt x="380" y="2070"/>
                    <a:pt x="386" y="2108"/>
                    <a:pt x="408" y="2130"/>
                  </a:cubicBezTo>
                  <a:cubicBezTo>
                    <a:pt x="424" y="2303"/>
                    <a:pt x="424" y="2477"/>
                    <a:pt x="397" y="2651"/>
                  </a:cubicBezTo>
                  <a:cubicBezTo>
                    <a:pt x="387" y="2722"/>
                    <a:pt x="448" y="2768"/>
                    <a:pt x="503" y="2768"/>
                  </a:cubicBezTo>
                  <a:cubicBezTo>
                    <a:pt x="511" y="2768"/>
                    <a:pt x="519" y="2767"/>
                    <a:pt x="527" y="2765"/>
                  </a:cubicBezTo>
                  <a:cubicBezTo>
                    <a:pt x="608" y="2895"/>
                    <a:pt x="771" y="2982"/>
                    <a:pt x="929" y="3036"/>
                  </a:cubicBezTo>
                  <a:cubicBezTo>
                    <a:pt x="1244" y="3140"/>
                    <a:pt x="1575" y="3199"/>
                    <a:pt x="1911" y="3232"/>
                  </a:cubicBezTo>
                  <a:cubicBezTo>
                    <a:pt x="1808" y="3433"/>
                    <a:pt x="1705" y="3628"/>
                    <a:pt x="1602" y="3829"/>
                  </a:cubicBezTo>
                  <a:cubicBezTo>
                    <a:pt x="1561" y="3903"/>
                    <a:pt x="1629" y="3970"/>
                    <a:pt x="1694" y="3970"/>
                  </a:cubicBezTo>
                  <a:cubicBezTo>
                    <a:pt x="1724" y="3970"/>
                    <a:pt x="1753" y="3956"/>
                    <a:pt x="1770" y="3921"/>
                  </a:cubicBezTo>
                  <a:cubicBezTo>
                    <a:pt x="1895" y="3677"/>
                    <a:pt x="2020" y="3438"/>
                    <a:pt x="2145" y="3194"/>
                  </a:cubicBezTo>
                  <a:cubicBezTo>
                    <a:pt x="2183" y="3123"/>
                    <a:pt x="2129" y="3058"/>
                    <a:pt x="2058" y="3053"/>
                  </a:cubicBezTo>
                  <a:cubicBezTo>
                    <a:pt x="1738" y="3031"/>
                    <a:pt x="1417" y="2977"/>
                    <a:pt x="1108" y="2890"/>
                  </a:cubicBezTo>
                  <a:cubicBezTo>
                    <a:pt x="923" y="2835"/>
                    <a:pt x="522" y="2716"/>
                    <a:pt x="722" y="2450"/>
                  </a:cubicBezTo>
                  <a:cubicBezTo>
                    <a:pt x="804" y="2336"/>
                    <a:pt x="956" y="2293"/>
                    <a:pt x="1086" y="2249"/>
                  </a:cubicBezTo>
                  <a:cubicBezTo>
                    <a:pt x="1222" y="2211"/>
                    <a:pt x="1363" y="2179"/>
                    <a:pt x="1504" y="2162"/>
                  </a:cubicBezTo>
                  <a:cubicBezTo>
                    <a:pt x="1624" y="2146"/>
                    <a:pt x="1744" y="2138"/>
                    <a:pt x="1863" y="2138"/>
                  </a:cubicBezTo>
                  <a:cubicBezTo>
                    <a:pt x="2030" y="2138"/>
                    <a:pt x="2197" y="2155"/>
                    <a:pt x="2362" y="2189"/>
                  </a:cubicBezTo>
                  <a:cubicBezTo>
                    <a:pt x="2369" y="2191"/>
                    <a:pt x="2375" y="2191"/>
                    <a:pt x="2382" y="2191"/>
                  </a:cubicBezTo>
                  <a:cubicBezTo>
                    <a:pt x="2491" y="2191"/>
                    <a:pt x="2524" y="2020"/>
                    <a:pt x="2406" y="1999"/>
                  </a:cubicBezTo>
                  <a:cubicBezTo>
                    <a:pt x="2225" y="1963"/>
                    <a:pt x="2041" y="1945"/>
                    <a:pt x="1857" y="1945"/>
                  </a:cubicBezTo>
                  <a:cubicBezTo>
                    <a:pt x="1688" y="1945"/>
                    <a:pt x="1519" y="1960"/>
                    <a:pt x="1352" y="1989"/>
                  </a:cubicBezTo>
                  <a:cubicBezTo>
                    <a:pt x="1113" y="2032"/>
                    <a:pt x="788" y="2097"/>
                    <a:pt x="608" y="2293"/>
                  </a:cubicBezTo>
                  <a:cubicBezTo>
                    <a:pt x="603" y="2222"/>
                    <a:pt x="603" y="2157"/>
                    <a:pt x="598" y="2086"/>
                  </a:cubicBezTo>
                  <a:cubicBezTo>
                    <a:pt x="901" y="1626"/>
                    <a:pt x="1441" y="1352"/>
                    <a:pt x="1990" y="1352"/>
                  </a:cubicBezTo>
                  <a:cubicBezTo>
                    <a:pt x="2011" y="1352"/>
                    <a:pt x="2032" y="1352"/>
                    <a:pt x="2053" y="1353"/>
                  </a:cubicBezTo>
                  <a:cubicBezTo>
                    <a:pt x="2054" y="1353"/>
                    <a:pt x="2056" y="1353"/>
                    <a:pt x="2058" y="1353"/>
                  </a:cubicBezTo>
                  <a:cubicBezTo>
                    <a:pt x="2177" y="1353"/>
                    <a:pt x="2165" y="1169"/>
                    <a:pt x="2042" y="1163"/>
                  </a:cubicBezTo>
                  <a:cubicBezTo>
                    <a:pt x="2014" y="1162"/>
                    <a:pt x="1987" y="1161"/>
                    <a:pt x="1960" y="1161"/>
                  </a:cubicBezTo>
                  <a:cubicBezTo>
                    <a:pt x="1424" y="1161"/>
                    <a:pt x="906" y="1412"/>
                    <a:pt x="560" y="1820"/>
                  </a:cubicBezTo>
                  <a:cubicBezTo>
                    <a:pt x="532" y="1706"/>
                    <a:pt x="505" y="1587"/>
                    <a:pt x="467" y="1473"/>
                  </a:cubicBezTo>
                  <a:cubicBezTo>
                    <a:pt x="733" y="865"/>
                    <a:pt x="1336" y="436"/>
                    <a:pt x="1998" y="381"/>
                  </a:cubicBezTo>
                  <a:cubicBezTo>
                    <a:pt x="2120" y="376"/>
                    <a:pt x="2113" y="191"/>
                    <a:pt x="1997" y="191"/>
                  </a:cubicBezTo>
                  <a:cubicBezTo>
                    <a:pt x="1994" y="191"/>
                    <a:pt x="1991" y="191"/>
                    <a:pt x="1987" y="191"/>
                  </a:cubicBezTo>
                  <a:cubicBezTo>
                    <a:pt x="1320" y="240"/>
                    <a:pt x="695" y="647"/>
                    <a:pt x="375" y="1234"/>
                  </a:cubicBezTo>
                  <a:cubicBezTo>
                    <a:pt x="331" y="1147"/>
                    <a:pt x="288" y="1055"/>
                    <a:pt x="239" y="973"/>
                  </a:cubicBezTo>
                  <a:cubicBezTo>
                    <a:pt x="570" y="772"/>
                    <a:pt x="842" y="490"/>
                    <a:pt x="1016" y="143"/>
                  </a:cubicBezTo>
                  <a:cubicBezTo>
                    <a:pt x="1056" y="65"/>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58;p48">
              <a:extLst>
                <a:ext uri="{FF2B5EF4-FFF2-40B4-BE49-F238E27FC236}">
                  <a16:creationId xmlns:a16="http://schemas.microsoft.com/office/drawing/2014/main" id="{DBA22A80-0FE4-D2BC-98AB-0301F0CBFE07}"/>
                </a:ext>
              </a:extLst>
            </p:cNvPr>
            <p:cNvSpPr/>
            <p:nvPr/>
          </p:nvSpPr>
          <p:spPr>
            <a:xfrm>
              <a:off x="5343125" y="2276050"/>
              <a:ext cx="373700" cy="353525"/>
            </a:xfrm>
            <a:custGeom>
              <a:avLst/>
              <a:gdLst/>
              <a:ahLst/>
              <a:cxnLst/>
              <a:rect l="l" t="t" r="r" b="b"/>
              <a:pathLst>
                <a:path w="14948" h="14141" extrusionOk="0">
                  <a:moveTo>
                    <a:pt x="2641" y="1"/>
                  </a:moveTo>
                  <a:cubicBezTo>
                    <a:pt x="1905" y="1"/>
                    <a:pt x="1242" y="302"/>
                    <a:pt x="766" y="789"/>
                  </a:cubicBezTo>
                  <a:cubicBezTo>
                    <a:pt x="293" y="1266"/>
                    <a:pt x="0" y="1934"/>
                    <a:pt x="6" y="2662"/>
                  </a:cubicBezTo>
                  <a:lnTo>
                    <a:pt x="570" y="11810"/>
                  </a:lnTo>
                  <a:cubicBezTo>
                    <a:pt x="581" y="11957"/>
                    <a:pt x="603" y="12103"/>
                    <a:pt x="641" y="12250"/>
                  </a:cubicBezTo>
                  <a:cubicBezTo>
                    <a:pt x="918" y="13382"/>
                    <a:pt x="1927" y="14141"/>
                    <a:pt x="3041" y="14141"/>
                  </a:cubicBezTo>
                  <a:cubicBezTo>
                    <a:pt x="3236" y="14141"/>
                    <a:pt x="3434" y="14117"/>
                    <a:pt x="3633" y="14069"/>
                  </a:cubicBezTo>
                  <a:lnTo>
                    <a:pt x="5354" y="13412"/>
                  </a:lnTo>
                  <a:lnTo>
                    <a:pt x="14947" y="9519"/>
                  </a:lnTo>
                  <a:lnTo>
                    <a:pt x="14176" y="6359"/>
                  </a:lnTo>
                  <a:lnTo>
                    <a:pt x="5326" y="8563"/>
                  </a:lnTo>
                  <a:lnTo>
                    <a:pt x="5288" y="2711"/>
                  </a:lnTo>
                  <a:cubicBezTo>
                    <a:pt x="5278" y="1310"/>
                    <a:pt x="4219" y="99"/>
                    <a:pt x="2824" y="7"/>
                  </a:cubicBezTo>
                  <a:cubicBezTo>
                    <a:pt x="2762" y="3"/>
                    <a:pt x="2701" y="1"/>
                    <a:pt x="2641" y="1"/>
                  </a:cubicBezTo>
                  <a:close/>
                </a:path>
              </a:pathLst>
            </a:custGeom>
            <a:solidFill>
              <a:srgbClr val="F8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59;p48">
              <a:extLst>
                <a:ext uri="{FF2B5EF4-FFF2-40B4-BE49-F238E27FC236}">
                  <a16:creationId xmlns:a16="http://schemas.microsoft.com/office/drawing/2014/main" id="{F6BE02B2-E987-7A0E-EF10-CC5EDA312781}"/>
                </a:ext>
              </a:extLst>
            </p:cNvPr>
            <p:cNvSpPr/>
            <p:nvPr/>
          </p:nvSpPr>
          <p:spPr>
            <a:xfrm>
              <a:off x="5386000" y="2092775"/>
              <a:ext cx="31625" cy="31700"/>
            </a:xfrm>
            <a:custGeom>
              <a:avLst/>
              <a:gdLst/>
              <a:ahLst/>
              <a:cxnLst/>
              <a:rect l="l" t="t" r="r" b="b"/>
              <a:pathLst>
                <a:path w="1265" h="1268" extrusionOk="0">
                  <a:moveTo>
                    <a:pt x="124" y="1"/>
                  </a:moveTo>
                  <a:cubicBezTo>
                    <a:pt x="87" y="1"/>
                    <a:pt x="48" y="22"/>
                    <a:pt x="33" y="51"/>
                  </a:cubicBezTo>
                  <a:cubicBezTo>
                    <a:pt x="1" y="106"/>
                    <a:pt x="23" y="165"/>
                    <a:pt x="72" y="198"/>
                  </a:cubicBezTo>
                  <a:cubicBezTo>
                    <a:pt x="446" y="475"/>
                    <a:pt x="777" y="822"/>
                    <a:pt x="1033" y="1219"/>
                  </a:cubicBezTo>
                  <a:cubicBezTo>
                    <a:pt x="1055" y="1253"/>
                    <a:pt x="1087" y="1267"/>
                    <a:pt x="1119" y="1267"/>
                  </a:cubicBezTo>
                  <a:cubicBezTo>
                    <a:pt x="1193" y="1267"/>
                    <a:pt x="1265" y="1190"/>
                    <a:pt x="1212" y="1110"/>
                  </a:cubicBezTo>
                  <a:cubicBezTo>
                    <a:pt x="935" y="687"/>
                    <a:pt x="587" y="317"/>
                    <a:pt x="175" y="19"/>
                  </a:cubicBezTo>
                  <a:cubicBezTo>
                    <a:pt x="160" y="6"/>
                    <a:pt x="142"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60;p48">
              <a:extLst>
                <a:ext uri="{FF2B5EF4-FFF2-40B4-BE49-F238E27FC236}">
                  <a16:creationId xmlns:a16="http://schemas.microsoft.com/office/drawing/2014/main" id="{F0097331-EE30-2DE9-18AF-949697582D5D}"/>
                </a:ext>
              </a:extLst>
            </p:cNvPr>
            <p:cNvSpPr/>
            <p:nvPr/>
          </p:nvSpPr>
          <p:spPr>
            <a:xfrm>
              <a:off x="5235350" y="1920925"/>
              <a:ext cx="160200" cy="249075"/>
            </a:xfrm>
            <a:custGeom>
              <a:avLst/>
              <a:gdLst/>
              <a:ahLst/>
              <a:cxnLst/>
              <a:rect l="l" t="t" r="r" b="b"/>
              <a:pathLst>
                <a:path w="6408" h="9963" extrusionOk="0">
                  <a:moveTo>
                    <a:pt x="3662" y="1"/>
                  </a:moveTo>
                  <a:cubicBezTo>
                    <a:pt x="3530" y="1"/>
                    <a:pt x="3395" y="12"/>
                    <a:pt x="3258" y="36"/>
                  </a:cubicBezTo>
                  <a:cubicBezTo>
                    <a:pt x="2672" y="139"/>
                    <a:pt x="2161" y="502"/>
                    <a:pt x="1906" y="1040"/>
                  </a:cubicBezTo>
                  <a:cubicBezTo>
                    <a:pt x="1662" y="1561"/>
                    <a:pt x="1683" y="2158"/>
                    <a:pt x="2036" y="2625"/>
                  </a:cubicBezTo>
                  <a:cubicBezTo>
                    <a:pt x="2427" y="3147"/>
                    <a:pt x="3041" y="3369"/>
                    <a:pt x="3654" y="3500"/>
                  </a:cubicBezTo>
                  <a:cubicBezTo>
                    <a:pt x="2406" y="4021"/>
                    <a:pt x="1336" y="4965"/>
                    <a:pt x="684" y="6160"/>
                  </a:cubicBezTo>
                  <a:cubicBezTo>
                    <a:pt x="299" y="6866"/>
                    <a:pt x="0" y="7729"/>
                    <a:pt x="250" y="8533"/>
                  </a:cubicBezTo>
                  <a:cubicBezTo>
                    <a:pt x="456" y="9189"/>
                    <a:pt x="1016" y="9727"/>
                    <a:pt x="1683" y="9901"/>
                  </a:cubicBezTo>
                  <a:cubicBezTo>
                    <a:pt x="1843" y="9942"/>
                    <a:pt x="2005" y="9962"/>
                    <a:pt x="2167" y="9962"/>
                  </a:cubicBezTo>
                  <a:cubicBezTo>
                    <a:pt x="2804" y="9962"/>
                    <a:pt x="3433" y="9652"/>
                    <a:pt x="3823" y="9141"/>
                  </a:cubicBezTo>
                  <a:cubicBezTo>
                    <a:pt x="3880" y="9064"/>
                    <a:pt x="3807" y="8987"/>
                    <a:pt x="3731" y="8987"/>
                  </a:cubicBezTo>
                  <a:cubicBezTo>
                    <a:pt x="3699" y="8987"/>
                    <a:pt x="3667" y="9000"/>
                    <a:pt x="3643" y="9032"/>
                  </a:cubicBezTo>
                  <a:cubicBezTo>
                    <a:pt x="3303" y="9483"/>
                    <a:pt x="2737" y="9754"/>
                    <a:pt x="2173" y="9754"/>
                  </a:cubicBezTo>
                  <a:cubicBezTo>
                    <a:pt x="2071" y="9754"/>
                    <a:pt x="1969" y="9745"/>
                    <a:pt x="1868" y="9727"/>
                  </a:cubicBezTo>
                  <a:cubicBezTo>
                    <a:pt x="1227" y="9613"/>
                    <a:pt x="674" y="9124"/>
                    <a:pt x="467" y="8511"/>
                  </a:cubicBezTo>
                  <a:cubicBezTo>
                    <a:pt x="217" y="7767"/>
                    <a:pt x="494" y="6958"/>
                    <a:pt x="847" y="6301"/>
                  </a:cubicBezTo>
                  <a:cubicBezTo>
                    <a:pt x="1168" y="5704"/>
                    <a:pt x="1591" y="5172"/>
                    <a:pt x="2091" y="4727"/>
                  </a:cubicBezTo>
                  <a:cubicBezTo>
                    <a:pt x="2666" y="4211"/>
                    <a:pt x="3339" y="3814"/>
                    <a:pt x="4072" y="3565"/>
                  </a:cubicBezTo>
                  <a:cubicBezTo>
                    <a:pt x="4159" y="3532"/>
                    <a:pt x="4181" y="3380"/>
                    <a:pt x="4072" y="3358"/>
                  </a:cubicBezTo>
                  <a:cubicBezTo>
                    <a:pt x="3475" y="3266"/>
                    <a:pt x="2840" y="3130"/>
                    <a:pt x="2389" y="2707"/>
                  </a:cubicBezTo>
                  <a:cubicBezTo>
                    <a:pt x="1987" y="2327"/>
                    <a:pt x="1852" y="1795"/>
                    <a:pt x="2036" y="1273"/>
                  </a:cubicBezTo>
                  <a:cubicBezTo>
                    <a:pt x="2215" y="763"/>
                    <a:pt x="2650" y="399"/>
                    <a:pt x="3171" y="269"/>
                  </a:cubicBezTo>
                  <a:cubicBezTo>
                    <a:pt x="3329" y="230"/>
                    <a:pt x="3491" y="212"/>
                    <a:pt x="3653" y="212"/>
                  </a:cubicBezTo>
                  <a:cubicBezTo>
                    <a:pt x="4079" y="212"/>
                    <a:pt x="4504" y="339"/>
                    <a:pt x="4870" y="551"/>
                  </a:cubicBezTo>
                  <a:cubicBezTo>
                    <a:pt x="5424" y="877"/>
                    <a:pt x="5848" y="1377"/>
                    <a:pt x="6179" y="1914"/>
                  </a:cubicBezTo>
                  <a:cubicBezTo>
                    <a:pt x="6201" y="1949"/>
                    <a:pt x="6232" y="1964"/>
                    <a:pt x="6264" y="1964"/>
                  </a:cubicBezTo>
                  <a:cubicBezTo>
                    <a:pt x="6336" y="1964"/>
                    <a:pt x="6407" y="1888"/>
                    <a:pt x="6358" y="1806"/>
                  </a:cubicBezTo>
                  <a:cubicBezTo>
                    <a:pt x="5769" y="851"/>
                    <a:pt x="4817" y="1"/>
                    <a:pt x="3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61;p48">
              <a:extLst>
                <a:ext uri="{FF2B5EF4-FFF2-40B4-BE49-F238E27FC236}">
                  <a16:creationId xmlns:a16="http://schemas.microsoft.com/office/drawing/2014/main" id="{2FA3EC7A-4338-3DE7-6AC8-875C41FB5831}"/>
                </a:ext>
              </a:extLst>
            </p:cNvPr>
            <p:cNvSpPr/>
            <p:nvPr/>
          </p:nvSpPr>
          <p:spPr>
            <a:xfrm>
              <a:off x="5382600" y="1946925"/>
              <a:ext cx="44700" cy="132475"/>
            </a:xfrm>
            <a:custGeom>
              <a:avLst/>
              <a:gdLst/>
              <a:ahLst/>
              <a:cxnLst/>
              <a:rect l="l" t="t" r="r" b="b"/>
              <a:pathLst>
                <a:path w="1788" h="5299" extrusionOk="0">
                  <a:moveTo>
                    <a:pt x="1426" y="0"/>
                  </a:moveTo>
                  <a:cubicBezTo>
                    <a:pt x="1362" y="0"/>
                    <a:pt x="1297" y="51"/>
                    <a:pt x="1321" y="130"/>
                  </a:cubicBezTo>
                  <a:cubicBezTo>
                    <a:pt x="1717" y="1477"/>
                    <a:pt x="1505" y="2970"/>
                    <a:pt x="794" y="4181"/>
                  </a:cubicBezTo>
                  <a:cubicBezTo>
                    <a:pt x="593" y="4517"/>
                    <a:pt x="349" y="4832"/>
                    <a:pt x="72" y="5120"/>
                  </a:cubicBezTo>
                  <a:cubicBezTo>
                    <a:pt x="0" y="5191"/>
                    <a:pt x="72" y="5298"/>
                    <a:pt x="150" y="5298"/>
                  </a:cubicBezTo>
                  <a:cubicBezTo>
                    <a:pt x="173" y="5298"/>
                    <a:pt x="197" y="5289"/>
                    <a:pt x="218" y="5266"/>
                  </a:cubicBezTo>
                  <a:cubicBezTo>
                    <a:pt x="1239" y="4224"/>
                    <a:pt x="1787" y="2753"/>
                    <a:pt x="1722" y="1298"/>
                  </a:cubicBezTo>
                  <a:cubicBezTo>
                    <a:pt x="1706" y="880"/>
                    <a:pt x="1641" y="472"/>
                    <a:pt x="1521" y="71"/>
                  </a:cubicBezTo>
                  <a:cubicBezTo>
                    <a:pt x="1506" y="22"/>
                    <a:pt x="1466" y="0"/>
                    <a:pt x="14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62;p48">
              <a:extLst>
                <a:ext uri="{FF2B5EF4-FFF2-40B4-BE49-F238E27FC236}">
                  <a16:creationId xmlns:a16="http://schemas.microsoft.com/office/drawing/2014/main" id="{BCCC2614-CF4D-1BCA-B23B-75A61210945F}"/>
                </a:ext>
              </a:extLst>
            </p:cNvPr>
            <p:cNvSpPr/>
            <p:nvPr/>
          </p:nvSpPr>
          <p:spPr>
            <a:xfrm>
              <a:off x="5361550" y="1964875"/>
              <a:ext cx="37525" cy="78350"/>
            </a:xfrm>
            <a:custGeom>
              <a:avLst/>
              <a:gdLst/>
              <a:ahLst/>
              <a:cxnLst/>
              <a:rect l="l" t="t" r="r" b="b"/>
              <a:pathLst>
                <a:path w="1501" h="3134" extrusionOk="0">
                  <a:moveTo>
                    <a:pt x="1397" y="0"/>
                  </a:moveTo>
                  <a:cubicBezTo>
                    <a:pt x="1344" y="0"/>
                    <a:pt x="1288" y="34"/>
                    <a:pt x="1283" y="102"/>
                  </a:cubicBezTo>
                  <a:cubicBezTo>
                    <a:pt x="1196" y="1150"/>
                    <a:pt x="762" y="2160"/>
                    <a:pt x="67" y="2952"/>
                  </a:cubicBezTo>
                  <a:cubicBezTo>
                    <a:pt x="0" y="3027"/>
                    <a:pt x="70" y="3133"/>
                    <a:pt x="146" y="3133"/>
                  </a:cubicBezTo>
                  <a:cubicBezTo>
                    <a:pt x="169" y="3133"/>
                    <a:pt x="193" y="3123"/>
                    <a:pt x="213" y="3099"/>
                  </a:cubicBezTo>
                  <a:cubicBezTo>
                    <a:pt x="952" y="2263"/>
                    <a:pt x="1402" y="1209"/>
                    <a:pt x="1495" y="102"/>
                  </a:cubicBezTo>
                  <a:cubicBezTo>
                    <a:pt x="1500" y="34"/>
                    <a:pt x="1450" y="0"/>
                    <a:pt x="13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63;p48">
              <a:extLst>
                <a:ext uri="{FF2B5EF4-FFF2-40B4-BE49-F238E27FC236}">
                  <a16:creationId xmlns:a16="http://schemas.microsoft.com/office/drawing/2014/main" id="{07F07DB6-6A67-8043-1988-225BCB7B64D3}"/>
                </a:ext>
              </a:extLst>
            </p:cNvPr>
            <p:cNvSpPr/>
            <p:nvPr/>
          </p:nvSpPr>
          <p:spPr>
            <a:xfrm>
              <a:off x="5464325" y="2064975"/>
              <a:ext cx="25275" cy="26275"/>
            </a:xfrm>
            <a:custGeom>
              <a:avLst/>
              <a:gdLst/>
              <a:ahLst/>
              <a:cxnLst/>
              <a:rect l="l" t="t" r="r" b="b"/>
              <a:pathLst>
                <a:path w="1011" h="1051" extrusionOk="0">
                  <a:moveTo>
                    <a:pt x="469" y="1"/>
                  </a:moveTo>
                  <a:cubicBezTo>
                    <a:pt x="438" y="1"/>
                    <a:pt x="406" y="5"/>
                    <a:pt x="375" y="12"/>
                  </a:cubicBezTo>
                  <a:cubicBezTo>
                    <a:pt x="136" y="72"/>
                    <a:pt x="1" y="354"/>
                    <a:pt x="71" y="637"/>
                  </a:cubicBezTo>
                  <a:cubicBezTo>
                    <a:pt x="137" y="882"/>
                    <a:pt x="335" y="1050"/>
                    <a:pt x="543" y="1050"/>
                  </a:cubicBezTo>
                  <a:cubicBezTo>
                    <a:pt x="574" y="1050"/>
                    <a:pt x="605" y="1046"/>
                    <a:pt x="636" y="1039"/>
                  </a:cubicBezTo>
                  <a:cubicBezTo>
                    <a:pt x="875" y="973"/>
                    <a:pt x="1011" y="697"/>
                    <a:pt x="940" y="414"/>
                  </a:cubicBezTo>
                  <a:cubicBezTo>
                    <a:pt x="879" y="169"/>
                    <a:pt x="677" y="1"/>
                    <a:pt x="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64;p48">
              <a:extLst>
                <a:ext uri="{FF2B5EF4-FFF2-40B4-BE49-F238E27FC236}">
                  <a16:creationId xmlns:a16="http://schemas.microsoft.com/office/drawing/2014/main" id="{8A31CE66-25D8-C2F7-CD62-1B946C982617}"/>
                </a:ext>
              </a:extLst>
            </p:cNvPr>
            <p:cNvSpPr/>
            <p:nvPr/>
          </p:nvSpPr>
          <p:spPr>
            <a:xfrm>
              <a:off x="5545625" y="2044175"/>
              <a:ext cx="25275" cy="26150"/>
            </a:xfrm>
            <a:custGeom>
              <a:avLst/>
              <a:gdLst/>
              <a:ahLst/>
              <a:cxnLst/>
              <a:rect l="l" t="t" r="r" b="b"/>
              <a:pathLst>
                <a:path w="1011" h="1046" extrusionOk="0">
                  <a:moveTo>
                    <a:pt x="475" y="0"/>
                  </a:moveTo>
                  <a:cubicBezTo>
                    <a:pt x="442" y="0"/>
                    <a:pt x="409" y="5"/>
                    <a:pt x="376" y="14"/>
                  </a:cubicBezTo>
                  <a:cubicBezTo>
                    <a:pt x="137" y="73"/>
                    <a:pt x="1" y="350"/>
                    <a:pt x="71" y="633"/>
                  </a:cubicBezTo>
                  <a:cubicBezTo>
                    <a:pt x="133" y="878"/>
                    <a:pt x="334" y="1046"/>
                    <a:pt x="543" y="1046"/>
                  </a:cubicBezTo>
                  <a:cubicBezTo>
                    <a:pt x="574" y="1046"/>
                    <a:pt x="605" y="1042"/>
                    <a:pt x="636" y="1034"/>
                  </a:cubicBezTo>
                  <a:cubicBezTo>
                    <a:pt x="875" y="975"/>
                    <a:pt x="1011" y="692"/>
                    <a:pt x="940" y="410"/>
                  </a:cubicBezTo>
                  <a:cubicBezTo>
                    <a:pt x="879" y="167"/>
                    <a:pt x="682"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65;p48">
              <a:extLst>
                <a:ext uri="{FF2B5EF4-FFF2-40B4-BE49-F238E27FC236}">
                  <a16:creationId xmlns:a16="http://schemas.microsoft.com/office/drawing/2014/main" id="{B76747BC-5539-C1D9-FE7E-8E526D92CF00}"/>
                </a:ext>
              </a:extLst>
            </p:cNvPr>
            <p:cNvSpPr/>
            <p:nvPr/>
          </p:nvSpPr>
          <p:spPr>
            <a:xfrm>
              <a:off x="5453600" y="2044650"/>
              <a:ext cx="30700" cy="19925"/>
            </a:xfrm>
            <a:custGeom>
              <a:avLst/>
              <a:gdLst/>
              <a:ahLst/>
              <a:cxnLst/>
              <a:rect l="l" t="t" r="r" b="b"/>
              <a:pathLst>
                <a:path w="1228" h="797" extrusionOk="0">
                  <a:moveTo>
                    <a:pt x="962" y="0"/>
                  </a:moveTo>
                  <a:cubicBezTo>
                    <a:pt x="880" y="6"/>
                    <a:pt x="793" y="6"/>
                    <a:pt x="712" y="22"/>
                  </a:cubicBezTo>
                  <a:cubicBezTo>
                    <a:pt x="631" y="38"/>
                    <a:pt x="555" y="65"/>
                    <a:pt x="479" y="92"/>
                  </a:cubicBezTo>
                  <a:cubicBezTo>
                    <a:pt x="343" y="141"/>
                    <a:pt x="218" y="217"/>
                    <a:pt x="104" y="304"/>
                  </a:cubicBezTo>
                  <a:cubicBezTo>
                    <a:pt x="50" y="348"/>
                    <a:pt x="17" y="429"/>
                    <a:pt x="6" y="494"/>
                  </a:cubicBezTo>
                  <a:cubicBezTo>
                    <a:pt x="1" y="565"/>
                    <a:pt x="28" y="652"/>
                    <a:pt x="77" y="701"/>
                  </a:cubicBezTo>
                  <a:cubicBezTo>
                    <a:pt x="136" y="766"/>
                    <a:pt x="211" y="797"/>
                    <a:pt x="289" y="797"/>
                  </a:cubicBezTo>
                  <a:cubicBezTo>
                    <a:pt x="353" y="797"/>
                    <a:pt x="419" y="775"/>
                    <a:pt x="479" y="733"/>
                  </a:cubicBezTo>
                  <a:cubicBezTo>
                    <a:pt x="484" y="722"/>
                    <a:pt x="495" y="717"/>
                    <a:pt x="506" y="706"/>
                  </a:cubicBezTo>
                  <a:cubicBezTo>
                    <a:pt x="571" y="668"/>
                    <a:pt x="641" y="635"/>
                    <a:pt x="712" y="608"/>
                  </a:cubicBezTo>
                  <a:cubicBezTo>
                    <a:pt x="799" y="581"/>
                    <a:pt x="880" y="565"/>
                    <a:pt x="967" y="559"/>
                  </a:cubicBezTo>
                  <a:lnTo>
                    <a:pt x="967" y="559"/>
                  </a:lnTo>
                  <a:lnTo>
                    <a:pt x="935" y="565"/>
                  </a:lnTo>
                  <a:cubicBezTo>
                    <a:pt x="1005" y="559"/>
                    <a:pt x="1070" y="543"/>
                    <a:pt x="1125" y="494"/>
                  </a:cubicBezTo>
                  <a:cubicBezTo>
                    <a:pt x="1179" y="451"/>
                    <a:pt x="1222" y="375"/>
                    <a:pt x="1222" y="304"/>
                  </a:cubicBezTo>
                  <a:cubicBezTo>
                    <a:pt x="1228" y="234"/>
                    <a:pt x="1206" y="152"/>
                    <a:pt x="1152" y="98"/>
                  </a:cubicBezTo>
                  <a:cubicBezTo>
                    <a:pt x="1108" y="49"/>
                    <a:pt x="1038" y="0"/>
                    <a:pt x="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66;p48">
              <a:extLst>
                <a:ext uri="{FF2B5EF4-FFF2-40B4-BE49-F238E27FC236}">
                  <a16:creationId xmlns:a16="http://schemas.microsoft.com/office/drawing/2014/main" id="{5316DA35-88B4-AD4F-09D3-EEB150486976}"/>
                </a:ext>
              </a:extLst>
            </p:cNvPr>
            <p:cNvSpPr/>
            <p:nvPr/>
          </p:nvSpPr>
          <p:spPr>
            <a:xfrm>
              <a:off x="5534775" y="2024900"/>
              <a:ext cx="31800" cy="17200"/>
            </a:xfrm>
            <a:custGeom>
              <a:avLst/>
              <a:gdLst/>
              <a:ahLst/>
              <a:cxnLst/>
              <a:rect l="l" t="t" r="r" b="b"/>
              <a:pathLst>
                <a:path w="1272" h="688" extrusionOk="0">
                  <a:moveTo>
                    <a:pt x="787" y="0"/>
                  </a:moveTo>
                  <a:cubicBezTo>
                    <a:pt x="727" y="0"/>
                    <a:pt x="668" y="5"/>
                    <a:pt x="609" y="14"/>
                  </a:cubicBezTo>
                  <a:cubicBezTo>
                    <a:pt x="527" y="30"/>
                    <a:pt x="451" y="46"/>
                    <a:pt x="370" y="68"/>
                  </a:cubicBezTo>
                  <a:cubicBezTo>
                    <a:pt x="288" y="95"/>
                    <a:pt x="212" y="133"/>
                    <a:pt x="136" y="171"/>
                  </a:cubicBezTo>
                  <a:cubicBezTo>
                    <a:pt x="77" y="204"/>
                    <a:pt x="33" y="280"/>
                    <a:pt x="17" y="345"/>
                  </a:cubicBezTo>
                  <a:cubicBezTo>
                    <a:pt x="1" y="421"/>
                    <a:pt x="22" y="497"/>
                    <a:pt x="60" y="562"/>
                  </a:cubicBezTo>
                  <a:cubicBezTo>
                    <a:pt x="93" y="622"/>
                    <a:pt x="169" y="665"/>
                    <a:pt x="234" y="682"/>
                  </a:cubicBezTo>
                  <a:cubicBezTo>
                    <a:pt x="254" y="686"/>
                    <a:pt x="274" y="688"/>
                    <a:pt x="292" y="688"/>
                  </a:cubicBezTo>
                  <a:cubicBezTo>
                    <a:pt x="342" y="688"/>
                    <a:pt x="387" y="673"/>
                    <a:pt x="435" y="649"/>
                  </a:cubicBezTo>
                  <a:lnTo>
                    <a:pt x="435" y="649"/>
                  </a:lnTo>
                  <a:lnTo>
                    <a:pt x="402" y="665"/>
                  </a:lnTo>
                  <a:cubicBezTo>
                    <a:pt x="484" y="627"/>
                    <a:pt x="565" y="600"/>
                    <a:pt x="647" y="578"/>
                  </a:cubicBezTo>
                  <a:cubicBezTo>
                    <a:pt x="691" y="572"/>
                    <a:pt x="738" y="569"/>
                    <a:pt x="784" y="569"/>
                  </a:cubicBezTo>
                  <a:cubicBezTo>
                    <a:pt x="816" y="569"/>
                    <a:pt x="849" y="571"/>
                    <a:pt x="880" y="573"/>
                  </a:cubicBezTo>
                  <a:lnTo>
                    <a:pt x="918" y="573"/>
                  </a:lnTo>
                  <a:cubicBezTo>
                    <a:pt x="937" y="576"/>
                    <a:pt x="956" y="578"/>
                    <a:pt x="975" y="578"/>
                  </a:cubicBezTo>
                  <a:cubicBezTo>
                    <a:pt x="1107" y="578"/>
                    <a:pt x="1217" y="495"/>
                    <a:pt x="1255" y="361"/>
                  </a:cubicBezTo>
                  <a:cubicBezTo>
                    <a:pt x="1271" y="291"/>
                    <a:pt x="1255" y="204"/>
                    <a:pt x="1211" y="144"/>
                  </a:cubicBezTo>
                  <a:cubicBezTo>
                    <a:pt x="1179" y="84"/>
                    <a:pt x="1108" y="35"/>
                    <a:pt x="1038" y="25"/>
                  </a:cubicBezTo>
                  <a:cubicBezTo>
                    <a:pt x="955" y="9"/>
                    <a:pt x="871" y="0"/>
                    <a:pt x="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67;p48">
              <a:extLst>
                <a:ext uri="{FF2B5EF4-FFF2-40B4-BE49-F238E27FC236}">
                  <a16:creationId xmlns:a16="http://schemas.microsoft.com/office/drawing/2014/main" id="{EBB611E5-E7B6-2B66-0804-4B175453324C}"/>
                </a:ext>
              </a:extLst>
            </p:cNvPr>
            <p:cNvSpPr/>
            <p:nvPr/>
          </p:nvSpPr>
          <p:spPr>
            <a:xfrm>
              <a:off x="5447900" y="2103675"/>
              <a:ext cx="39525" cy="35875"/>
            </a:xfrm>
            <a:custGeom>
              <a:avLst/>
              <a:gdLst/>
              <a:ahLst/>
              <a:cxnLst/>
              <a:rect l="l" t="t" r="r" b="b"/>
              <a:pathLst>
                <a:path w="1581" h="1435" extrusionOk="0">
                  <a:moveTo>
                    <a:pt x="790" y="0"/>
                  </a:moveTo>
                  <a:cubicBezTo>
                    <a:pt x="732" y="0"/>
                    <a:pt x="673" y="8"/>
                    <a:pt x="614" y="23"/>
                  </a:cubicBezTo>
                  <a:cubicBezTo>
                    <a:pt x="229" y="120"/>
                    <a:pt x="1" y="511"/>
                    <a:pt x="98" y="897"/>
                  </a:cubicBezTo>
                  <a:cubicBezTo>
                    <a:pt x="181" y="1218"/>
                    <a:pt x="474" y="1435"/>
                    <a:pt x="792" y="1435"/>
                  </a:cubicBezTo>
                  <a:cubicBezTo>
                    <a:pt x="850" y="1435"/>
                    <a:pt x="909" y="1428"/>
                    <a:pt x="967" y="1413"/>
                  </a:cubicBezTo>
                  <a:cubicBezTo>
                    <a:pt x="1353" y="1315"/>
                    <a:pt x="1581" y="924"/>
                    <a:pt x="1483" y="538"/>
                  </a:cubicBezTo>
                  <a:cubicBezTo>
                    <a:pt x="1400" y="217"/>
                    <a:pt x="1108" y="0"/>
                    <a:pt x="790" y="0"/>
                  </a:cubicBezTo>
                  <a:close/>
                </a:path>
              </a:pathLst>
            </a:custGeom>
            <a:solidFill>
              <a:srgbClr val="F347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68;p48">
              <a:extLst>
                <a:ext uri="{FF2B5EF4-FFF2-40B4-BE49-F238E27FC236}">
                  <a16:creationId xmlns:a16="http://schemas.microsoft.com/office/drawing/2014/main" id="{92F836A0-57E7-F4E2-2C2E-D1C2131A860F}"/>
                </a:ext>
              </a:extLst>
            </p:cNvPr>
            <p:cNvSpPr/>
            <p:nvPr/>
          </p:nvSpPr>
          <p:spPr>
            <a:xfrm>
              <a:off x="5503600" y="2069650"/>
              <a:ext cx="42875" cy="44000"/>
            </a:xfrm>
            <a:custGeom>
              <a:avLst/>
              <a:gdLst/>
              <a:ahLst/>
              <a:cxnLst/>
              <a:rect l="l" t="t" r="r" b="b"/>
              <a:pathLst>
                <a:path w="1715" h="1760" extrusionOk="0">
                  <a:moveTo>
                    <a:pt x="750" y="0"/>
                  </a:moveTo>
                  <a:cubicBezTo>
                    <a:pt x="241" y="0"/>
                    <a:pt x="0" y="1760"/>
                    <a:pt x="680" y="1760"/>
                  </a:cubicBezTo>
                  <a:cubicBezTo>
                    <a:pt x="858" y="1760"/>
                    <a:pt x="1100" y="1639"/>
                    <a:pt x="1416" y="1335"/>
                  </a:cubicBezTo>
                  <a:cubicBezTo>
                    <a:pt x="1714" y="944"/>
                    <a:pt x="1307" y="526"/>
                    <a:pt x="1074" y="227"/>
                  </a:cubicBezTo>
                  <a:cubicBezTo>
                    <a:pt x="959" y="67"/>
                    <a:pt x="850" y="0"/>
                    <a:pt x="750" y="0"/>
                  </a:cubicBezTo>
                  <a:close/>
                </a:path>
              </a:pathLst>
            </a:custGeom>
            <a:solidFill>
              <a:srgbClr val="F85D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69;p48">
              <a:extLst>
                <a:ext uri="{FF2B5EF4-FFF2-40B4-BE49-F238E27FC236}">
                  <a16:creationId xmlns:a16="http://schemas.microsoft.com/office/drawing/2014/main" id="{B5CBE64E-08CB-3E40-43F8-5D59F004E571}"/>
                </a:ext>
              </a:extLst>
            </p:cNvPr>
            <p:cNvSpPr/>
            <p:nvPr/>
          </p:nvSpPr>
          <p:spPr>
            <a:xfrm>
              <a:off x="5516725" y="2050975"/>
              <a:ext cx="29350" cy="65625"/>
            </a:xfrm>
            <a:custGeom>
              <a:avLst/>
              <a:gdLst/>
              <a:ahLst/>
              <a:cxnLst/>
              <a:rect l="l" t="t" r="r" b="b"/>
              <a:pathLst>
                <a:path w="1174" h="2625" extrusionOk="0">
                  <a:moveTo>
                    <a:pt x="101" y="0"/>
                  </a:moveTo>
                  <a:cubicBezTo>
                    <a:pt x="95" y="0"/>
                    <a:pt x="88" y="1"/>
                    <a:pt x="82" y="2"/>
                  </a:cubicBezTo>
                  <a:cubicBezTo>
                    <a:pt x="33" y="13"/>
                    <a:pt x="0" y="67"/>
                    <a:pt x="11" y="116"/>
                  </a:cubicBezTo>
                  <a:cubicBezTo>
                    <a:pt x="142" y="670"/>
                    <a:pt x="451" y="1191"/>
                    <a:pt x="869" y="1577"/>
                  </a:cubicBezTo>
                  <a:cubicBezTo>
                    <a:pt x="945" y="1642"/>
                    <a:pt x="967" y="1756"/>
                    <a:pt x="923" y="1843"/>
                  </a:cubicBezTo>
                  <a:cubicBezTo>
                    <a:pt x="788" y="2125"/>
                    <a:pt x="549" y="2342"/>
                    <a:pt x="261" y="2440"/>
                  </a:cubicBezTo>
                  <a:cubicBezTo>
                    <a:pt x="212" y="2462"/>
                    <a:pt x="185" y="2511"/>
                    <a:pt x="201" y="2560"/>
                  </a:cubicBezTo>
                  <a:cubicBezTo>
                    <a:pt x="218" y="2598"/>
                    <a:pt x="250" y="2625"/>
                    <a:pt x="288" y="2625"/>
                  </a:cubicBezTo>
                  <a:cubicBezTo>
                    <a:pt x="299" y="2625"/>
                    <a:pt x="310" y="2625"/>
                    <a:pt x="321" y="2619"/>
                  </a:cubicBezTo>
                  <a:cubicBezTo>
                    <a:pt x="657" y="2505"/>
                    <a:pt x="940" y="2250"/>
                    <a:pt x="1092" y="1924"/>
                  </a:cubicBezTo>
                  <a:cubicBezTo>
                    <a:pt x="1173" y="1761"/>
                    <a:pt x="1130" y="1561"/>
                    <a:pt x="999" y="1441"/>
                  </a:cubicBezTo>
                  <a:cubicBezTo>
                    <a:pt x="603" y="1077"/>
                    <a:pt x="321" y="589"/>
                    <a:pt x="196" y="73"/>
                  </a:cubicBezTo>
                  <a:cubicBezTo>
                    <a:pt x="186" y="30"/>
                    <a:pt x="144" y="0"/>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70;p48">
              <a:extLst>
                <a:ext uri="{FF2B5EF4-FFF2-40B4-BE49-F238E27FC236}">
                  <a16:creationId xmlns:a16="http://schemas.microsoft.com/office/drawing/2014/main" id="{6B42EA9C-888F-6355-F7C3-FF39DDD7B518}"/>
                </a:ext>
              </a:extLst>
            </p:cNvPr>
            <p:cNvSpPr/>
            <p:nvPr/>
          </p:nvSpPr>
          <p:spPr>
            <a:xfrm>
              <a:off x="5507075" y="2123550"/>
              <a:ext cx="39275" cy="39300"/>
            </a:xfrm>
            <a:custGeom>
              <a:avLst/>
              <a:gdLst/>
              <a:ahLst/>
              <a:cxnLst/>
              <a:rect l="l" t="t" r="r" b="b"/>
              <a:pathLst>
                <a:path w="1571" h="1572" extrusionOk="0">
                  <a:moveTo>
                    <a:pt x="745" y="0"/>
                  </a:moveTo>
                  <a:cubicBezTo>
                    <a:pt x="692" y="0"/>
                    <a:pt x="640" y="7"/>
                    <a:pt x="587" y="20"/>
                  </a:cubicBezTo>
                  <a:cubicBezTo>
                    <a:pt x="213" y="113"/>
                    <a:pt x="1" y="536"/>
                    <a:pt x="110" y="960"/>
                  </a:cubicBezTo>
                  <a:cubicBezTo>
                    <a:pt x="203" y="1324"/>
                    <a:pt x="505" y="1572"/>
                    <a:pt x="826" y="1572"/>
                  </a:cubicBezTo>
                  <a:cubicBezTo>
                    <a:pt x="879" y="1572"/>
                    <a:pt x="931" y="1565"/>
                    <a:pt x="984" y="1551"/>
                  </a:cubicBezTo>
                  <a:cubicBezTo>
                    <a:pt x="1353" y="1459"/>
                    <a:pt x="1570" y="1036"/>
                    <a:pt x="1461" y="612"/>
                  </a:cubicBezTo>
                  <a:cubicBezTo>
                    <a:pt x="1368" y="248"/>
                    <a:pt x="1066" y="0"/>
                    <a:pt x="745" y="0"/>
                  </a:cubicBezTo>
                  <a:close/>
                </a:path>
              </a:pathLst>
            </a:custGeom>
            <a:solidFill>
              <a:srgbClr val="F347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71;p48">
              <a:extLst>
                <a:ext uri="{FF2B5EF4-FFF2-40B4-BE49-F238E27FC236}">
                  <a16:creationId xmlns:a16="http://schemas.microsoft.com/office/drawing/2014/main" id="{AB9D2B09-C44C-9E63-C4D7-2186DDC287F1}"/>
                </a:ext>
              </a:extLst>
            </p:cNvPr>
            <p:cNvSpPr/>
            <p:nvPr/>
          </p:nvSpPr>
          <p:spPr>
            <a:xfrm>
              <a:off x="5503150" y="2129625"/>
              <a:ext cx="45900" cy="26600"/>
            </a:xfrm>
            <a:custGeom>
              <a:avLst/>
              <a:gdLst/>
              <a:ahLst/>
              <a:cxnLst/>
              <a:rect l="l" t="t" r="r" b="b"/>
              <a:pathLst>
                <a:path w="1836" h="1064" extrusionOk="0">
                  <a:moveTo>
                    <a:pt x="1522" y="0"/>
                  </a:moveTo>
                  <a:cubicBezTo>
                    <a:pt x="1437" y="0"/>
                    <a:pt x="1352" y="39"/>
                    <a:pt x="1271" y="71"/>
                  </a:cubicBezTo>
                  <a:cubicBezTo>
                    <a:pt x="1119" y="125"/>
                    <a:pt x="962" y="157"/>
                    <a:pt x="799" y="163"/>
                  </a:cubicBezTo>
                  <a:cubicBezTo>
                    <a:pt x="706" y="168"/>
                    <a:pt x="609" y="168"/>
                    <a:pt x="516" y="174"/>
                  </a:cubicBezTo>
                  <a:cubicBezTo>
                    <a:pt x="451" y="174"/>
                    <a:pt x="391" y="174"/>
                    <a:pt x="332" y="185"/>
                  </a:cubicBezTo>
                  <a:cubicBezTo>
                    <a:pt x="218" y="212"/>
                    <a:pt x="115" y="266"/>
                    <a:pt x="60" y="364"/>
                  </a:cubicBezTo>
                  <a:cubicBezTo>
                    <a:pt x="1" y="472"/>
                    <a:pt x="17" y="619"/>
                    <a:pt x="82" y="727"/>
                  </a:cubicBezTo>
                  <a:cubicBezTo>
                    <a:pt x="147" y="836"/>
                    <a:pt x="256" y="907"/>
                    <a:pt x="370" y="961"/>
                  </a:cubicBezTo>
                  <a:cubicBezTo>
                    <a:pt x="519" y="1028"/>
                    <a:pt x="683" y="1063"/>
                    <a:pt x="847" y="1063"/>
                  </a:cubicBezTo>
                  <a:cubicBezTo>
                    <a:pt x="909" y="1063"/>
                    <a:pt x="971" y="1058"/>
                    <a:pt x="1032" y="1048"/>
                  </a:cubicBezTo>
                  <a:cubicBezTo>
                    <a:pt x="1249" y="1010"/>
                    <a:pt x="1461" y="901"/>
                    <a:pt x="1618" y="744"/>
                  </a:cubicBezTo>
                  <a:cubicBezTo>
                    <a:pt x="1689" y="673"/>
                    <a:pt x="1754" y="592"/>
                    <a:pt x="1792" y="494"/>
                  </a:cubicBezTo>
                  <a:cubicBezTo>
                    <a:pt x="1830" y="402"/>
                    <a:pt x="1836" y="288"/>
                    <a:pt x="1798" y="195"/>
                  </a:cubicBezTo>
                  <a:cubicBezTo>
                    <a:pt x="1760" y="103"/>
                    <a:pt x="1678" y="22"/>
                    <a:pt x="1575" y="5"/>
                  </a:cubicBezTo>
                  <a:cubicBezTo>
                    <a:pt x="1557" y="2"/>
                    <a:pt x="1540" y="0"/>
                    <a:pt x="1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72;p48">
              <a:extLst>
                <a:ext uri="{FF2B5EF4-FFF2-40B4-BE49-F238E27FC236}">
                  <a16:creationId xmlns:a16="http://schemas.microsoft.com/office/drawing/2014/main" id="{9FE32765-3B85-877A-0843-653379B2D529}"/>
                </a:ext>
              </a:extLst>
            </p:cNvPr>
            <p:cNvSpPr/>
            <p:nvPr/>
          </p:nvSpPr>
          <p:spPr>
            <a:xfrm>
              <a:off x="5336600" y="2276075"/>
              <a:ext cx="147975" cy="161000"/>
            </a:xfrm>
            <a:custGeom>
              <a:avLst/>
              <a:gdLst/>
              <a:ahLst/>
              <a:cxnLst/>
              <a:rect l="l" t="t" r="r" b="b"/>
              <a:pathLst>
                <a:path w="5919" h="6440" extrusionOk="0">
                  <a:moveTo>
                    <a:pt x="2960" y="0"/>
                  </a:moveTo>
                  <a:cubicBezTo>
                    <a:pt x="2140" y="0"/>
                    <a:pt x="1401" y="331"/>
                    <a:pt x="864" y="869"/>
                  </a:cubicBezTo>
                  <a:cubicBezTo>
                    <a:pt x="332" y="1406"/>
                    <a:pt x="1" y="2145"/>
                    <a:pt x="1" y="2959"/>
                  </a:cubicBezTo>
                  <a:lnTo>
                    <a:pt x="1" y="6233"/>
                  </a:lnTo>
                  <a:cubicBezTo>
                    <a:pt x="1" y="6233"/>
                    <a:pt x="860" y="6439"/>
                    <a:pt x="2197" y="6439"/>
                  </a:cubicBezTo>
                  <a:cubicBezTo>
                    <a:pt x="3217" y="6439"/>
                    <a:pt x="4514" y="6319"/>
                    <a:pt x="5919" y="5897"/>
                  </a:cubicBezTo>
                  <a:lnTo>
                    <a:pt x="5919" y="2959"/>
                  </a:lnTo>
                  <a:cubicBezTo>
                    <a:pt x="5919" y="1325"/>
                    <a:pt x="4594" y="0"/>
                    <a:pt x="29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73;p48">
              <a:extLst>
                <a:ext uri="{FF2B5EF4-FFF2-40B4-BE49-F238E27FC236}">
                  <a16:creationId xmlns:a16="http://schemas.microsoft.com/office/drawing/2014/main" id="{4A949423-5B6E-8073-0F68-ADE0EF5AF9AC}"/>
                </a:ext>
              </a:extLst>
            </p:cNvPr>
            <p:cNvSpPr/>
            <p:nvPr/>
          </p:nvSpPr>
          <p:spPr>
            <a:xfrm>
              <a:off x="5422925" y="2488400"/>
              <a:ext cx="53675" cy="18425"/>
            </a:xfrm>
            <a:custGeom>
              <a:avLst/>
              <a:gdLst/>
              <a:ahLst/>
              <a:cxnLst/>
              <a:rect l="l" t="t" r="r" b="b"/>
              <a:pathLst>
                <a:path w="2147" h="737" extrusionOk="0">
                  <a:moveTo>
                    <a:pt x="1994" y="1"/>
                  </a:moveTo>
                  <a:cubicBezTo>
                    <a:pt x="1985" y="1"/>
                    <a:pt x="1976" y="2"/>
                    <a:pt x="1966" y="4"/>
                  </a:cubicBezTo>
                  <a:lnTo>
                    <a:pt x="120" y="531"/>
                  </a:lnTo>
                  <a:cubicBezTo>
                    <a:pt x="1" y="561"/>
                    <a:pt x="36" y="736"/>
                    <a:pt x="143" y="736"/>
                  </a:cubicBezTo>
                  <a:cubicBezTo>
                    <a:pt x="153" y="736"/>
                    <a:pt x="164" y="735"/>
                    <a:pt x="174" y="732"/>
                  </a:cubicBezTo>
                  <a:lnTo>
                    <a:pt x="2026" y="211"/>
                  </a:lnTo>
                  <a:cubicBezTo>
                    <a:pt x="2146" y="175"/>
                    <a:pt x="2104" y="1"/>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74;p48">
              <a:extLst>
                <a:ext uri="{FF2B5EF4-FFF2-40B4-BE49-F238E27FC236}">
                  <a16:creationId xmlns:a16="http://schemas.microsoft.com/office/drawing/2014/main" id="{AA9B49CB-BEAF-6453-E819-6930A1089633}"/>
                </a:ext>
              </a:extLst>
            </p:cNvPr>
            <p:cNvSpPr/>
            <p:nvPr/>
          </p:nvSpPr>
          <p:spPr>
            <a:xfrm>
              <a:off x="5667650" y="2366325"/>
              <a:ext cx="142425" cy="153550"/>
            </a:xfrm>
            <a:custGeom>
              <a:avLst/>
              <a:gdLst/>
              <a:ahLst/>
              <a:cxnLst/>
              <a:rect l="l" t="t" r="r" b="b"/>
              <a:pathLst>
                <a:path w="5697" h="6142" extrusionOk="0">
                  <a:moveTo>
                    <a:pt x="4839" y="1"/>
                  </a:moveTo>
                  <a:cubicBezTo>
                    <a:pt x="4838" y="1"/>
                    <a:pt x="2417" y="837"/>
                    <a:pt x="2211" y="924"/>
                  </a:cubicBezTo>
                  <a:cubicBezTo>
                    <a:pt x="2010" y="1011"/>
                    <a:pt x="1" y="3389"/>
                    <a:pt x="1" y="3389"/>
                  </a:cubicBezTo>
                  <a:lnTo>
                    <a:pt x="1195" y="6141"/>
                  </a:lnTo>
                  <a:cubicBezTo>
                    <a:pt x="1195" y="6141"/>
                    <a:pt x="3595" y="5441"/>
                    <a:pt x="3872" y="5365"/>
                  </a:cubicBezTo>
                  <a:cubicBezTo>
                    <a:pt x="4154" y="5289"/>
                    <a:pt x="5523" y="4344"/>
                    <a:pt x="5610" y="4089"/>
                  </a:cubicBezTo>
                  <a:cubicBezTo>
                    <a:pt x="5696" y="3834"/>
                    <a:pt x="5349" y="3264"/>
                    <a:pt x="5349" y="3264"/>
                  </a:cubicBezTo>
                  <a:cubicBezTo>
                    <a:pt x="5349" y="3264"/>
                    <a:pt x="5555" y="3068"/>
                    <a:pt x="5528" y="2895"/>
                  </a:cubicBezTo>
                  <a:cubicBezTo>
                    <a:pt x="5501" y="2715"/>
                    <a:pt x="5164" y="2379"/>
                    <a:pt x="5164" y="2379"/>
                  </a:cubicBezTo>
                  <a:cubicBezTo>
                    <a:pt x="5164" y="2379"/>
                    <a:pt x="5273" y="2037"/>
                    <a:pt x="5164" y="1798"/>
                  </a:cubicBezTo>
                  <a:cubicBezTo>
                    <a:pt x="5056" y="1559"/>
                    <a:pt x="4828" y="1559"/>
                    <a:pt x="4828" y="1559"/>
                  </a:cubicBezTo>
                  <a:cubicBezTo>
                    <a:pt x="4828" y="1559"/>
                    <a:pt x="5153" y="1391"/>
                    <a:pt x="5056" y="1087"/>
                  </a:cubicBezTo>
                  <a:cubicBezTo>
                    <a:pt x="4958" y="777"/>
                    <a:pt x="4773" y="652"/>
                    <a:pt x="4773" y="652"/>
                  </a:cubicBezTo>
                  <a:cubicBezTo>
                    <a:pt x="5148" y="332"/>
                    <a:pt x="4839" y="1"/>
                    <a:pt x="4839" y="1"/>
                  </a:cubicBezTo>
                  <a:close/>
                </a:path>
              </a:pathLst>
            </a:custGeom>
            <a:solidFill>
              <a:srgbClr val="F8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75;p48">
              <a:extLst>
                <a:ext uri="{FF2B5EF4-FFF2-40B4-BE49-F238E27FC236}">
                  <a16:creationId xmlns:a16="http://schemas.microsoft.com/office/drawing/2014/main" id="{228BACF4-8067-721C-DB8B-E6D22A97C4EC}"/>
                </a:ext>
              </a:extLst>
            </p:cNvPr>
            <p:cNvSpPr/>
            <p:nvPr/>
          </p:nvSpPr>
          <p:spPr>
            <a:xfrm>
              <a:off x="5770550" y="2403525"/>
              <a:ext cx="20375" cy="10750"/>
            </a:xfrm>
            <a:custGeom>
              <a:avLst/>
              <a:gdLst/>
              <a:ahLst/>
              <a:cxnLst/>
              <a:rect l="l" t="t" r="r" b="b"/>
              <a:pathLst>
                <a:path w="815" h="430" extrusionOk="0">
                  <a:moveTo>
                    <a:pt x="693" y="0"/>
                  </a:moveTo>
                  <a:cubicBezTo>
                    <a:pt x="683" y="0"/>
                    <a:pt x="673" y="2"/>
                    <a:pt x="663" y="6"/>
                  </a:cubicBezTo>
                  <a:cubicBezTo>
                    <a:pt x="473" y="76"/>
                    <a:pt x="283" y="147"/>
                    <a:pt x="93" y="218"/>
                  </a:cubicBezTo>
                  <a:cubicBezTo>
                    <a:pt x="38" y="239"/>
                    <a:pt x="0" y="294"/>
                    <a:pt x="17" y="348"/>
                  </a:cubicBezTo>
                  <a:cubicBezTo>
                    <a:pt x="30" y="389"/>
                    <a:pt x="74" y="429"/>
                    <a:pt x="119" y="429"/>
                  </a:cubicBezTo>
                  <a:cubicBezTo>
                    <a:pt x="129" y="429"/>
                    <a:pt x="138" y="428"/>
                    <a:pt x="147" y="424"/>
                  </a:cubicBezTo>
                  <a:cubicBezTo>
                    <a:pt x="337" y="348"/>
                    <a:pt x="527" y="277"/>
                    <a:pt x="723" y="207"/>
                  </a:cubicBezTo>
                  <a:cubicBezTo>
                    <a:pt x="771" y="185"/>
                    <a:pt x="815" y="136"/>
                    <a:pt x="793" y="76"/>
                  </a:cubicBezTo>
                  <a:cubicBezTo>
                    <a:pt x="780" y="36"/>
                    <a:pt x="737" y="0"/>
                    <a:pt x="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76;p48">
              <a:extLst>
                <a:ext uri="{FF2B5EF4-FFF2-40B4-BE49-F238E27FC236}">
                  <a16:creationId xmlns:a16="http://schemas.microsoft.com/office/drawing/2014/main" id="{11697B55-5AA5-45D3-B06B-543C0F4CB257}"/>
                </a:ext>
              </a:extLst>
            </p:cNvPr>
            <p:cNvSpPr/>
            <p:nvPr/>
          </p:nvSpPr>
          <p:spPr>
            <a:xfrm>
              <a:off x="5780175" y="2425100"/>
              <a:ext cx="18225" cy="9750"/>
            </a:xfrm>
            <a:custGeom>
              <a:avLst/>
              <a:gdLst/>
              <a:ahLst/>
              <a:cxnLst/>
              <a:rect l="l" t="t" r="r" b="b"/>
              <a:pathLst>
                <a:path w="729" h="390" extrusionOk="0">
                  <a:moveTo>
                    <a:pt x="612" y="0"/>
                  </a:moveTo>
                  <a:cubicBezTo>
                    <a:pt x="602" y="0"/>
                    <a:pt x="592" y="2"/>
                    <a:pt x="582" y="6"/>
                  </a:cubicBezTo>
                  <a:cubicBezTo>
                    <a:pt x="419" y="66"/>
                    <a:pt x="256" y="120"/>
                    <a:pt x="93" y="180"/>
                  </a:cubicBezTo>
                  <a:cubicBezTo>
                    <a:pt x="44" y="202"/>
                    <a:pt x="1" y="256"/>
                    <a:pt x="23" y="310"/>
                  </a:cubicBezTo>
                  <a:cubicBezTo>
                    <a:pt x="37" y="352"/>
                    <a:pt x="78" y="390"/>
                    <a:pt x="127" y="390"/>
                  </a:cubicBezTo>
                  <a:cubicBezTo>
                    <a:pt x="136" y="390"/>
                    <a:pt x="144" y="389"/>
                    <a:pt x="153" y="386"/>
                  </a:cubicBezTo>
                  <a:cubicBezTo>
                    <a:pt x="310" y="326"/>
                    <a:pt x="473" y="267"/>
                    <a:pt x="636" y="207"/>
                  </a:cubicBezTo>
                  <a:cubicBezTo>
                    <a:pt x="690" y="191"/>
                    <a:pt x="728" y="136"/>
                    <a:pt x="712" y="77"/>
                  </a:cubicBezTo>
                  <a:cubicBezTo>
                    <a:pt x="699" y="37"/>
                    <a:pt x="656" y="0"/>
                    <a:pt x="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77;p48">
              <a:extLst>
                <a:ext uri="{FF2B5EF4-FFF2-40B4-BE49-F238E27FC236}">
                  <a16:creationId xmlns:a16="http://schemas.microsoft.com/office/drawing/2014/main" id="{6EFD650C-5332-60B6-39A5-D43ABC5B03B7}"/>
                </a:ext>
              </a:extLst>
            </p:cNvPr>
            <p:cNvSpPr/>
            <p:nvPr/>
          </p:nvSpPr>
          <p:spPr>
            <a:xfrm>
              <a:off x="5787100" y="2446675"/>
              <a:ext cx="16725" cy="9350"/>
            </a:xfrm>
            <a:custGeom>
              <a:avLst/>
              <a:gdLst/>
              <a:ahLst/>
              <a:cxnLst/>
              <a:rect l="l" t="t" r="r" b="b"/>
              <a:pathLst>
                <a:path w="669" h="374" extrusionOk="0">
                  <a:moveTo>
                    <a:pt x="551" y="1"/>
                  </a:moveTo>
                  <a:cubicBezTo>
                    <a:pt x="542" y="1"/>
                    <a:pt x="532" y="2"/>
                    <a:pt x="522" y="6"/>
                  </a:cubicBezTo>
                  <a:cubicBezTo>
                    <a:pt x="375" y="61"/>
                    <a:pt x="234" y="110"/>
                    <a:pt x="93" y="164"/>
                  </a:cubicBezTo>
                  <a:cubicBezTo>
                    <a:pt x="39" y="186"/>
                    <a:pt x="1" y="234"/>
                    <a:pt x="17" y="294"/>
                  </a:cubicBezTo>
                  <a:cubicBezTo>
                    <a:pt x="31" y="336"/>
                    <a:pt x="77" y="374"/>
                    <a:pt x="123" y="374"/>
                  </a:cubicBezTo>
                  <a:cubicBezTo>
                    <a:pt x="131" y="374"/>
                    <a:pt x="139" y="373"/>
                    <a:pt x="147" y="370"/>
                  </a:cubicBezTo>
                  <a:lnTo>
                    <a:pt x="576" y="207"/>
                  </a:lnTo>
                  <a:cubicBezTo>
                    <a:pt x="625" y="186"/>
                    <a:pt x="669" y="137"/>
                    <a:pt x="647" y="77"/>
                  </a:cubicBezTo>
                  <a:cubicBezTo>
                    <a:pt x="634" y="37"/>
                    <a:pt x="595"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78;p48">
              <a:extLst>
                <a:ext uri="{FF2B5EF4-FFF2-40B4-BE49-F238E27FC236}">
                  <a16:creationId xmlns:a16="http://schemas.microsoft.com/office/drawing/2014/main" id="{BB8F0FD1-0868-F12F-C98D-DFE7A74A02F4}"/>
                </a:ext>
              </a:extLst>
            </p:cNvPr>
            <p:cNvSpPr/>
            <p:nvPr/>
          </p:nvSpPr>
          <p:spPr>
            <a:xfrm>
              <a:off x="5741800" y="2381075"/>
              <a:ext cx="48250" cy="24725"/>
            </a:xfrm>
            <a:custGeom>
              <a:avLst/>
              <a:gdLst/>
              <a:ahLst/>
              <a:cxnLst/>
              <a:rect l="l" t="t" r="r" b="b"/>
              <a:pathLst>
                <a:path w="1930" h="989" extrusionOk="0">
                  <a:moveTo>
                    <a:pt x="1802" y="0"/>
                  </a:moveTo>
                  <a:cubicBezTo>
                    <a:pt x="1790" y="0"/>
                    <a:pt x="1777" y="3"/>
                    <a:pt x="1764" y="8"/>
                  </a:cubicBezTo>
                  <a:cubicBezTo>
                    <a:pt x="1188" y="220"/>
                    <a:pt x="629" y="480"/>
                    <a:pt x="97" y="790"/>
                  </a:cubicBezTo>
                  <a:cubicBezTo>
                    <a:pt x="0" y="850"/>
                    <a:pt x="60" y="988"/>
                    <a:pt x="154" y="988"/>
                  </a:cubicBezTo>
                  <a:cubicBezTo>
                    <a:pt x="170" y="988"/>
                    <a:pt x="188" y="984"/>
                    <a:pt x="206" y="974"/>
                  </a:cubicBezTo>
                  <a:cubicBezTo>
                    <a:pt x="722" y="670"/>
                    <a:pt x="1259" y="415"/>
                    <a:pt x="1818" y="209"/>
                  </a:cubicBezTo>
                  <a:cubicBezTo>
                    <a:pt x="1930" y="165"/>
                    <a:pt x="1898" y="0"/>
                    <a:pt x="1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79;p48">
              <a:extLst>
                <a:ext uri="{FF2B5EF4-FFF2-40B4-BE49-F238E27FC236}">
                  <a16:creationId xmlns:a16="http://schemas.microsoft.com/office/drawing/2014/main" id="{21400775-428F-2B78-83E6-A7ED1536FE3B}"/>
                </a:ext>
              </a:extLst>
            </p:cNvPr>
            <p:cNvSpPr/>
            <p:nvPr/>
          </p:nvSpPr>
          <p:spPr>
            <a:xfrm>
              <a:off x="5755350" y="2463525"/>
              <a:ext cx="142950" cy="289275"/>
            </a:xfrm>
            <a:custGeom>
              <a:avLst/>
              <a:gdLst/>
              <a:ahLst/>
              <a:cxnLst/>
              <a:rect l="l" t="t" r="r" b="b"/>
              <a:pathLst>
                <a:path w="5718" h="11571" extrusionOk="0">
                  <a:moveTo>
                    <a:pt x="2112" y="0"/>
                  </a:moveTo>
                  <a:lnTo>
                    <a:pt x="1016" y="663"/>
                  </a:lnTo>
                  <a:lnTo>
                    <a:pt x="0" y="359"/>
                  </a:lnTo>
                  <a:lnTo>
                    <a:pt x="0" y="359"/>
                  </a:lnTo>
                  <a:lnTo>
                    <a:pt x="646" y="11570"/>
                  </a:lnTo>
                  <a:lnTo>
                    <a:pt x="5718" y="10463"/>
                  </a:lnTo>
                  <a:lnTo>
                    <a:pt x="2112" y="0"/>
                  </a:lnTo>
                  <a:close/>
                </a:path>
              </a:pathLst>
            </a:custGeom>
            <a:solidFill>
              <a:srgbClr val="FE9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80;p48">
              <a:extLst>
                <a:ext uri="{FF2B5EF4-FFF2-40B4-BE49-F238E27FC236}">
                  <a16:creationId xmlns:a16="http://schemas.microsoft.com/office/drawing/2014/main" id="{020B6E98-412E-5BF7-73BC-6B8CA8B42A9B}"/>
                </a:ext>
              </a:extLst>
            </p:cNvPr>
            <p:cNvSpPr/>
            <p:nvPr/>
          </p:nvSpPr>
          <p:spPr>
            <a:xfrm>
              <a:off x="5675250" y="2460125"/>
              <a:ext cx="96275" cy="292675"/>
            </a:xfrm>
            <a:custGeom>
              <a:avLst/>
              <a:gdLst/>
              <a:ahLst/>
              <a:cxnLst/>
              <a:rect l="l" t="t" r="r" b="b"/>
              <a:pathLst>
                <a:path w="3851" h="11707" extrusionOk="0">
                  <a:moveTo>
                    <a:pt x="1261" y="0"/>
                  </a:moveTo>
                  <a:lnTo>
                    <a:pt x="1" y="10267"/>
                  </a:lnTo>
                  <a:lnTo>
                    <a:pt x="3850" y="11706"/>
                  </a:lnTo>
                  <a:lnTo>
                    <a:pt x="3204" y="495"/>
                  </a:lnTo>
                  <a:lnTo>
                    <a:pt x="1261" y="0"/>
                  </a:lnTo>
                  <a:close/>
                </a:path>
              </a:pathLst>
            </a:custGeom>
            <a:solidFill>
              <a:srgbClr val="FD7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81;p48">
              <a:extLst>
                <a:ext uri="{FF2B5EF4-FFF2-40B4-BE49-F238E27FC236}">
                  <a16:creationId xmlns:a16="http://schemas.microsoft.com/office/drawing/2014/main" id="{C364307C-123B-8605-322F-6671F2063195}"/>
                </a:ext>
              </a:extLst>
            </p:cNvPr>
            <p:cNvSpPr/>
            <p:nvPr/>
          </p:nvSpPr>
          <p:spPr>
            <a:xfrm>
              <a:off x="5724400" y="2402425"/>
              <a:ext cx="27175" cy="67100"/>
            </a:xfrm>
            <a:custGeom>
              <a:avLst/>
              <a:gdLst/>
              <a:ahLst/>
              <a:cxnLst/>
              <a:rect l="l" t="t" r="r" b="b"/>
              <a:pathLst>
                <a:path w="1087" h="2684" extrusionOk="0">
                  <a:moveTo>
                    <a:pt x="997" y="1"/>
                  </a:moveTo>
                  <a:cubicBezTo>
                    <a:pt x="972" y="1"/>
                    <a:pt x="947" y="14"/>
                    <a:pt x="929" y="39"/>
                  </a:cubicBezTo>
                  <a:cubicBezTo>
                    <a:pt x="0" y="1500"/>
                    <a:pt x="38" y="2564"/>
                    <a:pt x="38" y="2607"/>
                  </a:cubicBezTo>
                  <a:cubicBezTo>
                    <a:pt x="44" y="2651"/>
                    <a:pt x="76" y="2683"/>
                    <a:pt x="120" y="2683"/>
                  </a:cubicBezTo>
                  <a:cubicBezTo>
                    <a:pt x="142" y="2683"/>
                    <a:pt x="163" y="2672"/>
                    <a:pt x="180" y="2656"/>
                  </a:cubicBezTo>
                  <a:cubicBezTo>
                    <a:pt x="190" y="2640"/>
                    <a:pt x="196" y="2623"/>
                    <a:pt x="196" y="2602"/>
                  </a:cubicBezTo>
                  <a:cubicBezTo>
                    <a:pt x="196" y="2591"/>
                    <a:pt x="163" y="1543"/>
                    <a:pt x="1065" y="120"/>
                  </a:cubicBezTo>
                  <a:cubicBezTo>
                    <a:pt x="1086" y="88"/>
                    <a:pt x="1075" y="39"/>
                    <a:pt x="1037" y="12"/>
                  </a:cubicBezTo>
                  <a:cubicBezTo>
                    <a:pt x="1024" y="4"/>
                    <a:pt x="1011" y="1"/>
                    <a:pt x="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82;p48">
              <a:extLst>
                <a:ext uri="{FF2B5EF4-FFF2-40B4-BE49-F238E27FC236}">
                  <a16:creationId xmlns:a16="http://schemas.microsoft.com/office/drawing/2014/main" id="{9FB869D8-0549-48F8-1559-C168209AD403}"/>
                </a:ext>
              </a:extLst>
            </p:cNvPr>
            <p:cNvSpPr/>
            <p:nvPr/>
          </p:nvSpPr>
          <p:spPr>
            <a:xfrm>
              <a:off x="5769325" y="2478150"/>
              <a:ext cx="61650" cy="276625"/>
            </a:xfrm>
            <a:custGeom>
              <a:avLst/>
              <a:gdLst/>
              <a:ahLst/>
              <a:cxnLst/>
              <a:rect l="l" t="t" r="r" b="b"/>
              <a:pathLst>
                <a:path w="2466" h="11065" extrusionOk="0">
                  <a:moveTo>
                    <a:pt x="453" y="1"/>
                  </a:moveTo>
                  <a:cubicBezTo>
                    <a:pt x="449" y="1"/>
                    <a:pt x="445" y="1"/>
                    <a:pt x="440" y="2"/>
                  </a:cubicBezTo>
                  <a:cubicBezTo>
                    <a:pt x="402" y="12"/>
                    <a:pt x="375" y="56"/>
                    <a:pt x="381" y="99"/>
                  </a:cubicBezTo>
                  <a:lnTo>
                    <a:pt x="2297" y="8537"/>
                  </a:lnTo>
                  <a:lnTo>
                    <a:pt x="33" y="10931"/>
                  </a:lnTo>
                  <a:cubicBezTo>
                    <a:pt x="1" y="10964"/>
                    <a:pt x="1" y="11012"/>
                    <a:pt x="33" y="11045"/>
                  </a:cubicBezTo>
                  <a:cubicBezTo>
                    <a:pt x="49" y="11058"/>
                    <a:pt x="68" y="11065"/>
                    <a:pt x="87" y="11065"/>
                  </a:cubicBezTo>
                  <a:cubicBezTo>
                    <a:pt x="109" y="11065"/>
                    <a:pt x="130" y="11057"/>
                    <a:pt x="147" y="11040"/>
                  </a:cubicBezTo>
                  <a:lnTo>
                    <a:pt x="2438" y="8613"/>
                  </a:lnTo>
                  <a:lnTo>
                    <a:pt x="2444" y="8613"/>
                  </a:lnTo>
                  <a:cubicBezTo>
                    <a:pt x="2460" y="8591"/>
                    <a:pt x="2466" y="8564"/>
                    <a:pt x="2460" y="8542"/>
                  </a:cubicBezTo>
                  <a:lnTo>
                    <a:pt x="538" y="61"/>
                  </a:lnTo>
                  <a:cubicBezTo>
                    <a:pt x="528" y="22"/>
                    <a:pt x="492" y="1"/>
                    <a:pt x="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783;p48">
              <a:extLst>
                <a:ext uri="{FF2B5EF4-FFF2-40B4-BE49-F238E27FC236}">
                  <a16:creationId xmlns:a16="http://schemas.microsoft.com/office/drawing/2014/main" id="{E08495E7-4D84-756E-5ACA-7E046652ACDE}"/>
                </a:ext>
              </a:extLst>
            </p:cNvPr>
            <p:cNvSpPr/>
            <p:nvPr/>
          </p:nvSpPr>
          <p:spPr>
            <a:xfrm>
              <a:off x="5826600" y="2690175"/>
              <a:ext cx="73875" cy="36875"/>
            </a:xfrm>
            <a:custGeom>
              <a:avLst/>
              <a:gdLst/>
              <a:ahLst/>
              <a:cxnLst/>
              <a:rect l="l" t="t" r="r" b="b"/>
              <a:pathLst>
                <a:path w="2955" h="1475" extrusionOk="0">
                  <a:moveTo>
                    <a:pt x="94" y="0"/>
                  </a:moveTo>
                  <a:cubicBezTo>
                    <a:pt x="64" y="0"/>
                    <a:pt x="35" y="17"/>
                    <a:pt x="23" y="45"/>
                  </a:cubicBezTo>
                  <a:cubicBezTo>
                    <a:pt x="1" y="83"/>
                    <a:pt x="17" y="132"/>
                    <a:pt x="55" y="148"/>
                  </a:cubicBezTo>
                  <a:lnTo>
                    <a:pt x="2830" y="1467"/>
                  </a:lnTo>
                  <a:cubicBezTo>
                    <a:pt x="2840" y="1472"/>
                    <a:pt x="2851" y="1475"/>
                    <a:pt x="2862" y="1475"/>
                  </a:cubicBezTo>
                  <a:cubicBezTo>
                    <a:pt x="2885" y="1475"/>
                    <a:pt x="2909" y="1464"/>
                    <a:pt x="2927" y="1446"/>
                  </a:cubicBezTo>
                  <a:cubicBezTo>
                    <a:pt x="2927" y="1440"/>
                    <a:pt x="2933" y="1435"/>
                    <a:pt x="2938" y="1429"/>
                  </a:cubicBezTo>
                  <a:cubicBezTo>
                    <a:pt x="2954" y="1391"/>
                    <a:pt x="2938" y="1342"/>
                    <a:pt x="2900" y="1326"/>
                  </a:cubicBezTo>
                  <a:lnTo>
                    <a:pt x="126" y="7"/>
                  </a:lnTo>
                  <a:cubicBezTo>
                    <a:pt x="116" y="2"/>
                    <a:pt x="105"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84;p48">
              <a:extLst>
                <a:ext uri="{FF2B5EF4-FFF2-40B4-BE49-F238E27FC236}">
                  <a16:creationId xmlns:a16="http://schemas.microsoft.com/office/drawing/2014/main" id="{C4F83E3E-0823-D073-7451-27F1CF47974E}"/>
                </a:ext>
              </a:extLst>
            </p:cNvPr>
            <p:cNvSpPr/>
            <p:nvPr/>
          </p:nvSpPr>
          <p:spPr>
            <a:xfrm>
              <a:off x="5804750" y="2452400"/>
              <a:ext cx="253450" cy="266050"/>
            </a:xfrm>
            <a:custGeom>
              <a:avLst/>
              <a:gdLst/>
              <a:ahLst/>
              <a:cxnLst/>
              <a:rect l="l" t="t" r="r" b="b"/>
              <a:pathLst>
                <a:path w="10138" h="10642" extrusionOk="0">
                  <a:moveTo>
                    <a:pt x="1619" y="0"/>
                  </a:moveTo>
                  <a:lnTo>
                    <a:pt x="1032" y="1135"/>
                  </a:lnTo>
                  <a:lnTo>
                    <a:pt x="1" y="1401"/>
                  </a:lnTo>
                  <a:lnTo>
                    <a:pt x="6391" y="10642"/>
                  </a:lnTo>
                  <a:lnTo>
                    <a:pt x="10137" y="7058"/>
                  </a:lnTo>
                  <a:lnTo>
                    <a:pt x="16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85;p48">
              <a:extLst>
                <a:ext uri="{FF2B5EF4-FFF2-40B4-BE49-F238E27FC236}">
                  <a16:creationId xmlns:a16="http://schemas.microsoft.com/office/drawing/2014/main" id="{C5A1DE6B-1654-C870-0333-55A0F0BBC49A}"/>
                </a:ext>
              </a:extLst>
            </p:cNvPr>
            <p:cNvSpPr/>
            <p:nvPr/>
          </p:nvSpPr>
          <p:spPr>
            <a:xfrm>
              <a:off x="5756850" y="2487400"/>
              <a:ext cx="207700" cy="250325"/>
            </a:xfrm>
            <a:custGeom>
              <a:avLst/>
              <a:gdLst/>
              <a:ahLst/>
              <a:cxnLst/>
              <a:rect l="l" t="t" r="r" b="b"/>
              <a:pathLst>
                <a:path w="8308" h="10013" extrusionOk="0">
                  <a:moveTo>
                    <a:pt x="1917" y="1"/>
                  </a:moveTo>
                  <a:lnTo>
                    <a:pt x="0" y="593"/>
                  </a:lnTo>
                  <a:lnTo>
                    <a:pt x="4268" y="10013"/>
                  </a:lnTo>
                  <a:lnTo>
                    <a:pt x="8307" y="9242"/>
                  </a:lnTo>
                  <a:lnTo>
                    <a:pt x="19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786;p48">
              <a:extLst>
                <a:ext uri="{FF2B5EF4-FFF2-40B4-BE49-F238E27FC236}">
                  <a16:creationId xmlns:a16="http://schemas.microsoft.com/office/drawing/2014/main" id="{742A89D4-57C0-E33A-89CE-89243142F475}"/>
                </a:ext>
              </a:extLst>
            </p:cNvPr>
            <p:cNvSpPr/>
            <p:nvPr/>
          </p:nvSpPr>
          <p:spPr>
            <a:xfrm>
              <a:off x="5962475" y="2626800"/>
              <a:ext cx="97750" cy="93700"/>
            </a:xfrm>
            <a:custGeom>
              <a:avLst/>
              <a:gdLst/>
              <a:ahLst/>
              <a:cxnLst/>
              <a:rect l="l" t="t" r="r" b="b"/>
              <a:pathLst>
                <a:path w="3910" h="3748" extrusionOk="0">
                  <a:moveTo>
                    <a:pt x="3828" y="1"/>
                  </a:moveTo>
                  <a:lnTo>
                    <a:pt x="283" y="6"/>
                  </a:lnTo>
                  <a:cubicBezTo>
                    <a:pt x="240" y="6"/>
                    <a:pt x="207" y="39"/>
                    <a:pt x="202" y="82"/>
                  </a:cubicBezTo>
                  <a:lnTo>
                    <a:pt x="1" y="3660"/>
                  </a:lnTo>
                  <a:cubicBezTo>
                    <a:pt x="1" y="3704"/>
                    <a:pt x="33" y="3742"/>
                    <a:pt x="77" y="3747"/>
                  </a:cubicBezTo>
                  <a:cubicBezTo>
                    <a:pt x="120" y="3747"/>
                    <a:pt x="158" y="3714"/>
                    <a:pt x="158" y="3671"/>
                  </a:cubicBezTo>
                  <a:lnTo>
                    <a:pt x="354" y="164"/>
                  </a:lnTo>
                  <a:lnTo>
                    <a:pt x="3828" y="158"/>
                  </a:lnTo>
                  <a:cubicBezTo>
                    <a:pt x="3856" y="158"/>
                    <a:pt x="3877" y="147"/>
                    <a:pt x="3888" y="131"/>
                  </a:cubicBezTo>
                  <a:cubicBezTo>
                    <a:pt x="3899" y="120"/>
                    <a:pt x="3910" y="104"/>
                    <a:pt x="3910" y="82"/>
                  </a:cubicBezTo>
                  <a:cubicBezTo>
                    <a:pt x="3910" y="39"/>
                    <a:pt x="3872" y="1"/>
                    <a:pt x="3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787;p48">
              <a:extLst>
                <a:ext uri="{FF2B5EF4-FFF2-40B4-BE49-F238E27FC236}">
                  <a16:creationId xmlns:a16="http://schemas.microsoft.com/office/drawing/2014/main" id="{D292EC37-388D-63D6-D00F-57AF79AE8862}"/>
                </a:ext>
              </a:extLst>
            </p:cNvPr>
            <p:cNvSpPr/>
            <p:nvPr/>
          </p:nvSpPr>
          <p:spPr>
            <a:xfrm>
              <a:off x="5828375" y="2478850"/>
              <a:ext cx="143225" cy="152075"/>
            </a:xfrm>
            <a:custGeom>
              <a:avLst/>
              <a:gdLst/>
              <a:ahLst/>
              <a:cxnLst/>
              <a:rect l="l" t="t" r="r" b="b"/>
              <a:pathLst>
                <a:path w="5729" h="6083" extrusionOk="0">
                  <a:moveTo>
                    <a:pt x="87" y="0"/>
                  </a:moveTo>
                  <a:cubicBezTo>
                    <a:pt x="68" y="0"/>
                    <a:pt x="49" y="7"/>
                    <a:pt x="33" y="22"/>
                  </a:cubicBezTo>
                  <a:cubicBezTo>
                    <a:pt x="0" y="50"/>
                    <a:pt x="0" y="98"/>
                    <a:pt x="28" y="131"/>
                  </a:cubicBezTo>
                  <a:lnTo>
                    <a:pt x="5587" y="6060"/>
                  </a:lnTo>
                  <a:cubicBezTo>
                    <a:pt x="5604" y="6074"/>
                    <a:pt x="5626" y="6082"/>
                    <a:pt x="5647" y="6082"/>
                  </a:cubicBezTo>
                  <a:cubicBezTo>
                    <a:pt x="5666" y="6082"/>
                    <a:pt x="5686" y="6075"/>
                    <a:pt x="5701" y="6060"/>
                  </a:cubicBezTo>
                  <a:cubicBezTo>
                    <a:pt x="5701" y="6060"/>
                    <a:pt x="5701" y="6055"/>
                    <a:pt x="5707" y="6055"/>
                  </a:cubicBezTo>
                  <a:cubicBezTo>
                    <a:pt x="5728" y="6027"/>
                    <a:pt x="5728" y="5978"/>
                    <a:pt x="5701" y="5951"/>
                  </a:cubicBezTo>
                  <a:lnTo>
                    <a:pt x="142" y="22"/>
                  </a:lnTo>
                  <a:cubicBezTo>
                    <a:pt x="127" y="8"/>
                    <a:pt x="107" y="0"/>
                    <a:pt x="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88;p48">
              <a:extLst>
                <a:ext uri="{FF2B5EF4-FFF2-40B4-BE49-F238E27FC236}">
                  <a16:creationId xmlns:a16="http://schemas.microsoft.com/office/drawing/2014/main" id="{1EB68329-DD80-1738-B3C6-07BCF329C0CA}"/>
                </a:ext>
              </a:extLst>
            </p:cNvPr>
            <p:cNvSpPr/>
            <p:nvPr/>
          </p:nvSpPr>
          <p:spPr>
            <a:xfrm>
              <a:off x="5730500" y="2400925"/>
              <a:ext cx="34650" cy="103700"/>
            </a:xfrm>
            <a:custGeom>
              <a:avLst/>
              <a:gdLst/>
              <a:ahLst/>
              <a:cxnLst/>
              <a:rect l="l" t="t" r="r" b="b"/>
              <a:pathLst>
                <a:path w="1386" h="4148" extrusionOk="0">
                  <a:moveTo>
                    <a:pt x="908" y="1"/>
                  </a:moveTo>
                  <a:cubicBezTo>
                    <a:pt x="883" y="1"/>
                    <a:pt x="861" y="13"/>
                    <a:pt x="848" y="39"/>
                  </a:cubicBezTo>
                  <a:cubicBezTo>
                    <a:pt x="1" y="1261"/>
                    <a:pt x="1179" y="3986"/>
                    <a:pt x="1228" y="4100"/>
                  </a:cubicBezTo>
                  <a:cubicBezTo>
                    <a:pt x="1244" y="4128"/>
                    <a:pt x="1271" y="4147"/>
                    <a:pt x="1299" y="4147"/>
                  </a:cubicBezTo>
                  <a:cubicBezTo>
                    <a:pt x="1310" y="4147"/>
                    <a:pt x="1321" y="4144"/>
                    <a:pt x="1331" y="4138"/>
                  </a:cubicBezTo>
                  <a:cubicBezTo>
                    <a:pt x="1342" y="4133"/>
                    <a:pt x="1353" y="4128"/>
                    <a:pt x="1364" y="4122"/>
                  </a:cubicBezTo>
                  <a:cubicBezTo>
                    <a:pt x="1380" y="4095"/>
                    <a:pt x="1385" y="4068"/>
                    <a:pt x="1374" y="4035"/>
                  </a:cubicBezTo>
                  <a:cubicBezTo>
                    <a:pt x="1364" y="4008"/>
                    <a:pt x="180" y="1277"/>
                    <a:pt x="973" y="126"/>
                  </a:cubicBezTo>
                  <a:cubicBezTo>
                    <a:pt x="1000" y="88"/>
                    <a:pt x="989" y="39"/>
                    <a:pt x="956" y="18"/>
                  </a:cubicBezTo>
                  <a:cubicBezTo>
                    <a:pt x="941" y="7"/>
                    <a:pt x="924" y="1"/>
                    <a:pt x="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89;p48">
              <a:extLst>
                <a:ext uri="{FF2B5EF4-FFF2-40B4-BE49-F238E27FC236}">
                  <a16:creationId xmlns:a16="http://schemas.microsoft.com/office/drawing/2014/main" id="{86174338-4C14-DE96-FDE9-C2312BCE0793}"/>
                </a:ext>
              </a:extLst>
            </p:cNvPr>
            <p:cNvSpPr/>
            <p:nvPr/>
          </p:nvSpPr>
          <p:spPr>
            <a:xfrm>
              <a:off x="5795125" y="2418725"/>
              <a:ext cx="49975" cy="40500"/>
            </a:xfrm>
            <a:custGeom>
              <a:avLst/>
              <a:gdLst/>
              <a:ahLst/>
              <a:cxnLst/>
              <a:rect l="l" t="t" r="r" b="b"/>
              <a:pathLst>
                <a:path w="1999" h="1620" extrusionOk="0">
                  <a:moveTo>
                    <a:pt x="90" y="0"/>
                  </a:moveTo>
                  <a:cubicBezTo>
                    <a:pt x="65" y="0"/>
                    <a:pt x="40" y="14"/>
                    <a:pt x="22" y="39"/>
                  </a:cubicBezTo>
                  <a:cubicBezTo>
                    <a:pt x="0" y="77"/>
                    <a:pt x="11" y="120"/>
                    <a:pt x="49" y="147"/>
                  </a:cubicBezTo>
                  <a:lnTo>
                    <a:pt x="1862" y="1608"/>
                  </a:lnTo>
                  <a:cubicBezTo>
                    <a:pt x="1876" y="1616"/>
                    <a:pt x="1890" y="1619"/>
                    <a:pt x="1904" y="1619"/>
                  </a:cubicBezTo>
                  <a:cubicBezTo>
                    <a:pt x="1927" y="1619"/>
                    <a:pt x="1948" y="1609"/>
                    <a:pt x="1966" y="1591"/>
                  </a:cubicBezTo>
                  <a:cubicBezTo>
                    <a:pt x="1966" y="1586"/>
                    <a:pt x="1971" y="1586"/>
                    <a:pt x="1971" y="1580"/>
                  </a:cubicBezTo>
                  <a:cubicBezTo>
                    <a:pt x="1998" y="1542"/>
                    <a:pt x="1982" y="1494"/>
                    <a:pt x="1949" y="1472"/>
                  </a:cubicBezTo>
                  <a:lnTo>
                    <a:pt x="130" y="11"/>
                  </a:lnTo>
                  <a:cubicBezTo>
                    <a:pt x="117" y="4"/>
                    <a:pt x="104"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90;p48">
              <a:extLst>
                <a:ext uri="{FF2B5EF4-FFF2-40B4-BE49-F238E27FC236}">
                  <a16:creationId xmlns:a16="http://schemas.microsoft.com/office/drawing/2014/main" id="{29C11BD6-D764-537F-113E-ED4E3D6B6757}"/>
                </a:ext>
              </a:extLst>
            </p:cNvPr>
            <p:cNvSpPr/>
            <p:nvPr/>
          </p:nvSpPr>
          <p:spPr>
            <a:xfrm>
              <a:off x="5793625" y="2423325"/>
              <a:ext cx="44000" cy="50000"/>
            </a:xfrm>
            <a:custGeom>
              <a:avLst/>
              <a:gdLst/>
              <a:ahLst/>
              <a:cxnLst/>
              <a:rect l="l" t="t" r="r" b="b"/>
              <a:pathLst>
                <a:path w="1760" h="2000" extrusionOk="0">
                  <a:moveTo>
                    <a:pt x="85" y="1"/>
                  </a:moveTo>
                  <a:cubicBezTo>
                    <a:pt x="63" y="1"/>
                    <a:pt x="42" y="11"/>
                    <a:pt x="28" y="28"/>
                  </a:cubicBezTo>
                  <a:cubicBezTo>
                    <a:pt x="0" y="61"/>
                    <a:pt x="0" y="110"/>
                    <a:pt x="33" y="142"/>
                  </a:cubicBezTo>
                  <a:lnTo>
                    <a:pt x="1624" y="1977"/>
                  </a:lnTo>
                  <a:cubicBezTo>
                    <a:pt x="1639" y="1992"/>
                    <a:pt x="1657" y="1999"/>
                    <a:pt x="1675" y="1999"/>
                  </a:cubicBezTo>
                  <a:cubicBezTo>
                    <a:pt x="1697" y="1999"/>
                    <a:pt x="1718" y="1990"/>
                    <a:pt x="1732" y="1972"/>
                  </a:cubicBezTo>
                  <a:cubicBezTo>
                    <a:pt x="1760" y="1939"/>
                    <a:pt x="1760" y="1891"/>
                    <a:pt x="1727" y="1858"/>
                  </a:cubicBezTo>
                  <a:lnTo>
                    <a:pt x="136" y="23"/>
                  </a:lnTo>
                  <a:cubicBezTo>
                    <a:pt x="121" y="8"/>
                    <a:pt x="10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791;p48">
              <a:extLst>
                <a:ext uri="{FF2B5EF4-FFF2-40B4-BE49-F238E27FC236}">
                  <a16:creationId xmlns:a16="http://schemas.microsoft.com/office/drawing/2014/main" id="{29289543-7364-F247-0E8B-77BC2D1648F6}"/>
                </a:ext>
              </a:extLst>
            </p:cNvPr>
            <p:cNvSpPr/>
            <p:nvPr/>
          </p:nvSpPr>
          <p:spPr>
            <a:xfrm>
              <a:off x="5751550" y="2402425"/>
              <a:ext cx="50775" cy="87100"/>
            </a:xfrm>
            <a:custGeom>
              <a:avLst/>
              <a:gdLst/>
              <a:ahLst/>
              <a:cxnLst/>
              <a:rect l="l" t="t" r="r" b="b"/>
              <a:pathLst>
                <a:path w="2031" h="3484" extrusionOk="0">
                  <a:moveTo>
                    <a:pt x="76" y="1"/>
                  </a:moveTo>
                  <a:cubicBezTo>
                    <a:pt x="33" y="1"/>
                    <a:pt x="0" y="39"/>
                    <a:pt x="0" y="82"/>
                  </a:cubicBezTo>
                  <a:cubicBezTo>
                    <a:pt x="22" y="2488"/>
                    <a:pt x="1884" y="3465"/>
                    <a:pt x="1906" y="3476"/>
                  </a:cubicBezTo>
                  <a:cubicBezTo>
                    <a:pt x="1916" y="3481"/>
                    <a:pt x="1927" y="3483"/>
                    <a:pt x="1938" y="3483"/>
                  </a:cubicBezTo>
                  <a:cubicBezTo>
                    <a:pt x="1961" y="3483"/>
                    <a:pt x="1984" y="3473"/>
                    <a:pt x="1998" y="3454"/>
                  </a:cubicBezTo>
                  <a:cubicBezTo>
                    <a:pt x="2004" y="3454"/>
                    <a:pt x="2009" y="3449"/>
                    <a:pt x="2009" y="3443"/>
                  </a:cubicBezTo>
                  <a:cubicBezTo>
                    <a:pt x="2031" y="3400"/>
                    <a:pt x="2015" y="3356"/>
                    <a:pt x="1977" y="3335"/>
                  </a:cubicBezTo>
                  <a:cubicBezTo>
                    <a:pt x="1960" y="3324"/>
                    <a:pt x="180" y="2384"/>
                    <a:pt x="158" y="77"/>
                  </a:cubicBezTo>
                  <a:cubicBezTo>
                    <a:pt x="158" y="34"/>
                    <a:pt x="120"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83108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7">
          <a:extLst>
            <a:ext uri="{FF2B5EF4-FFF2-40B4-BE49-F238E27FC236}">
              <a16:creationId xmlns:a16="http://schemas.microsoft.com/office/drawing/2014/main" id="{3FF7E025-AED2-FF23-9D39-76EBB9AC4F6F}"/>
            </a:ext>
          </a:extLst>
        </p:cNvPr>
        <p:cNvGrpSpPr/>
        <p:nvPr/>
      </p:nvGrpSpPr>
      <p:grpSpPr>
        <a:xfrm>
          <a:off x="0" y="0"/>
          <a:ext cx="0" cy="0"/>
          <a:chOff x="0" y="0"/>
          <a:chExt cx="0" cy="0"/>
        </a:xfrm>
      </p:grpSpPr>
      <p:sp>
        <p:nvSpPr>
          <p:cNvPr id="688" name="Google Shape;688;p47">
            <a:extLst>
              <a:ext uri="{FF2B5EF4-FFF2-40B4-BE49-F238E27FC236}">
                <a16:creationId xmlns:a16="http://schemas.microsoft.com/office/drawing/2014/main" id="{36D56902-A4FE-F8CB-C67A-5191DA004300}"/>
              </a:ext>
            </a:extLst>
          </p:cNvPr>
          <p:cNvSpPr/>
          <p:nvPr/>
        </p:nvSpPr>
        <p:spPr>
          <a:xfrm>
            <a:off x="-92850" y="2442925"/>
            <a:ext cx="3067197" cy="2126998"/>
          </a:xfrm>
          <a:custGeom>
            <a:avLst/>
            <a:gdLst/>
            <a:ahLst/>
            <a:cxnLst/>
            <a:rect l="l" t="t" r="r" b="b"/>
            <a:pathLst>
              <a:path w="51916" h="36002" extrusionOk="0">
                <a:moveTo>
                  <a:pt x="25338" y="0"/>
                </a:moveTo>
                <a:cubicBezTo>
                  <a:pt x="19926" y="0"/>
                  <a:pt x="14445" y="1712"/>
                  <a:pt x="10046" y="5506"/>
                </a:cubicBezTo>
                <a:cubicBezTo>
                  <a:pt x="2832" y="10843"/>
                  <a:pt x="1" y="24673"/>
                  <a:pt x="10462" y="27966"/>
                </a:cubicBezTo>
                <a:cubicBezTo>
                  <a:pt x="14512" y="29026"/>
                  <a:pt x="19009" y="27739"/>
                  <a:pt x="22816" y="29844"/>
                </a:cubicBezTo>
                <a:cubicBezTo>
                  <a:pt x="26018" y="31501"/>
                  <a:pt x="28486" y="34431"/>
                  <a:pt x="31961" y="35597"/>
                </a:cubicBezTo>
                <a:cubicBezTo>
                  <a:pt x="32863" y="35874"/>
                  <a:pt x="33760" y="36002"/>
                  <a:pt x="34640" y="36002"/>
                </a:cubicBezTo>
                <a:cubicBezTo>
                  <a:pt x="40068" y="36002"/>
                  <a:pt x="44887" y="31130"/>
                  <a:pt x="46684" y="26180"/>
                </a:cubicBezTo>
                <a:cubicBezTo>
                  <a:pt x="51916" y="10654"/>
                  <a:pt x="38841" y="0"/>
                  <a:pt x="25338" y="0"/>
                </a:cubicBezTo>
                <a:close/>
              </a:path>
            </a:pathLst>
          </a:custGeom>
          <a:solidFill>
            <a:schemeClr val="tx1">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7">
            <a:extLst>
              <a:ext uri="{FF2B5EF4-FFF2-40B4-BE49-F238E27FC236}">
                <a16:creationId xmlns:a16="http://schemas.microsoft.com/office/drawing/2014/main" id="{C41ADF09-3772-4392-4523-59612470FFD3}"/>
              </a:ext>
            </a:extLst>
          </p:cNvPr>
          <p:cNvSpPr/>
          <p:nvPr/>
        </p:nvSpPr>
        <p:spPr>
          <a:xfrm>
            <a:off x="3203875" y="2693575"/>
            <a:ext cx="5185236" cy="558223"/>
          </a:xfrm>
          <a:custGeom>
            <a:avLst/>
            <a:gdLst/>
            <a:ahLst/>
            <a:cxnLst/>
            <a:rect l="l" t="t" r="r" b="b"/>
            <a:pathLst>
              <a:path w="19232" h="4057" extrusionOk="0">
                <a:moveTo>
                  <a:pt x="0" y="1"/>
                </a:moveTo>
                <a:lnTo>
                  <a:pt x="212" y="4057"/>
                </a:lnTo>
                <a:lnTo>
                  <a:pt x="18721" y="3812"/>
                </a:lnTo>
                <a:lnTo>
                  <a:pt x="19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7">
            <a:extLst>
              <a:ext uri="{FF2B5EF4-FFF2-40B4-BE49-F238E27FC236}">
                <a16:creationId xmlns:a16="http://schemas.microsoft.com/office/drawing/2014/main" id="{2522D97B-5888-301E-03A7-1CB1AA817AE4}"/>
              </a:ext>
            </a:extLst>
          </p:cNvPr>
          <p:cNvSpPr txBox="1">
            <a:spLocks noGrp="1"/>
          </p:cNvSpPr>
          <p:nvPr>
            <p:ph type="ctrTitle"/>
          </p:nvPr>
        </p:nvSpPr>
        <p:spPr>
          <a:xfrm>
            <a:off x="3203876" y="1408089"/>
            <a:ext cx="5226900" cy="1073096"/>
          </a:xfrm>
          <a:prstGeom prst="rect">
            <a:avLst/>
          </a:prstGeom>
        </p:spPr>
        <p:txBody>
          <a:bodyPr spcFirstLastPara="1" wrap="square" lIns="91425" tIns="91425" rIns="91425" bIns="91425" anchor="ctr" anchorCtr="0">
            <a:noAutofit/>
          </a:bodyPr>
          <a:lstStyle/>
          <a:p>
            <a:r>
              <a:rPr lang="en-US" sz="4800"/>
              <a:t>Data</a:t>
            </a:r>
            <a:br>
              <a:rPr lang="en-US" sz="4800"/>
            </a:br>
            <a:r>
              <a:rPr lang="en-US" sz="4800"/>
              <a:t>Analysis</a:t>
            </a:r>
          </a:p>
        </p:txBody>
      </p:sp>
      <p:sp>
        <p:nvSpPr>
          <p:cNvPr id="691" name="Google Shape;691;p47">
            <a:extLst>
              <a:ext uri="{FF2B5EF4-FFF2-40B4-BE49-F238E27FC236}">
                <a16:creationId xmlns:a16="http://schemas.microsoft.com/office/drawing/2014/main" id="{E1A8EADA-A371-C5F6-1968-0E00D6801E44}"/>
              </a:ext>
            </a:extLst>
          </p:cNvPr>
          <p:cNvSpPr txBox="1">
            <a:spLocks noGrp="1"/>
          </p:cNvSpPr>
          <p:nvPr>
            <p:ph type="title" idx="2"/>
          </p:nvPr>
        </p:nvSpPr>
        <p:spPr>
          <a:xfrm>
            <a:off x="1052013" y="1179075"/>
            <a:ext cx="1771037" cy="12846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a:solidFill>
                  <a:schemeClr val="accent6"/>
                </a:solidFill>
              </a:rPr>
              <a:t>03</a:t>
            </a:r>
            <a:endParaRPr>
              <a:solidFill>
                <a:schemeClr val="accent6"/>
              </a:solidFill>
            </a:endParaRPr>
          </a:p>
        </p:txBody>
      </p:sp>
      <p:sp>
        <p:nvSpPr>
          <p:cNvPr id="692" name="Google Shape;692;p47">
            <a:extLst>
              <a:ext uri="{FF2B5EF4-FFF2-40B4-BE49-F238E27FC236}">
                <a16:creationId xmlns:a16="http://schemas.microsoft.com/office/drawing/2014/main" id="{A11F19AD-FF28-D9B9-19D0-40BC94A9DD9F}"/>
              </a:ext>
            </a:extLst>
          </p:cNvPr>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indent="0"/>
            <a:r>
              <a:rPr lang="en-US"/>
              <a:t>Model building, selection, and comparison</a:t>
            </a:r>
          </a:p>
        </p:txBody>
      </p:sp>
      <p:grpSp>
        <p:nvGrpSpPr>
          <p:cNvPr id="693" name="Google Shape;693;p47">
            <a:extLst>
              <a:ext uri="{FF2B5EF4-FFF2-40B4-BE49-F238E27FC236}">
                <a16:creationId xmlns:a16="http://schemas.microsoft.com/office/drawing/2014/main" id="{808D83C5-425C-B25D-CD73-2DE16F80614F}"/>
              </a:ext>
            </a:extLst>
          </p:cNvPr>
          <p:cNvGrpSpPr/>
          <p:nvPr/>
        </p:nvGrpSpPr>
        <p:grpSpPr>
          <a:xfrm flipH="1">
            <a:off x="435710" y="1601734"/>
            <a:ext cx="2538636" cy="2423099"/>
            <a:chOff x="3067500" y="2082175"/>
            <a:chExt cx="3231050" cy="3084000"/>
          </a:xfrm>
        </p:grpSpPr>
        <p:sp>
          <p:nvSpPr>
            <p:cNvPr id="694" name="Google Shape;694;p47">
              <a:extLst>
                <a:ext uri="{FF2B5EF4-FFF2-40B4-BE49-F238E27FC236}">
                  <a16:creationId xmlns:a16="http://schemas.microsoft.com/office/drawing/2014/main" id="{0B9E98DE-D64F-2BD3-1228-E0A7E0FEE732}"/>
                </a:ext>
              </a:extLst>
            </p:cNvPr>
            <p:cNvSpPr/>
            <p:nvPr/>
          </p:nvSpPr>
          <p:spPr>
            <a:xfrm>
              <a:off x="3108250" y="3769100"/>
              <a:ext cx="2405900" cy="938725"/>
            </a:xfrm>
            <a:custGeom>
              <a:avLst/>
              <a:gdLst/>
              <a:ahLst/>
              <a:cxnLst/>
              <a:rect l="l" t="t" r="r" b="b"/>
              <a:pathLst>
                <a:path w="96236" h="37549" extrusionOk="0">
                  <a:moveTo>
                    <a:pt x="80435" y="1"/>
                  </a:moveTo>
                  <a:cubicBezTo>
                    <a:pt x="80175" y="1"/>
                    <a:pt x="79911" y="66"/>
                    <a:pt x="79669" y="204"/>
                  </a:cubicBezTo>
                  <a:cubicBezTo>
                    <a:pt x="78900" y="623"/>
                    <a:pt x="78632" y="1589"/>
                    <a:pt x="79052" y="2358"/>
                  </a:cubicBezTo>
                  <a:lnTo>
                    <a:pt x="92207" y="25933"/>
                  </a:lnTo>
                  <a:cubicBezTo>
                    <a:pt x="92778" y="26969"/>
                    <a:pt x="93022" y="28145"/>
                    <a:pt x="92883" y="29321"/>
                  </a:cubicBezTo>
                  <a:cubicBezTo>
                    <a:pt x="92568" y="32233"/>
                    <a:pt x="90093" y="34384"/>
                    <a:pt x="87313" y="34384"/>
                  </a:cubicBezTo>
                  <a:cubicBezTo>
                    <a:pt x="87114" y="34384"/>
                    <a:pt x="86914" y="34373"/>
                    <a:pt x="86712" y="34351"/>
                  </a:cubicBezTo>
                  <a:lnTo>
                    <a:pt x="1945" y="24932"/>
                  </a:lnTo>
                  <a:cubicBezTo>
                    <a:pt x="1867" y="24923"/>
                    <a:pt x="1791" y="24918"/>
                    <a:pt x="1716" y="24918"/>
                  </a:cubicBezTo>
                  <a:cubicBezTo>
                    <a:pt x="858" y="24918"/>
                    <a:pt x="190" y="25514"/>
                    <a:pt x="94" y="26318"/>
                  </a:cubicBezTo>
                  <a:cubicBezTo>
                    <a:pt x="1" y="27191"/>
                    <a:pt x="629" y="27971"/>
                    <a:pt x="1502" y="28064"/>
                  </a:cubicBezTo>
                  <a:lnTo>
                    <a:pt x="86270" y="37494"/>
                  </a:lnTo>
                  <a:cubicBezTo>
                    <a:pt x="86598" y="37530"/>
                    <a:pt x="86925" y="37548"/>
                    <a:pt x="87248" y="37548"/>
                  </a:cubicBezTo>
                  <a:cubicBezTo>
                    <a:pt x="91689" y="37548"/>
                    <a:pt x="95528" y="34196"/>
                    <a:pt x="96038" y="29671"/>
                  </a:cubicBezTo>
                  <a:cubicBezTo>
                    <a:pt x="96236" y="27831"/>
                    <a:pt x="95875" y="26003"/>
                    <a:pt x="94967" y="24385"/>
                  </a:cubicBezTo>
                  <a:lnTo>
                    <a:pt x="81822" y="809"/>
                  </a:lnTo>
                  <a:cubicBezTo>
                    <a:pt x="81530" y="295"/>
                    <a:pt x="80989" y="1"/>
                    <a:pt x="80435" y="1"/>
                  </a:cubicBez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7">
              <a:extLst>
                <a:ext uri="{FF2B5EF4-FFF2-40B4-BE49-F238E27FC236}">
                  <a16:creationId xmlns:a16="http://schemas.microsoft.com/office/drawing/2014/main" id="{ABC171E5-4926-29D0-9D1B-7B8B643CDE1F}"/>
                </a:ext>
              </a:extLst>
            </p:cNvPr>
            <p:cNvSpPr/>
            <p:nvPr/>
          </p:nvSpPr>
          <p:spPr>
            <a:xfrm>
              <a:off x="4140350" y="3707175"/>
              <a:ext cx="715425" cy="879025"/>
            </a:xfrm>
            <a:custGeom>
              <a:avLst/>
              <a:gdLst/>
              <a:ahLst/>
              <a:cxnLst/>
              <a:rect l="l" t="t" r="r" b="b"/>
              <a:pathLst>
                <a:path w="28617" h="35161" extrusionOk="0">
                  <a:moveTo>
                    <a:pt x="26818" y="0"/>
                  </a:moveTo>
                  <a:cubicBezTo>
                    <a:pt x="26626" y="0"/>
                    <a:pt x="26431" y="35"/>
                    <a:pt x="26242" y="108"/>
                  </a:cubicBezTo>
                  <a:lnTo>
                    <a:pt x="17696" y="3496"/>
                  </a:lnTo>
                  <a:cubicBezTo>
                    <a:pt x="15682" y="4287"/>
                    <a:pt x="14029" y="5801"/>
                    <a:pt x="13051" y="7734"/>
                  </a:cubicBezTo>
                  <a:lnTo>
                    <a:pt x="396" y="32858"/>
                  </a:lnTo>
                  <a:cubicBezTo>
                    <a:pt x="0" y="33638"/>
                    <a:pt x="314" y="34592"/>
                    <a:pt x="1094" y="34988"/>
                  </a:cubicBezTo>
                  <a:cubicBezTo>
                    <a:pt x="1269" y="35081"/>
                    <a:pt x="1455" y="35128"/>
                    <a:pt x="1630" y="35151"/>
                  </a:cubicBezTo>
                  <a:cubicBezTo>
                    <a:pt x="1687" y="35157"/>
                    <a:pt x="1745" y="35161"/>
                    <a:pt x="1802" y="35161"/>
                  </a:cubicBezTo>
                  <a:cubicBezTo>
                    <a:pt x="2384" y="35161"/>
                    <a:pt x="2949" y="34841"/>
                    <a:pt x="3225" y="34290"/>
                  </a:cubicBezTo>
                  <a:lnTo>
                    <a:pt x="15880" y="9166"/>
                  </a:lnTo>
                  <a:cubicBezTo>
                    <a:pt x="16509" y="7920"/>
                    <a:pt x="17568" y="6954"/>
                    <a:pt x="18861" y="6441"/>
                  </a:cubicBezTo>
                  <a:lnTo>
                    <a:pt x="27406" y="3053"/>
                  </a:lnTo>
                  <a:cubicBezTo>
                    <a:pt x="28221" y="2739"/>
                    <a:pt x="28617" y="1819"/>
                    <a:pt x="28291" y="1004"/>
                  </a:cubicBezTo>
                  <a:cubicBezTo>
                    <a:pt x="28049" y="379"/>
                    <a:pt x="27451" y="0"/>
                    <a:pt x="26818" y="0"/>
                  </a:cubicBez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7">
              <a:extLst>
                <a:ext uri="{FF2B5EF4-FFF2-40B4-BE49-F238E27FC236}">
                  <a16:creationId xmlns:a16="http://schemas.microsoft.com/office/drawing/2014/main" id="{827402AE-441C-BF14-85BC-B1DC02260F5B}"/>
                </a:ext>
              </a:extLst>
            </p:cNvPr>
            <p:cNvSpPr/>
            <p:nvPr/>
          </p:nvSpPr>
          <p:spPr>
            <a:xfrm>
              <a:off x="3958425" y="2111775"/>
              <a:ext cx="2233300" cy="1736600"/>
            </a:xfrm>
            <a:custGeom>
              <a:avLst/>
              <a:gdLst/>
              <a:ahLst/>
              <a:cxnLst/>
              <a:rect l="l" t="t" r="r" b="b"/>
              <a:pathLst>
                <a:path w="89332" h="69464" extrusionOk="0">
                  <a:moveTo>
                    <a:pt x="87656" y="0"/>
                  </a:moveTo>
                  <a:cubicBezTo>
                    <a:pt x="87606" y="0"/>
                    <a:pt x="87555" y="3"/>
                    <a:pt x="87504" y="8"/>
                  </a:cubicBezTo>
                  <a:lnTo>
                    <a:pt x="70914" y="1684"/>
                  </a:lnTo>
                  <a:cubicBezTo>
                    <a:pt x="67491" y="2033"/>
                    <a:pt x="64615" y="4373"/>
                    <a:pt x="63591" y="7657"/>
                  </a:cubicBezTo>
                  <a:lnTo>
                    <a:pt x="45347" y="66043"/>
                  </a:lnTo>
                  <a:lnTo>
                    <a:pt x="2038" y="57346"/>
                  </a:lnTo>
                  <a:cubicBezTo>
                    <a:pt x="1932" y="57324"/>
                    <a:pt x="1826" y="57314"/>
                    <a:pt x="1721" y="57314"/>
                  </a:cubicBezTo>
                  <a:cubicBezTo>
                    <a:pt x="980" y="57314"/>
                    <a:pt x="317" y="57837"/>
                    <a:pt x="164" y="58592"/>
                  </a:cubicBezTo>
                  <a:cubicBezTo>
                    <a:pt x="1" y="59453"/>
                    <a:pt x="548" y="60280"/>
                    <a:pt x="1409" y="60454"/>
                  </a:cubicBezTo>
                  <a:lnTo>
                    <a:pt x="46116" y="69431"/>
                  </a:lnTo>
                  <a:cubicBezTo>
                    <a:pt x="46162" y="69442"/>
                    <a:pt x="46209" y="69442"/>
                    <a:pt x="46255" y="69454"/>
                  </a:cubicBezTo>
                  <a:cubicBezTo>
                    <a:pt x="46313" y="69460"/>
                    <a:pt x="46371" y="69463"/>
                    <a:pt x="46428" y="69463"/>
                  </a:cubicBezTo>
                  <a:cubicBezTo>
                    <a:pt x="47108" y="69463"/>
                    <a:pt x="47729" y="69025"/>
                    <a:pt x="47944" y="68348"/>
                  </a:cubicBezTo>
                  <a:lnTo>
                    <a:pt x="66606" y="8600"/>
                  </a:lnTo>
                  <a:cubicBezTo>
                    <a:pt x="67258" y="6527"/>
                    <a:pt x="69074" y="5049"/>
                    <a:pt x="71228" y="4839"/>
                  </a:cubicBezTo>
                  <a:lnTo>
                    <a:pt x="87818" y="3163"/>
                  </a:lnTo>
                  <a:cubicBezTo>
                    <a:pt x="88691" y="3069"/>
                    <a:pt x="89332" y="2289"/>
                    <a:pt x="89239" y="1428"/>
                  </a:cubicBezTo>
                  <a:cubicBezTo>
                    <a:pt x="89151" y="606"/>
                    <a:pt x="88465" y="0"/>
                    <a:pt x="87656" y="0"/>
                  </a:cubicBez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7">
              <a:extLst>
                <a:ext uri="{FF2B5EF4-FFF2-40B4-BE49-F238E27FC236}">
                  <a16:creationId xmlns:a16="http://schemas.microsoft.com/office/drawing/2014/main" id="{221BCF20-2BCF-5B1A-B0FD-FC1D33507E5D}"/>
                </a:ext>
              </a:extLst>
            </p:cNvPr>
            <p:cNvSpPr/>
            <p:nvPr/>
          </p:nvSpPr>
          <p:spPr>
            <a:xfrm>
              <a:off x="5794425" y="2082175"/>
              <a:ext cx="399050" cy="176500"/>
            </a:xfrm>
            <a:custGeom>
              <a:avLst/>
              <a:gdLst/>
              <a:ahLst/>
              <a:cxnLst/>
              <a:rect l="l" t="t" r="r" b="b"/>
              <a:pathLst>
                <a:path w="15962" h="7060" extrusionOk="0">
                  <a:moveTo>
                    <a:pt x="12921" y="0"/>
                  </a:moveTo>
                  <a:cubicBezTo>
                    <a:pt x="12821" y="0"/>
                    <a:pt x="12721" y="5"/>
                    <a:pt x="12620" y="16"/>
                  </a:cubicBezTo>
                  <a:lnTo>
                    <a:pt x="0" y="1285"/>
                  </a:lnTo>
                  <a:lnTo>
                    <a:pt x="291" y="4172"/>
                  </a:lnTo>
                  <a:lnTo>
                    <a:pt x="571" y="7059"/>
                  </a:lnTo>
                  <a:lnTo>
                    <a:pt x="13202" y="5790"/>
                  </a:lnTo>
                  <a:cubicBezTo>
                    <a:pt x="14797" y="5627"/>
                    <a:pt x="15962" y="4207"/>
                    <a:pt x="15799" y="2612"/>
                  </a:cubicBezTo>
                  <a:cubicBezTo>
                    <a:pt x="15646" y="1107"/>
                    <a:pt x="14390" y="0"/>
                    <a:pt x="12921" y="0"/>
                  </a:cubicBezTo>
                  <a:close/>
                </a:path>
              </a:pathLst>
            </a:custGeom>
            <a:solidFill>
              <a:srgbClr val="FD7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7">
              <a:extLst>
                <a:ext uri="{FF2B5EF4-FFF2-40B4-BE49-F238E27FC236}">
                  <a16:creationId xmlns:a16="http://schemas.microsoft.com/office/drawing/2014/main" id="{8FB46E35-5C58-DEB2-49D8-85E07AD4BBE2}"/>
                </a:ext>
              </a:extLst>
            </p:cNvPr>
            <p:cNvSpPr/>
            <p:nvPr/>
          </p:nvSpPr>
          <p:spPr>
            <a:xfrm>
              <a:off x="3188875" y="4548850"/>
              <a:ext cx="441850" cy="419075"/>
            </a:xfrm>
            <a:custGeom>
              <a:avLst/>
              <a:gdLst/>
              <a:ahLst/>
              <a:cxnLst/>
              <a:rect l="l" t="t" r="r" b="b"/>
              <a:pathLst>
                <a:path w="17674" h="16763" extrusionOk="0">
                  <a:moveTo>
                    <a:pt x="8832" y="0"/>
                  </a:moveTo>
                  <a:cubicBezTo>
                    <a:pt x="4619" y="0"/>
                    <a:pt x="990" y="3173"/>
                    <a:pt x="513" y="7457"/>
                  </a:cubicBezTo>
                  <a:cubicBezTo>
                    <a:pt x="0" y="12055"/>
                    <a:pt x="3318" y="16200"/>
                    <a:pt x="7917" y="16712"/>
                  </a:cubicBezTo>
                  <a:cubicBezTo>
                    <a:pt x="8226" y="16746"/>
                    <a:pt x="8534" y="16762"/>
                    <a:pt x="8838" y="16762"/>
                  </a:cubicBezTo>
                  <a:cubicBezTo>
                    <a:pt x="13057" y="16762"/>
                    <a:pt x="16695" y="13597"/>
                    <a:pt x="17173" y="9308"/>
                  </a:cubicBezTo>
                  <a:cubicBezTo>
                    <a:pt x="17673" y="4709"/>
                    <a:pt x="14367" y="564"/>
                    <a:pt x="9768" y="52"/>
                  </a:cubicBezTo>
                  <a:cubicBezTo>
                    <a:pt x="9454" y="17"/>
                    <a:pt x="9141" y="0"/>
                    <a:pt x="8832" y="0"/>
                  </a:cubicBezTo>
                  <a:close/>
                </a:path>
              </a:pathLst>
            </a:custGeom>
            <a:solidFill>
              <a:srgbClr val="130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7">
              <a:extLst>
                <a:ext uri="{FF2B5EF4-FFF2-40B4-BE49-F238E27FC236}">
                  <a16:creationId xmlns:a16="http://schemas.microsoft.com/office/drawing/2014/main" id="{D847AE66-5280-C539-ED29-E1037B46E6F1}"/>
                </a:ext>
              </a:extLst>
            </p:cNvPr>
            <p:cNvSpPr/>
            <p:nvPr/>
          </p:nvSpPr>
          <p:spPr>
            <a:xfrm>
              <a:off x="3263675" y="4484375"/>
              <a:ext cx="329200" cy="67250"/>
            </a:xfrm>
            <a:custGeom>
              <a:avLst/>
              <a:gdLst/>
              <a:ahLst/>
              <a:cxnLst/>
              <a:rect l="l" t="t" r="r" b="b"/>
              <a:pathLst>
                <a:path w="13168" h="2690" extrusionOk="0">
                  <a:moveTo>
                    <a:pt x="140" y="0"/>
                  </a:moveTo>
                  <a:lnTo>
                    <a:pt x="0" y="1246"/>
                  </a:lnTo>
                  <a:lnTo>
                    <a:pt x="13028" y="2689"/>
                  </a:lnTo>
                  <a:lnTo>
                    <a:pt x="13168" y="1444"/>
                  </a:lnTo>
                  <a:lnTo>
                    <a:pt x="140" y="0"/>
                  </a:ln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7">
              <a:extLst>
                <a:ext uri="{FF2B5EF4-FFF2-40B4-BE49-F238E27FC236}">
                  <a16:creationId xmlns:a16="http://schemas.microsoft.com/office/drawing/2014/main" id="{749CA3B2-67D7-1ACD-A2D1-A9D86FA78D09}"/>
                </a:ext>
              </a:extLst>
            </p:cNvPr>
            <p:cNvSpPr/>
            <p:nvPr/>
          </p:nvSpPr>
          <p:spPr>
            <a:xfrm>
              <a:off x="3331775" y="4523075"/>
              <a:ext cx="189500" cy="231875"/>
            </a:xfrm>
            <a:custGeom>
              <a:avLst/>
              <a:gdLst/>
              <a:ahLst/>
              <a:cxnLst/>
              <a:rect l="l" t="t" r="r" b="b"/>
              <a:pathLst>
                <a:path w="7580" h="9275" extrusionOk="0">
                  <a:moveTo>
                    <a:pt x="1" y="0"/>
                  </a:moveTo>
                  <a:cubicBezTo>
                    <a:pt x="1" y="1"/>
                    <a:pt x="234" y="8977"/>
                    <a:pt x="2807" y="9268"/>
                  </a:cubicBezTo>
                  <a:cubicBezTo>
                    <a:pt x="2847" y="9272"/>
                    <a:pt x="2888" y="9274"/>
                    <a:pt x="2928" y="9274"/>
                  </a:cubicBezTo>
                  <a:cubicBezTo>
                    <a:pt x="5448" y="9274"/>
                    <a:pt x="7580" y="839"/>
                    <a:pt x="7580" y="839"/>
                  </a:cubicBezTo>
                  <a:lnTo>
                    <a:pt x="1" y="0"/>
                  </a:ln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7">
              <a:extLst>
                <a:ext uri="{FF2B5EF4-FFF2-40B4-BE49-F238E27FC236}">
                  <a16:creationId xmlns:a16="http://schemas.microsoft.com/office/drawing/2014/main" id="{3CDFA38C-9B9E-88CA-A711-CE4E43A6CA56}"/>
                </a:ext>
              </a:extLst>
            </p:cNvPr>
            <p:cNvSpPr/>
            <p:nvPr/>
          </p:nvSpPr>
          <p:spPr>
            <a:xfrm>
              <a:off x="4868275" y="4735700"/>
              <a:ext cx="441850" cy="418850"/>
            </a:xfrm>
            <a:custGeom>
              <a:avLst/>
              <a:gdLst/>
              <a:ahLst/>
              <a:cxnLst/>
              <a:rect l="l" t="t" r="r" b="b"/>
              <a:pathLst>
                <a:path w="17674" h="16754" extrusionOk="0">
                  <a:moveTo>
                    <a:pt x="8829" y="0"/>
                  </a:moveTo>
                  <a:cubicBezTo>
                    <a:pt x="4618" y="0"/>
                    <a:pt x="990" y="3162"/>
                    <a:pt x="513" y="7445"/>
                  </a:cubicBezTo>
                  <a:cubicBezTo>
                    <a:pt x="0" y="12044"/>
                    <a:pt x="3318" y="16189"/>
                    <a:pt x="7905" y="16701"/>
                  </a:cubicBezTo>
                  <a:cubicBezTo>
                    <a:pt x="8220" y="16736"/>
                    <a:pt x="8533" y="16753"/>
                    <a:pt x="8842" y="16753"/>
                  </a:cubicBezTo>
                  <a:cubicBezTo>
                    <a:pt x="13054" y="16753"/>
                    <a:pt x="16684" y="13581"/>
                    <a:pt x="17161" y="9297"/>
                  </a:cubicBezTo>
                  <a:cubicBezTo>
                    <a:pt x="17673" y="4698"/>
                    <a:pt x="14355" y="565"/>
                    <a:pt x="9768" y="53"/>
                  </a:cubicBezTo>
                  <a:cubicBezTo>
                    <a:pt x="9453" y="17"/>
                    <a:pt x="9139" y="0"/>
                    <a:pt x="8829" y="0"/>
                  </a:cubicBezTo>
                  <a:close/>
                </a:path>
              </a:pathLst>
            </a:custGeom>
            <a:solidFill>
              <a:srgbClr val="130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7">
              <a:extLst>
                <a:ext uri="{FF2B5EF4-FFF2-40B4-BE49-F238E27FC236}">
                  <a16:creationId xmlns:a16="http://schemas.microsoft.com/office/drawing/2014/main" id="{9028A25B-EFFD-09A0-FDDC-1A9225F45C63}"/>
                </a:ext>
              </a:extLst>
            </p:cNvPr>
            <p:cNvSpPr/>
            <p:nvPr/>
          </p:nvSpPr>
          <p:spPr>
            <a:xfrm>
              <a:off x="4943075" y="4670925"/>
              <a:ext cx="329200" cy="67550"/>
            </a:xfrm>
            <a:custGeom>
              <a:avLst/>
              <a:gdLst/>
              <a:ahLst/>
              <a:cxnLst/>
              <a:rect l="l" t="t" r="r" b="b"/>
              <a:pathLst>
                <a:path w="13168" h="2702" extrusionOk="0">
                  <a:moveTo>
                    <a:pt x="140" y="1"/>
                  </a:moveTo>
                  <a:lnTo>
                    <a:pt x="0" y="1247"/>
                  </a:lnTo>
                  <a:lnTo>
                    <a:pt x="13028" y="2702"/>
                  </a:lnTo>
                  <a:lnTo>
                    <a:pt x="13168" y="1444"/>
                  </a:lnTo>
                  <a:lnTo>
                    <a:pt x="140" y="1"/>
                  </a:ln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7">
              <a:extLst>
                <a:ext uri="{FF2B5EF4-FFF2-40B4-BE49-F238E27FC236}">
                  <a16:creationId xmlns:a16="http://schemas.microsoft.com/office/drawing/2014/main" id="{632430AF-A678-4EAC-8634-0F36A4E1E12D}"/>
                </a:ext>
              </a:extLst>
            </p:cNvPr>
            <p:cNvSpPr/>
            <p:nvPr/>
          </p:nvSpPr>
          <p:spPr>
            <a:xfrm>
              <a:off x="5010900" y="4709650"/>
              <a:ext cx="189775" cy="231875"/>
            </a:xfrm>
            <a:custGeom>
              <a:avLst/>
              <a:gdLst/>
              <a:ahLst/>
              <a:cxnLst/>
              <a:rect l="l" t="t" r="r" b="b"/>
              <a:pathLst>
                <a:path w="7591" h="9275" extrusionOk="0">
                  <a:moveTo>
                    <a:pt x="0" y="0"/>
                  </a:moveTo>
                  <a:cubicBezTo>
                    <a:pt x="0" y="0"/>
                    <a:pt x="233" y="8988"/>
                    <a:pt x="2818" y="9267"/>
                  </a:cubicBezTo>
                  <a:cubicBezTo>
                    <a:pt x="2860" y="9272"/>
                    <a:pt x="2902" y="9275"/>
                    <a:pt x="2944" y="9275"/>
                  </a:cubicBezTo>
                  <a:cubicBezTo>
                    <a:pt x="5462" y="9275"/>
                    <a:pt x="7591" y="850"/>
                    <a:pt x="7591" y="850"/>
                  </a:cubicBezTo>
                  <a:lnTo>
                    <a:pt x="0" y="0"/>
                  </a:lnTo>
                  <a:close/>
                </a:path>
              </a:pathLst>
            </a:custGeom>
            <a:solidFill>
              <a:srgbClr val="AAA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7">
              <a:extLst>
                <a:ext uri="{FF2B5EF4-FFF2-40B4-BE49-F238E27FC236}">
                  <a16:creationId xmlns:a16="http://schemas.microsoft.com/office/drawing/2014/main" id="{30A86DF6-E9DB-F10F-DA25-8855A1AB51D8}"/>
                </a:ext>
              </a:extLst>
            </p:cNvPr>
            <p:cNvSpPr/>
            <p:nvPr/>
          </p:nvSpPr>
          <p:spPr>
            <a:xfrm>
              <a:off x="3067500" y="2400100"/>
              <a:ext cx="2619825" cy="1446700"/>
            </a:xfrm>
            <a:custGeom>
              <a:avLst/>
              <a:gdLst/>
              <a:ahLst/>
              <a:cxnLst/>
              <a:rect l="l" t="t" r="r" b="b"/>
              <a:pathLst>
                <a:path w="104793" h="57868" extrusionOk="0">
                  <a:moveTo>
                    <a:pt x="102243" y="2119"/>
                  </a:moveTo>
                  <a:lnTo>
                    <a:pt x="85536" y="55593"/>
                  </a:lnTo>
                  <a:lnTo>
                    <a:pt x="3703" y="39165"/>
                  </a:lnTo>
                  <a:lnTo>
                    <a:pt x="2166" y="2515"/>
                  </a:lnTo>
                  <a:lnTo>
                    <a:pt x="102243" y="2119"/>
                  </a:lnTo>
                  <a:close/>
                  <a:moveTo>
                    <a:pt x="103675" y="0"/>
                  </a:moveTo>
                  <a:lnTo>
                    <a:pt x="1060" y="408"/>
                  </a:lnTo>
                  <a:cubicBezTo>
                    <a:pt x="769" y="408"/>
                    <a:pt x="501" y="524"/>
                    <a:pt x="303" y="734"/>
                  </a:cubicBezTo>
                  <a:cubicBezTo>
                    <a:pt x="105" y="943"/>
                    <a:pt x="1" y="1223"/>
                    <a:pt x="12" y="1502"/>
                  </a:cubicBezTo>
                  <a:lnTo>
                    <a:pt x="1631" y="40073"/>
                  </a:lnTo>
                  <a:cubicBezTo>
                    <a:pt x="1654" y="40562"/>
                    <a:pt x="2003" y="40970"/>
                    <a:pt x="2480" y="41075"/>
                  </a:cubicBezTo>
                  <a:lnTo>
                    <a:pt x="86060" y="57839"/>
                  </a:lnTo>
                  <a:cubicBezTo>
                    <a:pt x="86084" y="57851"/>
                    <a:pt x="86119" y="57851"/>
                    <a:pt x="86153" y="57863"/>
                  </a:cubicBezTo>
                  <a:cubicBezTo>
                    <a:pt x="86187" y="57866"/>
                    <a:pt x="86220" y="57867"/>
                    <a:pt x="86253" y="57867"/>
                  </a:cubicBezTo>
                  <a:cubicBezTo>
                    <a:pt x="86706" y="57867"/>
                    <a:pt x="87130" y="57574"/>
                    <a:pt x="87271" y="57129"/>
                  </a:cubicBezTo>
                  <a:lnTo>
                    <a:pt x="104688" y="1374"/>
                  </a:lnTo>
                  <a:cubicBezTo>
                    <a:pt x="104793" y="1060"/>
                    <a:pt x="104735" y="699"/>
                    <a:pt x="104537" y="431"/>
                  </a:cubicBezTo>
                  <a:cubicBezTo>
                    <a:pt x="104339" y="163"/>
                    <a:pt x="104024" y="0"/>
                    <a:pt x="103675"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7">
              <a:extLst>
                <a:ext uri="{FF2B5EF4-FFF2-40B4-BE49-F238E27FC236}">
                  <a16:creationId xmlns:a16="http://schemas.microsoft.com/office/drawing/2014/main" id="{FCAF76B8-311B-BB83-9732-F894FCD015C9}"/>
                </a:ext>
              </a:extLst>
            </p:cNvPr>
            <p:cNvSpPr/>
            <p:nvPr/>
          </p:nvSpPr>
          <p:spPr>
            <a:xfrm>
              <a:off x="3087575" y="2923000"/>
              <a:ext cx="2348275" cy="335875"/>
            </a:xfrm>
            <a:custGeom>
              <a:avLst/>
              <a:gdLst/>
              <a:ahLst/>
              <a:cxnLst/>
              <a:rect l="l" t="t" r="r" b="b"/>
              <a:pathLst>
                <a:path w="93931" h="13435" extrusionOk="0">
                  <a:moveTo>
                    <a:pt x="1126" y="0"/>
                  </a:moveTo>
                  <a:cubicBezTo>
                    <a:pt x="599" y="0"/>
                    <a:pt x="136" y="391"/>
                    <a:pt x="71" y="925"/>
                  </a:cubicBezTo>
                  <a:cubicBezTo>
                    <a:pt x="1" y="1508"/>
                    <a:pt x="420" y="2031"/>
                    <a:pt x="991" y="2113"/>
                  </a:cubicBezTo>
                  <a:lnTo>
                    <a:pt x="92685" y="13429"/>
                  </a:lnTo>
                  <a:lnTo>
                    <a:pt x="92697" y="13429"/>
                  </a:lnTo>
                  <a:cubicBezTo>
                    <a:pt x="92733" y="13433"/>
                    <a:pt x="92769" y="13435"/>
                    <a:pt x="92805" y="13435"/>
                  </a:cubicBezTo>
                  <a:cubicBezTo>
                    <a:pt x="93332" y="13435"/>
                    <a:pt x="93796" y="13044"/>
                    <a:pt x="93861" y="12510"/>
                  </a:cubicBezTo>
                  <a:cubicBezTo>
                    <a:pt x="93931" y="11927"/>
                    <a:pt x="93523" y="11404"/>
                    <a:pt x="92941" y="11322"/>
                  </a:cubicBezTo>
                  <a:lnTo>
                    <a:pt x="1247" y="6"/>
                  </a:lnTo>
                  <a:lnTo>
                    <a:pt x="1235" y="6"/>
                  </a:lnTo>
                  <a:cubicBezTo>
                    <a:pt x="1199" y="2"/>
                    <a:pt x="1162" y="0"/>
                    <a:pt x="1126"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7">
              <a:extLst>
                <a:ext uri="{FF2B5EF4-FFF2-40B4-BE49-F238E27FC236}">
                  <a16:creationId xmlns:a16="http://schemas.microsoft.com/office/drawing/2014/main" id="{7AAD390C-31D0-EC35-322E-65F39E434C2E}"/>
                </a:ext>
              </a:extLst>
            </p:cNvPr>
            <p:cNvSpPr/>
            <p:nvPr/>
          </p:nvSpPr>
          <p:spPr>
            <a:xfrm>
              <a:off x="3076525" y="2633500"/>
              <a:ext cx="2502825" cy="162800"/>
            </a:xfrm>
            <a:custGeom>
              <a:avLst/>
              <a:gdLst/>
              <a:ahLst/>
              <a:cxnLst/>
              <a:rect l="l" t="t" r="r" b="b"/>
              <a:pathLst>
                <a:path w="100113" h="6512" extrusionOk="0">
                  <a:moveTo>
                    <a:pt x="1087" y="1"/>
                  </a:moveTo>
                  <a:cubicBezTo>
                    <a:pt x="523" y="1"/>
                    <a:pt x="46" y="447"/>
                    <a:pt x="24" y="1014"/>
                  </a:cubicBezTo>
                  <a:cubicBezTo>
                    <a:pt x="1" y="1573"/>
                    <a:pt x="420" y="2051"/>
                    <a:pt x="967" y="2109"/>
                  </a:cubicBezTo>
                  <a:cubicBezTo>
                    <a:pt x="990" y="2109"/>
                    <a:pt x="1013" y="2109"/>
                    <a:pt x="1037" y="2120"/>
                  </a:cubicBezTo>
                  <a:lnTo>
                    <a:pt x="98983" y="6510"/>
                  </a:lnTo>
                  <a:cubicBezTo>
                    <a:pt x="99004" y="6511"/>
                    <a:pt x="99025" y="6512"/>
                    <a:pt x="99046" y="6512"/>
                  </a:cubicBezTo>
                  <a:cubicBezTo>
                    <a:pt x="99601" y="6512"/>
                    <a:pt x="100067" y="6069"/>
                    <a:pt x="100089" y="5508"/>
                  </a:cubicBezTo>
                  <a:cubicBezTo>
                    <a:pt x="100112" y="4926"/>
                    <a:pt x="99670" y="4437"/>
                    <a:pt x="99076" y="4402"/>
                  </a:cubicBezTo>
                  <a:lnTo>
                    <a:pt x="1130" y="2"/>
                  </a:lnTo>
                  <a:cubicBezTo>
                    <a:pt x="1115" y="1"/>
                    <a:pt x="1101" y="1"/>
                    <a:pt x="1087"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7">
              <a:extLst>
                <a:ext uri="{FF2B5EF4-FFF2-40B4-BE49-F238E27FC236}">
                  <a16:creationId xmlns:a16="http://schemas.microsoft.com/office/drawing/2014/main" id="{99B23DB1-4D71-658F-61F8-EEA4B970346E}"/>
                </a:ext>
              </a:extLst>
            </p:cNvPr>
            <p:cNvSpPr/>
            <p:nvPr/>
          </p:nvSpPr>
          <p:spPr>
            <a:xfrm>
              <a:off x="3098350" y="3194250"/>
              <a:ext cx="2212925" cy="464850"/>
            </a:xfrm>
            <a:custGeom>
              <a:avLst/>
              <a:gdLst/>
              <a:ahLst/>
              <a:cxnLst/>
              <a:rect l="l" t="t" r="r" b="b"/>
              <a:pathLst>
                <a:path w="88517" h="18594" extrusionOk="0">
                  <a:moveTo>
                    <a:pt x="1147" y="0"/>
                  </a:moveTo>
                  <a:cubicBezTo>
                    <a:pt x="650" y="0"/>
                    <a:pt x="209" y="351"/>
                    <a:pt x="105" y="856"/>
                  </a:cubicBezTo>
                  <a:cubicBezTo>
                    <a:pt x="1" y="1438"/>
                    <a:pt x="373" y="1986"/>
                    <a:pt x="944" y="2102"/>
                  </a:cubicBezTo>
                  <a:lnTo>
                    <a:pt x="87178" y="18576"/>
                  </a:lnTo>
                  <a:cubicBezTo>
                    <a:pt x="87201" y="18576"/>
                    <a:pt x="87236" y="18587"/>
                    <a:pt x="87260" y="18587"/>
                  </a:cubicBezTo>
                  <a:cubicBezTo>
                    <a:pt x="87298" y="18592"/>
                    <a:pt x="87337" y="18594"/>
                    <a:pt x="87375" y="18594"/>
                  </a:cubicBezTo>
                  <a:cubicBezTo>
                    <a:pt x="87876" y="18594"/>
                    <a:pt x="88315" y="18246"/>
                    <a:pt x="88412" y="17738"/>
                  </a:cubicBezTo>
                  <a:cubicBezTo>
                    <a:pt x="88517" y="17167"/>
                    <a:pt x="88144" y="16608"/>
                    <a:pt x="87574" y="16503"/>
                  </a:cubicBezTo>
                  <a:lnTo>
                    <a:pt x="1340" y="18"/>
                  </a:lnTo>
                  <a:cubicBezTo>
                    <a:pt x="1275" y="6"/>
                    <a:pt x="1210" y="0"/>
                    <a:pt x="1147"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7">
              <a:extLst>
                <a:ext uri="{FF2B5EF4-FFF2-40B4-BE49-F238E27FC236}">
                  <a16:creationId xmlns:a16="http://schemas.microsoft.com/office/drawing/2014/main" id="{F882AE64-E1DB-1FA2-865F-11B5B97DB614}"/>
                </a:ext>
              </a:extLst>
            </p:cNvPr>
            <p:cNvSpPr/>
            <p:nvPr/>
          </p:nvSpPr>
          <p:spPr>
            <a:xfrm>
              <a:off x="5210275" y="2410200"/>
              <a:ext cx="183100" cy="1423425"/>
            </a:xfrm>
            <a:custGeom>
              <a:avLst/>
              <a:gdLst/>
              <a:ahLst/>
              <a:cxnLst/>
              <a:rect l="l" t="t" r="r" b="b"/>
              <a:pathLst>
                <a:path w="7324" h="56937" extrusionOk="0">
                  <a:moveTo>
                    <a:pt x="6759" y="0"/>
                  </a:moveTo>
                  <a:cubicBezTo>
                    <a:pt x="6495" y="0"/>
                    <a:pt x="6273" y="200"/>
                    <a:pt x="6240" y="470"/>
                  </a:cubicBezTo>
                  <a:lnTo>
                    <a:pt x="23" y="56353"/>
                  </a:lnTo>
                  <a:cubicBezTo>
                    <a:pt x="0" y="56632"/>
                    <a:pt x="210" y="56900"/>
                    <a:pt x="489" y="56935"/>
                  </a:cubicBezTo>
                  <a:cubicBezTo>
                    <a:pt x="504" y="56936"/>
                    <a:pt x="519" y="56937"/>
                    <a:pt x="533" y="56937"/>
                  </a:cubicBezTo>
                  <a:cubicBezTo>
                    <a:pt x="807" y="56937"/>
                    <a:pt x="1050" y="56734"/>
                    <a:pt x="1083" y="56469"/>
                  </a:cubicBezTo>
                  <a:lnTo>
                    <a:pt x="7288" y="586"/>
                  </a:lnTo>
                  <a:cubicBezTo>
                    <a:pt x="7323" y="295"/>
                    <a:pt x="7113" y="27"/>
                    <a:pt x="6822" y="4"/>
                  </a:cubicBezTo>
                  <a:cubicBezTo>
                    <a:pt x="6801" y="1"/>
                    <a:pt x="6780" y="0"/>
                    <a:pt x="6759"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7">
              <a:extLst>
                <a:ext uri="{FF2B5EF4-FFF2-40B4-BE49-F238E27FC236}">
                  <a16:creationId xmlns:a16="http://schemas.microsoft.com/office/drawing/2014/main" id="{B64D30DE-EB9C-F36F-0820-F721542DF652}"/>
                </a:ext>
              </a:extLst>
            </p:cNvPr>
            <p:cNvSpPr/>
            <p:nvPr/>
          </p:nvSpPr>
          <p:spPr>
            <a:xfrm>
              <a:off x="4948900" y="2412225"/>
              <a:ext cx="177275" cy="1368775"/>
            </a:xfrm>
            <a:custGeom>
              <a:avLst/>
              <a:gdLst/>
              <a:ahLst/>
              <a:cxnLst/>
              <a:rect l="l" t="t" r="r" b="b"/>
              <a:pathLst>
                <a:path w="7091" h="54751" extrusionOk="0">
                  <a:moveTo>
                    <a:pt x="6527" y="1"/>
                  </a:moveTo>
                  <a:cubicBezTo>
                    <a:pt x="6262" y="1"/>
                    <a:pt x="6040" y="200"/>
                    <a:pt x="6008" y="470"/>
                  </a:cubicBezTo>
                  <a:lnTo>
                    <a:pt x="35" y="54164"/>
                  </a:lnTo>
                  <a:cubicBezTo>
                    <a:pt x="0" y="54456"/>
                    <a:pt x="210" y="54723"/>
                    <a:pt x="501" y="54747"/>
                  </a:cubicBezTo>
                  <a:cubicBezTo>
                    <a:pt x="522" y="54749"/>
                    <a:pt x="543" y="54750"/>
                    <a:pt x="564" y="54750"/>
                  </a:cubicBezTo>
                  <a:cubicBezTo>
                    <a:pt x="828" y="54750"/>
                    <a:pt x="1051" y="54551"/>
                    <a:pt x="1083" y="54281"/>
                  </a:cubicBezTo>
                  <a:lnTo>
                    <a:pt x="7055" y="587"/>
                  </a:lnTo>
                  <a:cubicBezTo>
                    <a:pt x="7090" y="295"/>
                    <a:pt x="6881" y="28"/>
                    <a:pt x="6590" y="4"/>
                  </a:cubicBezTo>
                  <a:cubicBezTo>
                    <a:pt x="6568" y="2"/>
                    <a:pt x="6547" y="1"/>
                    <a:pt x="6527"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7">
              <a:extLst>
                <a:ext uri="{FF2B5EF4-FFF2-40B4-BE49-F238E27FC236}">
                  <a16:creationId xmlns:a16="http://schemas.microsoft.com/office/drawing/2014/main" id="{A938541C-A01E-1230-BE12-FA59FE8332EB}"/>
                </a:ext>
              </a:extLst>
            </p:cNvPr>
            <p:cNvSpPr/>
            <p:nvPr/>
          </p:nvSpPr>
          <p:spPr>
            <a:xfrm>
              <a:off x="4687825" y="2414025"/>
              <a:ext cx="171150" cy="1314575"/>
            </a:xfrm>
            <a:custGeom>
              <a:avLst/>
              <a:gdLst/>
              <a:ahLst/>
              <a:cxnLst/>
              <a:rect l="l" t="t" r="r" b="b"/>
              <a:pathLst>
                <a:path w="6846" h="52583" extrusionOk="0">
                  <a:moveTo>
                    <a:pt x="6301" y="1"/>
                  </a:moveTo>
                  <a:cubicBezTo>
                    <a:pt x="6029" y="1"/>
                    <a:pt x="5796" y="203"/>
                    <a:pt x="5763" y="480"/>
                  </a:cubicBezTo>
                  <a:lnTo>
                    <a:pt x="35" y="51997"/>
                  </a:lnTo>
                  <a:cubicBezTo>
                    <a:pt x="0" y="52288"/>
                    <a:pt x="210" y="52556"/>
                    <a:pt x="501" y="52579"/>
                  </a:cubicBezTo>
                  <a:cubicBezTo>
                    <a:pt x="522" y="52582"/>
                    <a:pt x="543" y="52583"/>
                    <a:pt x="564" y="52583"/>
                  </a:cubicBezTo>
                  <a:cubicBezTo>
                    <a:pt x="828" y="52583"/>
                    <a:pt x="1051" y="52383"/>
                    <a:pt x="1083" y="52113"/>
                  </a:cubicBezTo>
                  <a:lnTo>
                    <a:pt x="6811" y="596"/>
                  </a:lnTo>
                  <a:cubicBezTo>
                    <a:pt x="6846" y="305"/>
                    <a:pt x="6636" y="37"/>
                    <a:pt x="6345" y="2"/>
                  </a:cubicBezTo>
                  <a:cubicBezTo>
                    <a:pt x="6330" y="1"/>
                    <a:pt x="6316" y="1"/>
                    <a:pt x="6301"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7">
              <a:extLst>
                <a:ext uri="{FF2B5EF4-FFF2-40B4-BE49-F238E27FC236}">
                  <a16:creationId xmlns:a16="http://schemas.microsoft.com/office/drawing/2014/main" id="{BC8A30FA-ADC9-1FF9-6A00-F05756D5AD94}"/>
                </a:ext>
              </a:extLst>
            </p:cNvPr>
            <p:cNvSpPr/>
            <p:nvPr/>
          </p:nvSpPr>
          <p:spPr>
            <a:xfrm>
              <a:off x="4426750" y="2416075"/>
              <a:ext cx="164750" cy="1260150"/>
            </a:xfrm>
            <a:custGeom>
              <a:avLst/>
              <a:gdLst/>
              <a:ahLst/>
              <a:cxnLst/>
              <a:rect l="l" t="t" r="r" b="b"/>
              <a:pathLst>
                <a:path w="6590" h="50406" extrusionOk="0">
                  <a:moveTo>
                    <a:pt x="6056" y="0"/>
                  </a:moveTo>
                  <a:cubicBezTo>
                    <a:pt x="5783" y="0"/>
                    <a:pt x="5541" y="202"/>
                    <a:pt x="5518" y="467"/>
                  </a:cubicBezTo>
                  <a:lnTo>
                    <a:pt x="23" y="49819"/>
                  </a:lnTo>
                  <a:cubicBezTo>
                    <a:pt x="0" y="50110"/>
                    <a:pt x="198" y="50378"/>
                    <a:pt x="489" y="50401"/>
                  </a:cubicBezTo>
                  <a:cubicBezTo>
                    <a:pt x="510" y="50404"/>
                    <a:pt x="532" y="50405"/>
                    <a:pt x="552" y="50405"/>
                  </a:cubicBezTo>
                  <a:cubicBezTo>
                    <a:pt x="818" y="50405"/>
                    <a:pt x="1050" y="50205"/>
                    <a:pt x="1071" y="49936"/>
                  </a:cubicBezTo>
                  <a:lnTo>
                    <a:pt x="6566" y="584"/>
                  </a:lnTo>
                  <a:cubicBezTo>
                    <a:pt x="6590" y="304"/>
                    <a:pt x="6392" y="37"/>
                    <a:pt x="6101" y="2"/>
                  </a:cubicBezTo>
                  <a:cubicBezTo>
                    <a:pt x="6086" y="1"/>
                    <a:pt x="6071" y="0"/>
                    <a:pt x="6056"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7">
              <a:extLst>
                <a:ext uri="{FF2B5EF4-FFF2-40B4-BE49-F238E27FC236}">
                  <a16:creationId xmlns:a16="http://schemas.microsoft.com/office/drawing/2014/main" id="{E64AEA46-52E5-0A2A-3339-92644A1B6AE5}"/>
                </a:ext>
              </a:extLst>
            </p:cNvPr>
            <p:cNvSpPr/>
            <p:nvPr/>
          </p:nvSpPr>
          <p:spPr>
            <a:xfrm>
              <a:off x="4165375" y="2418100"/>
              <a:ext cx="158925" cy="1205725"/>
            </a:xfrm>
            <a:custGeom>
              <a:avLst/>
              <a:gdLst/>
              <a:ahLst/>
              <a:cxnLst/>
              <a:rect l="l" t="t" r="r" b="b"/>
              <a:pathLst>
                <a:path w="6357" h="48229" extrusionOk="0">
                  <a:moveTo>
                    <a:pt x="5812" y="0"/>
                  </a:moveTo>
                  <a:cubicBezTo>
                    <a:pt x="5549" y="0"/>
                    <a:pt x="5307" y="192"/>
                    <a:pt x="5274" y="468"/>
                  </a:cubicBezTo>
                  <a:lnTo>
                    <a:pt x="35" y="47643"/>
                  </a:lnTo>
                  <a:cubicBezTo>
                    <a:pt x="0" y="47934"/>
                    <a:pt x="210" y="48190"/>
                    <a:pt x="501" y="48225"/>
                  </a:cubicBezTo>
                  <a:cubicBezTo>
                    <a:pt x="522" y="48227"/>
                    <a:pt x="543" y="48229"/>
                    <a:pt x="564" y="48229"/>
                  </a:cubicBezTo>
                  <a:cubicBezTo>
                    <a:pt x="828" y="48229"/>
                    <a:pt x="1051" y="48029"/>
                    <a:pt x="1083" y="47759"/>
                  </a:cubicBezTo>
                  <a:lnTo>
                    <a:pt x="6334" y="584"/>
                  </a:lnTo>
                  <a:cubicBezTo>
                    <a:pt x="6357" y="293"/>
                    <a:pt x="6147" y="37"/>
                    <a:pt x="5856" y="2"/>
                  </a:cubicBezTo>
                  <a:cubicBezTo>
                    <a:pt x="5841" y="1"/>
                    <a:pt x="5826" y="0"/>
                    <a:pt x="5812"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7">
              <a:extLst>
                <a:ext uri="{FF2B5EF4-FFF2-40B4-BE49-F238E27FC236}">
                  <a16:creationId xmlns:a16="http://schemas.microsoft.com/office/drawing/2014/main" id="{50A8D5C6-D78C-A78F-671E-EEE0C2FEE440}"/>
                </a:ext>
              </a:extLst>
            </p:cNvPr>
            <p:cNvSpPr/>
            <p:nvPr/>
          </p:nvSpPr>
          <p:spPr>
            <a:xfrm>
              <a:off x="3904300" y="2420075"/>
              <a:ext cx="152825" cy="1151350"/>
            </a:xfrm>
            <a:custGeom>
              <a:avLst/>
              <a:gdLst/>
              <a:ahLst/>
              <a:cxnLst/>
              <a:rect l="l" t="t" r="r" b="b"/>
              <a:pathLst>
                <a:path w="6113" h="46054" extrusionOk="0">
                  <a:moveTo>
                    <a:pt x="5548" y="1"/>
                  </a:moveTo>
                  <a:cubicBezTo>
                    <a:pt x="5284" y="1"/>
                    <a:pt x="5062" y="201"/>
                    <a:pt x="5030" y="470"/>
                  </a:cubicBezTo>
                  <a:lnTo>
                    <a:pt x="35" y="45468"/>
                  </a:lnTo>
                  <a:cubicBezTo>
                    <a:pt x="0" y="45759"/>
                    <a:pt x="210" y="46015"/>
                    <a:pt x="501" y="46050"/>
                  </a:cubicBezTo>
                  <a:cubicBezTo>
                    <a:pt x="521" y="46053"/>
                    <a:pt x="542" y="46054"/>
                    <a:pt x="562" y="46054"/>
                  </a:cubicBezTo>
                  <a:cubicBezTo>
                    <a:pt x="818" y="46054"/>
                    <a:pt x="1051" y="45854"/>
                    <a:pt x="1083" y="45584"/>
                  </a:cubicBezTo>
                  <a:lnTo>
                    <a:pt x="6077" y="587"/>
                  </a:lnTo>
                  <a:cubicBezTo>
                    <a:pt x="6112" y="296"/>
                    <a:pt x="5903" y="40"/>
                    <a:pt x="5612" y="5"/>
                  </a:cubicBezTo>
                  <a:cubicBezTo>
                    <a:pt x="5590" y="2"/>
                    <a:pt x="5569" y="1"/>
                    <a:pt x="5548"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7">
              <a:extLst>
                <a:ext uri="{FF2B5EF4-FFF2-40B4-BE49-F238E27FC236}">
                  <a16:creationId xmlns:a16="http://schemas.microsoft.com/office/drawing/2014/main" id="{CCB1622E-8897-5AE9-4FB8-34D863639380}"/>
                </a:ext>
              </a:extLst>
            </p:cNvPr>
            <p:cNvSpPr/>
            <p:nvPr/>
          </p:nvSpPr>
          <p:spPr>
            <a:xfrm>
              <a:off x="3642925" y="2422125"/>
              <a:ext cx="147000" cy="1096925"/>
            </a:xfrm>
            <a:custGeom>
              <a:avLst/>
              <a:gdLst/>
              <a:ahLst/>
              <a:cxnLst/>
              <a:rect l="l" t="t" r="r" b="b"/>
              <a:pathLst>
                <a:path w="5880" h="43877" extrusionOk="0">
                  <a:moveTo>
                    <a:pt x="5316" y="0"/>
                  </a:moveTo>
                  <a:cubicBezTo>
                    <a:pt x="5052" y="0"/>
                    <a:pt x="4829" y="200"/>
                    <a:pt x="4797" y="470"/>
                  </a:cubicBezTo>
                  <a:lnTo>
                    <a:pt x="35" y="43290"/>
                  </a:lnTo>
                  <a:cubicBezTo>
                    <a:pt x="0" y="43581"/>
                    <a:pt x="210" y="43838"/>
                    <a:pt x="501" y="43873"/>
                  </a:cubicBezTo>
                  <a:cubicBezTo>
                    <a:pt x="522" y="43875"/>
                    <a:pt x="543" y="43876"/>
                    <a:pt x="564" y="43876"/>
                  </a:cubicBezTo>
                  <a:cubicBezTo>
                    <a:pt x="830" y="43876"/>
                    <a:pt x="1062" y="43677"/>
                    <a:pt x="1083" y="43407"/>
                  </a:cubicBezTo>
                  <a:lnTo>
                    <a:pt x="5845" y="586"/>
                  </a:lnTo>
                  <a:cubicBezTo>
                    <a:pt x="5880" y="295"/>
                    <a:pt x="5670" y="39"/>
                    <a:pt x="5379" y="4"/>
                  </a:cubicBezTo>
                  <a:cubicBezTo>
                    <a:pt x="5358" y="2"/>
                    <a:pt x="5337" y="0"/>
                    <a:pt x="5316"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7">
              <a:extLst>
                <a:ext uri="{FF2B5EF4-FFF2-40B4-BE49-F238E27FC236}">
                  <a16:creationId xmlns:a16="http://schemas.microsoft.com/office/drawing/2014/main" id="{F5E5A443-E68B-5EDB-DF46-61BEDEE40050}"/>
                </a:ext>
              </a:extLst>
            </p:cNvPr>
            <p:cNvSpPr/>
            <p:nvPr/>
          </p:nvSpPr>
          <p:spPr>
            <a:xfrm>
              <a:off x="3381850" y="2424150"/>
              <a:ext cx="140900" cy="1042500"/>
            </a:xfrm>
            <a:custGeom>
              <a:avLst/>
              <a:gdLst/>
              <a:ahLst/>
              <a:cxnLst/>
              <a:rect l="l" t="t" r="r" b="b"/>
              <a:pathLst>
                <a:path w="5636" h="41700" extrusionOk="0">
                  <a:moveTo>
                    <a:pt x="5071" y="1"/>
                  </a:moveTo>
                  <a:cubicBezTo>
                    <a:pt x="4807" y="1"/>
                    <a:pt x="4585" y="201"/>
                    <a:pt x="4552" y="470"/>
                  </a:cubicBezTo>
                  <a:lnTo>
                    <a:pt x="35" y="41114"/>
                  </a:lnTo>
                  <a:cubicBezTo>
                    <a:pt x="0" y="41405"/>
                    <a:pt x="210" y="41661"/>
                    <a:pt x="501" y="41696"/>
                  </a:cubicBezTo>
                  <a:cubicBezTo>
                    <a:pt x="522" y="41698"/>
                    <a:pt x="543" y="41700"/>
                    <a:pt x="564" y="41700"/>
                  </a:cubicBezTo>
                  <a:cubicBezTo>
                    <a:pt x="828" y="41700"/>
                    <a:pt x="1051" y="41500"/>
                    <a:pt x="1083" y="41230"/>
                  </a:cubicBezTo>
                  <a:lnTo>
                    <a:pt x="5600" y="587"/>
                  </a:lnTo>
                  <a:cubicBezTo>
                    <a:pt x="5635" y="296"/>
                    <a:pt x="5426" y="40"/>
                    <a:pt x="5134" y="5"/>
                  </a:cubicBezTo>
                  <a:cubicBezTo>
                    <a:pt x="5113" y="2"/>
                    <a:pt x="5092" y="1"/>
                    <a:pt x="5071"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7">
              <a:extLst>
                <a:ext uri="{FF2B5EF4-FFF2-40B4-BE49-F238E27FC236}">
                  <a16:creationId xmlns:a16="http://schemas.microsoft.com/office/drawing/2014/main" id="{E11D00D8-4D70-24F6-6846-CCD09BC8D9CC}"/>
                </a:ext>
              </a:extLst>
            </p:cNvPr>
            <p:cNvSpPr/>
            <p:nvPr/>
          </p:nvSpPr>
          <p:spPr>
            <a:xfrm>
              <a:off x="3120775" y="2426200"/>
              <a:ext cx="134775" cy="988075"/>
            </a:xfrm>
            <a:custGeom>
              <a:avLst/>
              <a:gdLst/>
              <a:ahLst/>
              <a:cxnLst/>
              <a:rect l="l" t="t" r="r" b="b"/>
              <a:pathLst>
                <a:path w="5391" h="39523" extrusionOk="0">
                  <a:moveTo>
                    <a:pt x="4826" y="0"/>
                  </a:moveTo>
                  <a:cubicBezTo>
                    <a:pt x="4561" y="0"/>
                    <a:pt x="4329" y="200"/>
                    <a:pt x="4308" y="470"/>
                  </a:cubicBezTo>
                  <a:lnTo>
                    <a:pt x="23" y="38936"/>
                  </a:lnTo>
                  <a:cubicBezTo>
                    <a:pt x="0" y="39227"/>
                    <a:pt x="210" y="39483"/>
                    <a:pt x="489" y="39518"/>
                  </a:cubicBezTo>
                  <a:cubicBezTo>
                    <a:pt x="510" y="39521"/>
                    <a:pt x="532" y="39522"/>
                    <a:pt x="553" y="39522"/>
                  </a:cubicBezTo>
                  <a:cubicBezTo>
                    <a:pt x="818" y="39522"/>
                    <a:pt x="1050" y="39322"/>
                    <a:pt x="1083" y="39053"/>
                  </a:cubicBezTo>
                  <a:lnTo>
                    <a:pt x="5356" y="586"/>
                  </a:lnTo>
                  <a:cubicBezTo>
                    <a:pt x="5391" y="295"/>
                    <a:pt x="5181" y="39"/>
                    <a:pt x="4890" y="4"/>
                  </a:cubicBezTo>
                  <a:cubicBezTo>
                    <a:pt x="4869" y="2"/>
                    <a:pt x="4847" y="0"/>
                    <a:pt x="4826"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7">
              <a:extLst>
                <a:ext uri="{FF2B5EF4-FFF2-40B4-BE49-F238E27FC236}">
                  <a16:creationId xmlns:a16="http://schemas.microsoft.com/office/drawing/2014/main" id="{6A9F5276-3B6F-1DF5-21E1-4FF67662A128}"/>
                </a:ext>
              </a:extLst>
            </p:cNvPr>
            <p:cNvSpPr/>
            <p:nvPr/>
          </p:nvSpPr>
          <p:spPr>
            <a:xfrm>
              <a:off x="3213325" y="3780750"/>
              <a:ext cx="2405900" cy="938700"/>
            </a:xfrm>
            <a:custGeom>
              <a:avLst/>
              <a:gdLst/>
              <a:ahLst/>
              <a:cxnLst/>
              <a:rect l="l" t="t" r="r" b="b"/>
              <a:pathLst>
                <a:path w="96236" h="37548" extrusionOk="0">
                  <a:moveTo>
                    <a:pt x="80431" y="1"/>
                  </a:moveTo>
                  <a:cubicBezTo>
                    <a:pt x="80169" y="1"/>
                    <a:pt x="79903" y="66"/>
                    <a:pt x="79657" y="204"/>
                  </a:cubicBezTo>
                  <a:cubicBezTo>
                    <a:pt x="78900" y="623"/>
                    <a:pt x="78621" y="1589"/>
                    <a:pt x="79051" y="2357"/>
                  </a:cubicBezTo>
                  <a:lnTo>
                    <a:pt x="92196" y="25933"/>
                  </a:lnTo>
                  <a:cubicBezTo>
                    <a:pt x="92778" y="26969"/>
                    <a:pt x="93011" y="28145"/>
                    <a:pt x="92882" y="29321"/>
                  </a:cubicBezTo>
                  <a:cubicBezTo>
                    <a:pt x="92557" y="32233"/>
                    <a:pt x="90081" y="34384"/>
                    <a:pt x="87301" y="34384"/>
                  </a:cubicBezTo>
                  <a:cubicBezTo>
                    <a:pt x="87102" y="34384"/>
                    <a:pt x="86902" y="34373"/>
                    <a:pt x="86700" y="34350"/>
                  </a:cubicBezTo>
                  <a:lnTo>
                    <a:pt x="1933" y="24932"/>
                  </a:lnTo>
                  <a:cubicBezTo>
                    <a:pt x="1861" y="24924"/>
                    <a:pt x="1790" y="24920"/>
                    <a:pt x="1721" y="24920"/>
                  </a:cubicBezTo>
                  <a:cubicBezTo>
                    <a:pt x="854" y="24920"/>
                    <a:pt x="180" y="25509"/>
                    <a:pt x="94" y="26317"/>
                  </a:cubicBezTo>
                  <a:cubicBezTo>
                    <a:pt x="0" y="27190"/>
                    <a:pt x="617" y="27970"/>
                    <a:pt x="1491" y="28064"/>
                  </a:cubicBezTo>
                  <a:lnTo>
                    <a:pt x="86258" y="37494"/>
                  </a:lnTo>
                  <a:cubicBezTo>
                    <a:pt x="86586" y="37530"/>
                    <a:pt x="86913" y="37548"/>
                    <a:pt x="87236" y="37548"/>
                  </a:cubicBezTo>
                  <a:cubicBezTo>
                    <a:pt x="91679" y="37548"/>
                    <a:pt x="95527" y="34196"/>
                    <a:pt x="96026" y="29670"/>
                  </a:cubicBezTo>
                  <a:cubicBezTo>
                    <a:pt x="96235" y="27831"/>
                    <a:pt x="95863" y="26003"/>
                    <a:pt x="94966" y="24385"/>
                  </a:cubicBezTo>
                  <a:lnTo>
                    <a:pt x="81811" y="809"/>
                  </a:lnTo>
                  <a:cubicBezTo>
                    <a:pt x="81526" y="294"/>
                    <a:pt x="80988" y="1"/>
                    <a:pt x="80431"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7">
              <a:extLst>
                <a:ext uri="{FF2B5EF4-FFF2-40B4-BE49-F238E27FC236}">
                  <a16:creationId xmlns:a16="http://schemas.microsoft.com/office/drawing/2014/main" id="{287F7E28-7E85-06A0-E4D4-017B7C03B7A8}"/>
                </a:ext>
              </a:extLst>
            </p:cNvPr>
            <p:cNvSpPr/>
            <p:nvPr/>
          </p:nvSpPr>
          <p:spPr>
            <a:xfrm>
              <a:off x="4245400" y="3718800"/>
              <a:ext cx="715150" cy="879050"/>
            </a:xfrm>
            <a:custGeom>
              <a:avLst/>
              <a:gdLst/>
              <a:ahLst/>
              <a:cxnLst/>
              <a:rect l="l" t="t" r="r" b="b"/>
              <a:pathLst>
                <a:path w="28606" h="35162" extrusionOk="0">
                  <a:moveTo>
                    <a:pt x="26807" y="1"/>
                  </a:moveTo>
                  <a:cubicBezTo>
                    <a:pt x="26615" y="1"/>
                    <a:pt x="26420" y="36"/>
                    <a:pt x="26231" y="109"/>
                  </a:cubicBezTo>
                  <a:lnTo>
                    <a:pt x="17686" y="3496"/>
                  </a:lnTo>
                  <a:cubicBezTo>
                    <a:pt x="15671" y="4288"/>
                    <a:pt x="14018" y="5802"/>
                    <a:pt x="13040" y="7746"/>
                  </a:cubicBezTo>
                  <a:lnTo>
                    <a:pt x="397" y="32858"/>
                  </a:lnTo>
                  <a:cubicBezTo>
                    <a:pt x="1" y="33650"/>
                    <a:pt x="315" y="34593"/>
                    <a:pt x="1095" y="34989"/>
                  </a:cubicBezTo>
                  <a:cubicBezTo>
                    <a:pt x="1270" y="35082"/>
                    <a:pt x="1445" y="35129"/>
                    <a:pt x="1631" y="35152"/>
                  </a:cubicBezTo>
                  <a:cubicBezTo>
                    <a:pt x="1688" y="35158"/>
                    <a:pt x="1745" y="35161"/>
                    <a:pt x="1802" y="35161"/>
                  </a:cubicBezTo>
                  <a:cubicBezTo>
                    <a:pt x="2383" y="35161"/>
                    <a:pt x="2940" y="34842"/>
                    <a:pt x="3226" y="34290"/>
                  </a:cubicBezTo>
                  <a:lnTo>
                    <a:pt x="15869" y="9166"/>
                  </a:lnTo>
                  <a:cubicBezTo>
                    <a:pt x="16498" y="7921"/>
                    <a:pt x="17557" y="6954"/>
                    <a:pt x="18861" y="6442"/>
                  </a:cubicBezTo>
                  <a:lnTo>
                    <a:pt x="27395" y="3054"/>
                  </a:lnTo>
                  <a:cubicBezTo>
                    <a:pt x="28210" y="2740"/>
                    <a:pt x="28606" y="1820"/>
                    <a:pt x="28292" y="1005"/>
                  </a:cubicBezTo>
                  <a:cubicBezTo>
                    <a:pt x="28041" y="379"/>
                    <a:pt x="27441" y="1"/>
                    <a:pt x="26807" y="1"/>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7">
              <a:extLst>
                <a:ext uri="{FF2B5EF4-FFF2-40B4-BE49-F238E27FC236}">
                  <a16:creationId xmlns:a16="http://schemas.microsoft.com/office/drawing/2014/main" id="{6F21F674-8700-721B-7B03-85F2880C2408}"/>
                </a:ext>
              </a:extLst>
            </p:cNvPr>
            <p:cNvSpPr/>
            <p:nvPr/>
          </p:nvSpPr>
          <p:spPr>
            <a:xfrm>
              <a:off x="4063200" y="2123425"/>
              <a:ext cx="2233325" cy="1736600"/>
            </a:xfrm>
            <a:custGeom>
              <a:avLst/>
              <a:gdLst/>
              <a:ahLst/>
              <a:cxnLst/>
              <a:rect l="l" t="t" r="r" b="b"/>
              <a:pathLst>
                <a:path w="89333" h="69464" extrusionOk="0">
                  <a:moveTo>
                    <a:pt x="87666" y="0"/>
                  </a:moveTo>
                  <a:cubicBezTo>
                    <a:pt x="87616" y="0"/>
                    <a:pt x="87566" y="2"/>
                    <a:pt x="87516" y="7"/>
                  </a:cubicBezTo>
                  <a:lnTo>
                    <a:pt x="70914" y="1684"/>
                  </a:lnTo>
                  <a:cubicBezTo>
                    <a:pt x="67491" y="2033"/>
                    <a:pt x="64615" y="4373"/>
                    <a:pt x="63591" y="7656"/>
                  </a:cubicBezTo>
                  <a:lnTo>
                    <a:pt x="45347" y="66042"/>
                  </a:lnTo>
                  <a:lnTo>
                    <a:pt x="2038" y="57346"/>
                  </a:lnTo>
                  <a:cubicBezTo>
                    <a:pt x="1932" y="57324"/>
                    <a:pt x="1826" y="57314"/>
                    <a:pt x="1722" y="57314"/>
                  </a:cubicBezTo>
                  <a:cubicBezTo>
                    <a:pt x="982" y="57314"/>
                    <a:pt x="329" y="57836"/>
                    <a:pt x="175" y="58591"/>
                  </a:cubicBezTo>
                  <a:cubicBezTo>
                    <a:pt x="1" y="59453"/>
                    <a:pt x="560" y="60280"/>
                    <a:pt x="1421" y="60454"/>
                  </a:cubicBezTo>
                  <a:lnTo>
                    <a:pt x="46128" y="69430"/>
                  </a:lnTo>
                  <a:cubicBezTo>
                    <a:pt x="46174" y="69442"/>
                    <a:pt x="46221" y="69442"/>
                    <a:pt x="46267" y="69454"/>
                  </a:cubicBezTo>
                  <a:cubicBezTo>
                    <a:pt x="46325" y="69460"/>
                    <a:pt x="46383" y="69463"/>
                    <a:pt x="46440" y="69463"/>
                  </a:cubicBezTo>
                  <a:cubicBezTo>
                    <a:pt x="47120" y="69463"/>
                    <a:pt x="47740" y="69024"/>
                    <a:pt x="47944" y="68348"/>
                  </a:cubicBezTo>
                  <a:lnTo>
                    <a:pt x="66618" y="8599"/>
                  </a:lnTo>
                  <a:cubicBezTo>
                    <a:pt x="67270" y="6539"/>
                    <a:pt x="69074" y="5060"/>
                    <a:pt x="71240" y="4839"/>
                  </a:cubicBezTo>
                  <a:lnTo>
                    <a:pt x="87830" y="3162"/>
                  </a:lnTo>
                  <a:cubicBezTo>
                    <a:pt x="88703" y="3069"/>
                    <a:pt x="89332" y="2301"/>
                    <a:pt x="89251" y="1428"/>
                  </a:cubicBezTo>
                  <a:cubicBezTo>
                    <a:pt x="89163" y="606"/>
                    <a:pt x="88466" y="0"/>
                    <a:pt x="87666" y="0"/>
                  </a:cubicBez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7">
              <a:extLst>
                <a:ext uri="{FF2B5EF4-FFF2-40B4-BE49-F238E27FC236}">
                  <a16:creationId xmlns:a16="http://schemas.microsoft.com/office/drawing/2014/main" id="{0353F38E-7802-9314-E26E-01025EDBB639}"/>
                </a:ext>
              </a:extLst>
            </p:cNvPr>
            <p:cNvSpPr/>
            <p:nvPr/>
          </p:nvSpPr>
          <p:spPr>
            <a:xfrm>
              <a:off x="5899200" y="2093825"/>
              <a:ext cx="399350" cy="176475"/>
            </a:xfrm>
            <a:custGeom>
              <a:avLst/>
              <a:gdLst/>
              <a:ahLst/>
              <a:cxnLst/>
              <a:rect l="l" t="t" r="r" b="b"/>
              <a:pathLst>
                <a:path w="15974" h="7059" extrusionOk="0">
                  <a:moveTo>
                    <a:pt x="12930" y="0"/>
                  </a:moveTo>
                  <a:cubicBezTo>
                    <a:pt x="12832" y="0"/>
                    <a:pt x="12732" y="5"/>
                    <a:pt x="12632" y="15"/>
                  </a:cubicBezTo>
                  <a:lnTo>
                    <a:pt x="0" y="1284"/>
                  </a:lnTo>
                  <a:lnTo>
                    <a:pt x="291" y="4172"/>
                  </a:lnTo>
                  <a:lnTo>
                    <a:pt x="582" y="7059"/>
                  </a:lnTo>
                  <a:lnTo>
                    <a:pt x="13214" y="5790"/>
                  </a:lnTo>
                  <a:cubicBezTo>
                    <a:pt x="14809" y="5627"/>
                    <a:pt x="15974" y="4207"/>
                    <a:pt x="15811" y="2612"/>
                  </a:cubicBezTo>
                  <a:cubicBezTo>
                    <a:pt x="15658" y="1117"/>
                    <a:pt x="14400" y="0"/>
                    <a:pt x="12930" y="0"/>
                  </a:cubicBezTo>
                  <a:close/>
                </a:path>
              </a:pathLst>
            </a:custGeom>
            <a:solidFill>
              <a:srgbClr val="FD7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7">
              <a:extLst>
                <a:ext uri="{FF2B5EF4-FFF2-40B4-BE49-F238E27FC236}">
                  <a16:creationId xmlns:a16="http://schemas.microsoft.com/office/drawing/2014/main" id="{DAD7F541-8139-1607-F308-125AC0D0FD0F}"/>
                </a:ext>
              </a:extLst>
            </p:cNvPr>
            <p:cNvSpPr/>
            <p:nvPr/>
          </p:nvSpPr>
          <p:spPr>
            <a:xfrm>
              <a:off x="3293950" y="4560475"/>
              <a:ext cx="441850" cy="419150"/>
            </a:xfrm>
            <a:custGeom>
              <a:avLst/>
              <a:gdLst/>
              <a:ahLst/>
              <a:cxnLst/>
              <a:rect l="l" t="t" r="r" b="b"/>
              <a:pathLst>
                <a:path w="17674" h="16766" extrusionOk="0">
                  <a:moveTo>
                    <a:pt x="8822" y="1"/>
                  </a:moveTo>
                  <a:cubicBezTo>
                    <a:pt x="4619" y="1"/>
                    <a:pt x="990" y="3173"/>
                    <a:pt x="513" y="7457"/>
                  </a:cubicBezTo>
                  <a:cubicBezTo>
                    <a:pt x="0" y="12056"/>
                    <a:pt x="3307" y="16201"/>
                    <a:pt x="7905" y="16713"/>
                  </a:cubicBezTo>
                  <a:cubicBezTo>
                    <a:pt x="8220" y="16748"/>
                    <a:pt x="8533" y="16765"/>
                    <a:pt x="8842" y="16765"/>
                  </a:cubicBezTo>
                  <a:cubicBezTo>
                    <a:pt x="13054" y="16765"/>
                    <a:pt x="16684" y="13593"/>
                    <a:pt x="17161" y="9309"/>
                  </a:cubicBezTo>
                  <a:cubicBezTo>
                    <a:pt x="17673" y="4710"/>
                    <a:pt x="14355" y="565"/>
                    <a:pt x="9757" y="53"/>
                  </a:cubicBezTo>
                  <a:cubicBezTo>
                    <a:pt x="9443" y="18"/>
                    <a:pt x="9131" y="1"/>
                    <a:pt x="8822" y="1"/>
                  </a:cubicBezTo>
                  <a:close/>
                </a:path>
              </a:pathLst>
            </a:custGeom>
            <a:solidFill>
              <a:srgbClr val="501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7">
              <a:extLst>
                <a:ext uri="{FF2B5EF4-FFF2-40B4-BE49-F238E27FC236}">
                  <a16:creationId xmlns:a16="http://schemas.microsoft.com/office/drawing/2014/main" id="{EFC86ABE-893E-E261-0EA1-04F375F146E7}"/>
                </a:ext>
              </a:extLst>
            </p:cNvPr>
            <p:cNvSpPr/>
            <p:nvPr/>
          </p:nvSpPr>
          <p:spPr>
            <a:xfrm>
              <a:off x="3401050" y="4662100"/>
              <a:ext cx="227625" cy="215900"/>
            </a:xfrm>
            <a:custGeom>
              <a:avLst/>
              <a:gdLst/>
              <a:ahLst/>
              <a:cxnLst/>
              <a:rect l="l" t="t" r="r" b="b"/>
              <a:pathLst>
                <a:path w="9105" h="8636" extrusionOk="0">
                  <a:moveTo>
                    <a:pt x="4541" y="0"/>
                  </a:moveTo>
                  <a:cubicBezTo>
                    <a:pt x="2369" y="0"/>
                    <a:pt x="506" y="1635"/>
                    <a:pt x="257" y="3835"/>
                  </a:cubicBezTo>
                  <a:cubicBezTo>
                    <a:pt x="1" y="6210"/>
                    <a:pt x="1700" y="8340"/>
                    <a:pt x="4075" y="8608"/>
                  </a:cubicBezTo>
                  <a:cubicBezTo>
                    <a:pt x="4240" y="8627"/>
                    <a:pt x="4403" y="8636"/>
                    <a:pt x="4565" y="8636"/>
                  </a:cubicBezTo>
                  <a:cubicBezTo>
                    <a:pt x="6737" y="8636"/>
                    <a:pt x="8600" y="7000"/>
                    <a:pt x="8849" y="4790"/>
                  </a:cubicBezTo>
                  <a:cubicBezTo>
                    <a:pt x="9105" y="2426"/>
                    <a:pt x="7393" y="296"/>
                    <a:pt x="5030" y="28"/>
                  </a:cubicBezTo>
                  <a:cubicBezTo>
                    <a:pt x="4866" y="9"/>
                    <a:pt x="4702" y="0"/>
                    <a:pt x="4541" y="0"/>
                  </a:cubicBezTo>
                  <a:close/>
                </a:path>
              </a:pathLst>
            </a:custGeom>
            <a:solidFill>
              <a:srgbClr val="FE9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7">
              <a:extLst>
                <a:ext uri="{FF2B5EF4-FFF2-40B4-BE49-F238E27FC236}">
                  <a16:creationId xmlns:a16="http://schemas.microsoft.com/office/drawing/2014/main" id="{432B9D21-067A-5046-BA99-0719579FCA17}"/>
                </a:ext>
              </a:extLst>
            </p:cNvPr>
            <p:cNvSpPr/>
            <p:nvPr/>
          </p:nvSpPr>
          <p:spPr>
            <a:xfrm>
              <a:off x="3368750" y="4496000"/>
              <a:ext cx="329200" cy="67275"/>
            </a:xfrm>
            <a:custGeom>
              <a:avLst/>
              <a:gdLst/>
              <a:ahLst/>
              <a:cxnLst/>
              <a:rect l="l" t="t" r="r" b="b"/>
              <a:pathLst>
                <a:path w="13168" h="2691" extrusionOk="0">
                  <a:moveTo>
                    <a:pt x="140" y="1"/>
                  </a:moveTo>
                  <a:lnTo>
                    <a:pt x="0" y="1246"/>
                  </a:lnTo>
                  <a:lnTo>
                    <a:pt x="13028" y="2690"/>
                  </a:lnTo>
                  <a:lnTo>
                    <a:pt x="13168" y="1444"/>
                  </a:lnTo>
                  <a:lnTo>
                    <a:pt x="140" y="1"/>
                  </a:lnTo>
                  <a:close/>
                </a:path>
              </a:pathLst>
            </a:custGeom>
            <a:solidFill>
              <a:srgbClr val="888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7">
              <a:extLst>
                <a:ext uri="{FF2B5EF4-FFF2-40B4-BE49-F238E27FC236}">
                  <a16:creationId xmlns:a16="http://schemas.microsoft.com/office/drawing/2014/main" id="{6F978C6E-C30E-77F9-2A61-830FF66AC332}"/>
                </a:ext>
              </a:extLst>
            </p:cNvPr>
            <p:cNvSpPr/>
            <p:nvPr/>
          </p:nvSpPr>
          <p:spPr>
            <a:xfrm>
              <a:off x="3436575" y="4534725"/>
              <a:ext cx="189775" cy="231875"/>
            </a:xfrm>
            <a:custGeom>
              <a:avLst/>
              <a:gdLst/>
              <a:ahLst/>
              <a:cxnLst/>
              <a:rect l="l" t="t" r="r" b="b"/>
              <a:pathLst>
                <a:path w="7591" h="9275" extrusionOk="0">
                  <a:moveTo>
                    <a:pt x="0" y="0"/>
                  </a:moveTo>
                  <a:cubicBezTo>
                    <a:pt x="0" y="0"/>
                    <a:pt x="233" y="8976"/>
                    <a:pt x="2817" y="9267"/>
                  </a:cubicBezTo>
                  <a:cubicBezTo>
                    <a:pt x="2858" y="9272"/>
                    <a:pt x="2899" y="9274"/>
                    <a:pt x="2939" y="9274"/>
                  </a:cubicBezTo>
                  <a:cubicBezTo>
                    <a:pt x="5459" y="9274"/>
                    <a:pt x="7591" y="838"/>
                    <a:pt x="7591" y="838"/>
                  </a:cubicBezTo>
                  <a:lnTo>
                    <a:pt x="0" y="0"/>
                  </a:ln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7">
              <a:extLst>
                <a:ext uri="{FF2B5EF4-FFF2-40B4-BE49-F238E27FC236}">
                  <a16:creationId xmlns:a16="http://schemas.microsoft.com/office/drawing/2014/main" id="{74655A73-CFDF-EC21-1FB3-C4603F9C04D8}"/>
                </a:ext>
              </a:extLst>
            </p:cNvPr>
            <p:cNvSpPr/>
            <p:nvPr/>
          </p:nvSpPr>
          <p:spPr>
            <a:xfrm>
              <a:off x="4973050" y="4747325"/>
              <a:ext cx="442150" cy="418850"/>
            </a:xfrm>
            <a:custGeom>
              <a:avLst/>
              <a:gdLst/>
              <a:ahLst/>
              <a:cxnLst/>
              <a:rect l="l" t="t" r="r" b="b"/>
              <a:pathLst>
                <a:path w="17686" h="16754" extrusionOk="0">
                  <a:moveTo>
                    <a:pt x="8829" y="1"/>
                  </a:moveTo>
                  <a:cubicBezTo>
                    <a:pt x="4618" y="1"/>
                    <a:pt x="990" y="3163"/>
                    <a:pt x="513" y="7446"/>
                  </a:cubicBezTo>
                  <a:cubicBezTo>
                    <a:pt x="1" y="12045"/>
                    <a:pt x="3319" y="16190"/>
                    <a:pt x="7917" y="16702"/>
                  </a:cubicBezTo>
                  <a:cubicBezTo>
                    <a:pt x="8232" y="16737"/>
                    <a:pt x="8545" y="16754"/>
                    <a:pt x="8854" y="16754"/>
                  </a:cubicBezTo>
                  <a:cubicBezTo>
                    <a:pt x="13066" y="16754"/>
                    <a:pt x="16696" y="13581"/>
                    <a:pt x="17173" y="9297"/>
                  </a:cubicBezTo>
                  <a:cubicBezTo>
                    <a:pt x="17685" y="4699"/>
                    <a:pt x="14367" y="566"/>
                    <a:pt x="9768" y="53"/>
                  </a:cubicBezTo>
                  <a:cubicBezTo>
                    <a:pt x="9453" y="18"/>
                    <a:pt x="9139" y="1"/>
                    <a:pt x="8829" y="1"/>
                  </a:cubicBezTo>
                  <a:close/>
                </a:path>
              </a:pathLst>
            </a:custGeom>
            <a:solidFill>
              <a:srgbClr val="501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7">
              <a:extLst>
                <a:ext uri="{FF2B5EF4-FFF2-40B4-BE49-F238E27FC236}">
                  <a16:creationId xmlns:a16="http://schemas.microsoft.com/office/drawing/2014/main" id="{11DE51B7-4B7F-DABB-10CC-95DC6D3CE299}"/>
                </a:ext>
              </a:extLst>
            </p:cNvPr>
            <p:cNvSpPr/>
            <p:nvPr/>
          </p:nvSpPr>
          <p:spPr>
            <a:xfrm>
              <a:off x="5080150" y="4848700"/>
              <a:ext cx="227925" cy="215875"/>
            </a:xfrm>
            <a:custGeom>
              <a:avLst/>
              <a:gdLst/>
              <a:ahLst/>
              <a:cxnLst/>
              <a:rect l="l" t="t" r="r" b="b"/>
              <a:pathLst>
                <a:path w="9117" h="8635" extrusionOk="0">
                  <a:moveTo>
                    <a:pt x="4559" y="1"/>
                  </a:moveTo>
                  <a:cubicBezTo>
                    <a:pt x="2390" y="1"/>
                    <a:pt x="519" y="1629"/>
                    <a:pt x="269" y="3845"/>
                  </a:cubicBezTo>
                  <a:cubicBezTo>
                    <a:pt x="1" y="6220"/>
                    <a:pt x="1712" y="8351"/>
                    <a:pt x="4087" y="8607"/>
                  </a:cubicBezTo>
                  <a:cubicBezTo>
                    <a:pt x="4251" y="8625"/>
                    <a:pt x="4414" y="8635"/>
                    <a:pt x="4575" y="8635"/>
                  </a:cubicBezTo>
                  <a:cubicBezTo>
                    <a:pt x="6737" y="8635"/>
                    <a:pt x="8600" y="7000"/>
                    <a:pt x="8849" y="4800"/>
                  </a:cubicBezTo>
                  <a:cubicBezTo>
                    <a:pt x="9117" y="2425"/>
                    <a:pt x="7405" y="294"/>
                    <a:pt x="5030" y="27"/>
                  </a:cubicBezTo>
                  <a:cubicBezTo>
                    <a:pt x="4872" y="9"/>
                    <a:pt x="4715" y="1"/>
                    <a:pt x="4559" y="1"/>
                  </a:cubicBezTo>
                  <a:close/>
                </a:path>
              </a:pathLst>
            </a:custGeom>
            <a:solidFill>
              <a:srgbClr val="FE9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7">
              <a:extLst>
                <a:ext uri="{FF2B5EF4-FFF2-40B4-BE49-F238E27FC236}">
                  <a16:creationId xmlns:a16="http://schemas.microsoft.com/office/drawing/2014/main" id="{A9C749B4-4DE9-B1E3-2E19-41DB6852750D}"/>
                </a:ext>
              </a:extLst>
            </p:cNvPr>
            <p:cNvSpPr/>
            <p:nvPr/>
          </p:nvSpPr>
          <p:spPr>
            <a:xfrm>
              <a:off x="5047850" y="4682575"/>
              <a:ext cx="329225" cy="67550"/>
            </a:xfrm>
            <a:custGeom>
              <a:avLst/>
              <a:gdLst/>
              <a:ahLst/>
              <a:cxnLst/>
              <a:rect l="l" t="t" r="r" b="b"/>
              <a:pathLst>
                <a:path w="13169" h="2702" extrusionOk="0">
                  <a:moveTo>
                    <a:pt x="140" y="0"/>
                  </a:moveTo>
                  <a:lnTo>
                    <a:pt x="1" y="1246"/>
                  </a:lnTo>
                  <a:lnTo>
                    <a:pt x="13028" y="2701"/>
                  </a:lnTo>
                  <a:lnTo>
                    <a:pt x="13168" y="1456"/>
                  </a:lnTo>
                  <a:lnTo>
                    <a:pt x="140" y="0"/>
                  </a:lnTo>
                  <a:close/>
                </a:path>
              </a:pathLst>
            </a:custGeom>
            <a:solidFill>
              <a:srgbClr val="888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7">
              <a:extLst>
                <a:ext uri="{FF2B5EF4-FFF2-40B4-BE49-F238E27FC236}">
                  <a16:creationId xmlns:a16="http://schemas.microsoft.com/office/drawing/2014/main" id="{5D79F73F-0A58-0F5A-5D10-0578003C407B}"/>
                </a:ext>
              </a:extLst>
            </p:cNvPr>
            <p:cNvSpPr/>
            <p:nvPr/>
          </p:nvSpPr>
          <p:spPr>
            <a:xfrm>
              <a:off x="5115950" y="4721275"/>
              <a:ext cx="189800" cy="231900"/>
            </a:xfrm>
            <a:custGeom>
              <a:avLst/>
              <a:gdLst/>
              <a:ahLst/>
              <a:cxnLst/>
              <a:rect l="l" t="t" r="r" b="b"/>
              <a:pathLst>
                <a:path w="7592" h="9276" extrusionOk="0">
                  <a:moveTo>
                    <a:pt x="1" y="1"/>
                  </a:moveTo>
                  <a:cubicBezTo>
                    <a:pt x="1" y="1"/>
                    <a:pt x="234" y="8989"/>
                    <a:pt x="2807" y="9268"/>
                  </a:cubicBezTo>
                  <a:cubicBezTo>
                    <a:pt x="2849" y="9273"/>
                    <a:pt x="2892" y="9275"/>
                    <a:pt x="2934" y="9275"/>
                  </a:cubicBezTo>
                  <a:cubicBezTo>
                    <a:pt x="5463" y="9275"/>
                    <a:pt x="7592" y="851"/>
                    <a:pt x="7592" y="851"/>
                  </a:cubicBezTo>
                  <a:lnTo>
                    <a:pt x="1" y="1"/>
                  </a:lnTo>
                  <a:close/>
                </a:path>
              </a:pathLst>
            </a:custGeom>
            <a:solidFill>
              <a:srgbClr val="D5D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47">
            <a:extLst>
              <a:ext uri="{FF2B5EF4-FFF2-40B4-BE49-F238E27FC236}">
                <a16:creationId xmlns:a16="http://schemas.microsoft.com/office/drawing/2014/main" id="{4CEC1EB4-8B54-E577-201D-673DF2F9104A}"/>
              </a:ext>
            </a:extLst>
          </p:cNvPr>
          <p:cNvSpPr/>
          <p:nvPr/>
        </p:nvSpPr>
        <p:spPr>
          <a:xfrm rot="10800000" flipH="1">
            <a:off x="679860" y="2821250"/>
            <a:ext cx="86425" cy="231474"/>
          </a:xfrm>
          <a:custGeom>
            <a:avLst/>
            <a:gdLst/>
            <a:ahLst/>
            <a:cxnLst/>
            <a:rect l="l" t="t" r="r" b="b"/>
            <a:pathLst>
              <a:path w="4856" h="13006" extrusionOk="0">
                <a:moveTo>
                  <a:pt x="2434" y="1"/>
                </a:moveTo>
                <a:lnTo>
                  <a:pt x="0" y="6509"/>
                </a:lnTo>
                <a:lnTo>
                  <a:pt x="2434" y="13005"/>
                </a:lnTo>
                <a:lnTo>
                  <a:pt x="4855" y="6509"/>
                </a:lnTo>
                <a:lnTo>
                  <a:pt x="2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a:extLst>
              <a:ext uri="{FF2B5EF4-FFF2-40B4-BE49-F238E27FC236}">
                <a16:creationId xmlns:a16="http://schemas.microsoft.com/office/drawing/2014/main" id="{3FAFC212-FD78-88B7-4950-6499358BE95B}"/>
              </a:ext>
            </a:extLst>
          </p:cNvPr>
          <p:cNvSpPr/>
          <p:nvPr/>
        </p:nvSpPr>
        <p:spPr>
          <a:xfrm rot="10800000" flipH="1">
            <a:off x="533563" y="3029499"/>
            <a:ext cx="70051" cy="54514"/>
          </a:xfrm>
          <a:custGeom>
            <a:avLst/>
            <a:gdLst/>
            <a:ahLst/>
            <a:cxnLst/>
            <a:rect l="l" t="t" r="r" b="b"/>
            <a:pathLst>
              <a:path w="3936" h="3063" extrusionOk="0">
                <a:moveTo>
                  <a:pt x="1968" y="1"/>
                </a:moveTo>
                <a:cubicBezTo>
                  <a:pt x="1" y="1"/>
                  <a:pt x="1" y="3063"/>
                  <a:pt x="1968" y="3063"/>
                </a:cubicBezTo>
                <a:cubicBezTo>
                  <a:pt x="3936" y="3063"/>
                  <a:pt x="3936" y="1"/>
                  <a:pt x="1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a:extLst>
              <a:ext uri="{FF2B5EF4-FFF2-40B4-BE49-F238E27FC236}">
                <a16:creationId xmlns:a16="http://schemas.microsoft.com/office/drawing/2014/main" id="{749B2DD3-353B-594C-C881-CDACC211F808}"/>
              </a:ext>
            </a:extLst>
          </p:cNvPr>
          <p:cNvSpPr/>
          <p:nvPr/>
        </p:nvSpPr>
        <p:spPr>
          <a:xfrm rot="10800000" flipH="1">
            <a:off x="850808" y="3067622"/>
            <a:ext cx="42073" cy="32552"/>
          </a:xfrm>
          <a:custGeom>
            <a:avLst/>
            <a:gdLst/>
            <a:ahLst/>
            <a:cxnLst/>
            <a:rect l="l" t="t" r="r" b="b"/>
            <a:pathLst>
              <a:path w="2364" h="1829" extrusionOk="0">
                <a:moveTo>
                  <a:pt x="1176" y="1"/>
                </a:moveTo>
                <a:cubicBezTo>
                  <a:pt x="0" y="1"/>
                  <a:pt x="0" y="1829"/>
                  <a:pt x="1176" y="1829"/>
                </a:cubicBezTo>
                <a:cubicBezTo>
                  <a:pt x="2364" y="1829"/>
                  <a:pt x="2364"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a:extLst>
              <a:ext uri="{FF2B5EF4-FFF2-40B4-BE49-F238E27FC236}">
                <a16:creationId xmlns:a16="http://schemas.microsoft.com/office/drawing/2014/main" id="{0E049236-35A0-E274-6F48-1787A7650541}"/>
              </a:ext>
            </a:extLst>
          </p:cNvPr>
          <p:cNvSpPr/>
          <p:nvPr/>
        </p:nvSpPr>
        <p:spPr>
          <a:xfrm rot="10800000" flipH="1">
            <a:off x="754451" y="3171632"/>
            <a:ext cx="42073" cy="32765"/>
          </a:xfrm>
          <a:custGeom>
            <a:avLst/>
            <a:gdLst/>
            <a:ahLst/>
            <a:cxnLst/>
            <a:rect l="l" t="t" r="r" b="b"/>
            <a:pathLst>
              <a:path w="2364" h="1841" extrusionOk="0">
                <a:moveTo>
                  <a:pt x="1188" y="1"/>
                </a:moveTo>
                <a:cubicBezTo>
                  <a:pt x="0" y="1"/>
                  <a:pt x="0" y="1840"/>
                  <a:pt x="1188" y="1840"/>
                </a:cubicBezTo>
                <a:cubicBezTo>
                  <a:pt x="2364" y="1840"/>
                  <a:pt x="2364" y="1"/>
                  <a:pt x="11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a:extLst>
              <a:ext uri="{FF2B5EF4-FFF2-40B4-BE49-F238E27FC236}">
                <a16:creationId xmlns:a16="http://schemas.microsoft.com/office/drawing/2014/main" id="{669ACC1F-2C73-EE9B-EC5D-1E501B7E5706}"/>
              </a:ext>
            </a:extLst>
          </p:cNvPr>
          <p:cNvSpPr/>
          <p:nvPr/>
        </p:nvSpPr>
        <p:spPr>
          <a:xfrm rot="10800000" flipH="1">
            <a:off x="565065" y="3188006"/>
            <a:ext cx="42073" cy="32765"/>
          </a:xfrm>
          <a:custGeom>
            <a:avLst/>
            <a:gdLst/>
            <a:ahLst/>
            <a:cxnLst/>
            <a:rect l="l" t="t" r="r" b="b"/>
            <a:pathLst>
              <a:path w="2364" h="1841" extrusionOk="0">
                <a:moveTo>
                  <a:pt x="1176" y="1"/>
                </a:moveTo>
                <a:cubicBezTo>
                  <a:pt x="0" y="1"/>
                  <a:pt x="0" y="1840"/>
                  <a:pt x="1176" y="1840"/>
                </a:cubicBezTo>
                <a:cubicBezTo>
                  <a:pt x="2364" y="1840"/>
                  <a:pt x="2364"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7">
            <a:extLst>
              <a:ext uri="{FF2B5EF4-FFF2-40B4-BE49-F238E27FC236}">
                <a16:creationId xmlns:a16="http://schemas.microsoft.com/office/drawing/2014/main" id="{99244757-D062-79C8-9892-CB6DA824C6F2}"/>
              </a:ext>
            </a:extLst>
          </p:cNvPr>
          <p:cNvSpPr/>
          <p:nvPr/>
        </p:nvSpPr>
        <p:spPr>
          <a:xfrm>
            <a:off x="6631160" y="4071705"/>
            <a:ext cx="2643100" cy="1167500"/>
          </a:xfrm>
          <a:custGeom>
            <a:avLst/>
            <a:gdLst/>
            <a:ahLst/>
            <a:cxnLst/>
            <a:rect l="l" t="t" r="r" b="b"/>
            <a:pathLst>
              <a:path w="105724" h="46700" extrusionOk="0">
                <a:moveTo>
                  <a:pt x="105724" y="1724"/>
                </a:moveTo>
                <a:cubicBezTo>
                  <a:pt x="94770" y="1724"/>
                  <a:pt x="83496" y="-1571"/>
                  <a:pt x="72869" y="1086"/>
                </a:cubicBezTo>
                <a:cubicBezTo>
                  <a:pt x="69948" y="1816"/>
                  <a:pt x="68938" y="5656"/>
                  <a:pt x="66809" y="7785"/>
                </a:cubicBezTo>
                <a:cubicBezTo>
                  <a:pt x="64098" y="10496"/>
                  <a:pt x="59784" y="11294"/>
                  <a:pt x="55964" y="11612"/>
                </a:cubicBezTo>
                <a:cubicBezTo>
                  <a:pt x="46019" y="12441"/>
                  <a:pt x="36746" y="2437"/>
                  <a:pt x="26937" y="4276"/>
                </a:cubicBezTo>
                <a:cubicBezTo>
                  <a:pt x="14148" y="6674"/>
                  <a:pt x="2471" y="19863"/>
                  <a:pt x="143" y="32665"/>
                </a:cubicBezTo>
                <a:cubicBezTo>
                  <a:pt x="-1800" y="43354"/>
                  <a:pt x="21941" y="32927"/>
                  <a:pt x="32678" y="34579"/>
                </a:cubicBezTo>
                <a:cubicBezTo>
                  <a:pt x="38252" y="35436"/>
                  <a:pt x="42697" y="41350"/>
                  <a:pt x="44480" y="46700"/>
                </a:cubicBezTo>
              </a:path>
            </a:pathLst>
          </a:custGeom>
          <a:noFill/>
          <a:ln w="9525" cap="flat" cmpd="sng">
            <a:solidFill>
              <a:schemeClr val="accent1"/>
            </a:solidFill>
            <a:prstDash val="lgDash"/>
            <a:round/>
            <a:headEnd type="none" w="med" len="med"/>
            <a:tailEnd type="none" w="med" len="med"/>
          </a:ln>
        </p:spPr>
        <p:txBody>
          <a:bodyPr/>
          <a:lstStyle/>
          <a:p>
            <a:endParaRPr lang="en-US"/>
          </a:p>
        </p:txBody>
      </p:sp>
      <p:sp>
        <p:nvSpPr>
          <p:cNvPr id="735" name="Google Shape;735;p47">
            <a:extLst>
              <a:ext uri="{FF2B5EF4-FFF2-40B4-BE49-F238E27FC236}">
                <a16:creationId xmlns:a16="http://schemas.microsoft.com/office/drawing/2014/main" id="{67A46100-A3BC-D76E-5344-AAF2D58B689C}"/>
              </a:ext>
            </a:extLst>
          </p:cNvPr>
          <p:cNvSpPr/>
          <p:nvPr/>
        </p:nvSpPr>
        <p:spPr>
          <a:xfrm>
            <a:off x="2743200" y="4363078"/>
            <a:ext cx="3022300" cy="916000"/>
          </a:xfrm>
          <a:custGeom>
            <a:avLst/>
            <a:gdLst/>
            <a:ahLst/>
            <a:cxnLst/>
            <a:rect l="l" t="t" r="r" b="b"/>
            <a:pathLst>
              <a:path w="120892" h="36640" extrusionOk="0">
                <a:moveTo>
                  <a:pt x="0" y="36640"/>
                </a:moveTo>
                <a:cubicBezTo>
                  <a:pt x="12056" y="22862"/>
                  <a:pt x="29645" y="13737"/>
                  <a:pt x="47209" y="8570"/>
                </a:cubicBezTo>
                <a:cubicBezTo>
                  <a:pt x="54092" y="6545"/>
                  <a:pt x="61521" y="7301"/>
                  <a:pt x="68580" y="6018"/>
                </a:cubicBezTo>
                <a:cubicBezTo>
                  <a:pt x="75736" y="4717"/>
                  <a:pt x="82532" y="-1302"/>
                  <a:pt x="89632" y="276"/>
                </a:cubicBezTo>
                <a:cubicBezTo>
                  <a:pt x="93449" y="1124"/>
                  <a:pt x="95551" y="5464"/>
                  <a:pt x="97926" y="8570"/>
                </a:cubicBezTo>
                <a:cubicBezTo>
                  <a:pt x="101724" y="13536"/>
                  <a:pt x="106364" y="17802"/>
                  <a:pt x="110366" y="22605"/>
                </a:cubicBezTo>
                <a:cubicBezTo>
                  <a:pt x="113792" y="26716"/>
                  <a:pt x="115815" y="33034"/>
                  <a:pt x="120892" y="34726"/>
                </a:cubicBezTo>
              </a:path>
            </a:pathLst>
          </a:custGeom>
          <a:noFill/>
          <a:ln w="9525" cap="flat" cmpd="sng">
            <a:solidFill>
              <a:schemeClr val="accent1"/>
            </a:solidFill>
            <a:prstDash val="lgDash"/>
            <a:round/>
            <a:headEnd type="none" w="med" len="med"/>
            <a:tailEnd type="none" w="med" len="med"/>
          </a:ln>
        </p:spPr>
        <p:txBody>
          <a:bodyPr/>
          <a:lstStyle/>
          <a:p>
            <a:endParaRPr lang="en-US"/>
          </a:p>
        </p:txBody>
      </p:sp>
      <p:sp>
        <p:nvSpPr>
          <p:cNvPr id="736" name="Google Shape;736;p47">
            <a:extLst>
              <a:ext uri="{FF2B5EF4-FFF2-40B4-BE49-F238E27FC236}">
                <a16:creationId xmlns:a16="http://schemas.microsoft.com/office/drawing/2014/main" id="{476B8C90-E028-E617-7445-9C9BF44DE07B}"/>
              </a:ext>
            </a:extLst>
          </p:cNvPr>
          <p:cNvSpPr/>
          <p:nvPr/>
        </p:nvSpPr>
        <p:spPr>
          <a:xfrm>
            <a:off x="5063750" y="-39875"/>
            <a:ext cx="4162650" cy="1969000"/>
          </a:xfrm>
          <a:custGeom>
            <a:avLst/>
            <a:gdLst/>
            <a:ahLst/>
            <a:cxnLst/>
            <a:rect l="l" t="t" r="r" b="b"/>
            <a:pathLst>
              <a:path w="166506" h="78760" extrusionOk="0">
                <a:moveTo>
                  <a:pt x="0" y="0"/>
                </a:moveTo>
                <a:cubicBezTo>
                  <a:pt x="0" y="12422"/>
                  <a:pt x="10552" y="29760"/>
                  <a:pt x="22967" y="29346"/>
                </a:cubicBezTo>
                <a:cubicBezTo>
                  <a:pt x="39273" y="28802"/>
                  <a:pt x="58255" y="13054"/>
                  <a:pt x="71451" y="22647"/>
                </a:cubicBezTo>
                <a:cubicBezTo>
                  <a:pt x="81429" y="29901"/>
                  <a:pt x="81222" y="49452"/>
                  <a:pt x="93141" y="52631"/>
                </a:cubicBezTo>
                <a:cubicBezTo>
                  <a:pt x="103012" y="55264"/>
                  <a:pt x="113712" y="53183"/>
                  <a:pt x="123763" y="51355"/>
                </a:cubicBezTo>
                <a:cubicBezTo>
                  <a:pt x="130144" y="50195"/>
                  <a:pt x="139366" y="46139"/>
                  <a:pt x="143221" y="51355"/>
                </a:cubicBezTo>
                <a:cubicBezTo>
                  <a:pt x="147869" y="57644"/>
                  <a:pt x="144508" y="67328"/>
                  <a:pt x="148005" y="74322"/>
                </a:cubicBezTo>
                <a:cubicBezTo>
                  <a:pt x="150770" y="79851"/>
                  <a:pt x="162135" y="79969"/>
                  <a:pt x="166506" y="75598"/>
                </a:cubicBezTo>
              </a:path>
            </a:pathLst>
          </a:custGeom>
          <a:noFill/>
          <a:ln w="9525" cap="flat" cmpd="sng">
            <a:solidFill>
              <a:schemeClr val="accent1"/>
            </a:solidFill>
            <a:prstDash val="lgDash"/>
            <a:round/>
            <a:headEnd type="none" w="med" len="med"/>
            <a:tailEnd type="none" w="med" len="med"/>
          </a:ln>
        </p:spPr>
        <p:txBody>
          <a:bodyPr/>
          <a:lstStyle/>
          <a:p>
            <a:endParaRPr lang="en-US"/>
          </a:p>
        </p:txBody>
      </p:sp>
    </p:spTree>
    <p:extLst>
      <p:ext uri="{BB962C8B-B14F-4D97-AF65-F5344CB8AC3E}">
        <p14:creationId xmlns:p14="http://schemas.microsoft.com/office/powerpoint/2010/main" val="2560677284"/>
      </p:ext>
    </p:extLst>
  </p:cSld>
  <p:clrMapOvr>
    <a:masterClrMapping/>
  </p:clrMapOvr>
</p:sld>
</file>

<file path=ppt/theme/theme1.xml><?xml version="1.0" encoding="utf-8"?>
<a:theme xmlns:a="http://schemas.openxmlformats.org/drawingml/2006/main" name="Customer Relationship Management Training Workshop by Slidesgo">
  <a:themeElements>
    <a:clrScheme name="Simple Light">
      <a:dk1>
        <a:srgbClr val="091F4E"/>
      </a:dk1>
      <a:lt1>
        <a:srgbClr val="FFFFFF"/>
      </a:lt1>
      <a:dk2>
        <a:srgbClr val="F2F2F2"/>
      </a:dk2>
      <a:lt2>
        <a:srgbClr val="5D8A4A"/>
      </a:lt2>
      <a:accent1>
        <a:srgbClr val="6E9B5B"/>
      </a:accent1>
      <a:accent2>
        <a:srgbClr val="44407D"/>
      </a:accent2>
      <a:accent3>
        <a:srgbClr val="574F85"/>
      </a:accent3>
      <a:accent4>
        <a:srgbClr val="073763"/>
      </a:accent4>
      <a:accent5>
        <a:srgbClr val="3C78D8"/>
      </a:accent5>
      <a:accent6>
        <a:srgbClr val="FD7915"/>
      </a:accent6>
      <a:hlink>
        <a:srgbClr val="091F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TotalTime>
  <Words>1187</Words>
  <Application>Microsoft Office PowerPoint</Application>
  <PresentationFormat>On-screen Show (16:9)</PresentationFormat>
  <Paragraphs>183</Paragraphs>
  <Slides>16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Anaheim</vt:lpstr>
      <vt:lpstr>Epilogue</vt:lpstr>
      <vt:lpstr>Arial</vt:lpstr>
      <vt:lpstr>Customer Relationship Management Training Workshop by Slidesgo</vt:lpstr>
      <vt:lpstr>Forecasting Walmart Sales with Machine Learning</vt:lpstr>
      <vt:lpstr>Project Intro</vt:lpstr>
      <vt:lpstr>Project  Intro</vt:lpstr>
      <vt:lpstr>Background</vt:lpstr>
      <vt:lpstr>Datasets</vt:lpstr>
      <vt:lpstr>Data Preparation</vt:lpstr>
      <vt:lpstr>Supervised Machine Learning</vt:lpstr>
      <vt:lpstr>Feature Processing</vt:lpstr>
      <vt:lpstr>Data Analysis</vt:lpstr>
      <vt:lpstr>Model Comparison</vt:lpstr>
      <vt:lpstr>Another Approach</vt:lpstr>
      <vt:lpstr>DNN Private Score = 1.5520 </vt:lpstr>
      <vt:lpstr>04</vt:lpstr>
      <vt:lpstr>Forecasted Sales </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Walmart Sales with Machine Learning</dc:title>
  <cp:lastModifiedBy>Yu-Hui Lin</cp:lastModifiedBy>
  <cp:revision>8</cp:revision>
  <dcterms:modified xsi:type="dcterms:W3CDTF">2024-02-22T05:22:04Z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2024-02-17T18:51:11Z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4a0fd591-25f2-49e5-afef-abb1c90cb3b6</vt:lpwstr>
  </property>
  <property fmtid="{D5CDD505-2E9C-101B-9397-08002B2CF9AE}" pid="8" name="MSIP_Label_4044bd30-2ed7-4c9d-9d12-46200872a97b_ContentBits">
    <vt:lpwstr>0</vt:lpwstr>
  </property>
</Properties>
</file>