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4B988-847E-BB06-D83D-A6F294C62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22F9A-E41D-91A1-3B95-65FCD82C8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7CCD1-6688-CDE3-1FFC-C47B5A77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51A6D-4F65-F183-70C4-F405A4F6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607BA-A85C-4EBE-1136-F4D3D2A9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47654-B21F-A707-AE71-87802854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119184-A968-CC10-4ADB-18759512F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B87D5-2F66-603C-045B-2A76DB24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179D5-4EFA-E156-C5DF-9D29A079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0233-EDC9-19C0-6A64-3F8FBD08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9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5DFB3C-BB35-8622-84DF-C9599247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8ED6B-2186-B0F1-8828-C477A81C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9C8F1-69AA-29C0-A21B-4DC6148C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4FE4D-ACCA-95CE-00D2-DEDA10F4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9F710-DF3A-C60D-429A-52033377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F7395-4DDF-E409-56A3-427B85A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6B478-621A-CD44-532B-6B3704E1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FDEE8-001F-C0F0-B8EA-868A69E2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97ADC-9769-2CC1-31B9-45F563EE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4B49F-05A6-59E4-A347-B4B6DB85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8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1E301-F8AE-3291-883E-6E700E76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48354-2279-D4D6-FE29-9A0E3AA1A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F218E-A4FC-B215-3A73-2B983053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BD908-C839-9A5C-F335-0EB7A9A1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B2CF2-8479-5A10-EA5F-93D6994E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3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E9D87-AB98-E3E9-1356-88988781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9320B-6A21-D158-B8BD-1A85C0EA2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67FE15-D9E4-07DD-C765-F2D83F705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E441F-3F74-0B02-3830-60E21C34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A69A6-E3D4-28E4-09FC-B181EE90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189AC5-917B-F04E-2113-FD1D30AF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5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7CE1-D94A-1FCE-ACE9-043CA4A5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0E4BC-281D-9FE2-02C6-FB955113E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8104DD-8E66-863E-C5D9-68AA05681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C18AFB-76B6-1D31-057C-E01901927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597F84-A380-A284-D30C-922D84B1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FD7218-E7CB-68FF-C737-E7D53212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0180A3-EF2B-CCDA-2F1A-F82D53DA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0C39F7-362C-7198-6FBA-F681913C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8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9BCDC-3E95-A7C2-D6EB-6EEBAFE6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BCED3-A721-26DF-0AAA-F361BE6B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B6635D-28BB-7221-8A6B-601B8B65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F4F46A-9FE2-0898-2630-8ADA5C35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E79E7D-26C7-0561-34AC-C490CCBC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DA204D-C045-96CF-A581-DB0E7B37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70B68-A2DB-8BC2-09B3-100DA8C9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C43CA-D02A-1358-004B-87246575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B6F58-9E08-3425-7E90-3322E6E61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BD4E8-6D44-0806-5481-78517794C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F848E-FE0D-E835-B680-72FEB2D4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245F4-EAFE-39CE-182D-2C918FD7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AC5AA-8F93-981F-BE44-036A3201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6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416AF-CBF6-77E7-7F6F-8A9D4A3E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204825-C47D-D3E3-83F3-922D9864F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E7A84-E47C-8C06-D6FA-09667BE8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DA2A8-DEAB-DDC1-75E1-5B96887F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6101D-7251-BDE3-5280-59721C01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67199-9F6F-F7E0-EB47-E057CCA5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4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7422D2-2747-1ADD-5727-3612CB55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B39BA-0241-4510-B118-AC530700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BD60C-6B90-DD21-08B3-11D5F58AA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71DF6-40A7-489A-A186-AEEEFB51A357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787E1-FFC3-1B05-6DDC-B0803D811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4683D-43D9-D8FD-3DD3-0B895B34B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7746-CFE0-4720-843F-D71679C6D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6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86149-A86B-D851-D051-B6CFC4D04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Lab 1:</a:t>
            </a:r>
            <a:r>
              <a:rPr lang="zh-CN" altLang="en-US" dirty="0"/>
              <a:t> </a:t>
            </a:r>
            <a:r>
              <a:rPr lang="en-US" altLang="zh-CN" dirty="0"/>
              <a:t>Implement a calculator based on Flex &amp; Bison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31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实验介绍</a:t>
            </a:r>
            <a:r>
              <a:rPr lang="en-US" altLang="zh-CN" dirty="0"/>
              <a:t> &amp; </a:t>
            </a:r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详情见</a:t>
            </a:r>
            <a:r>
              <a:rPr lang="en-US" altLang="zh-CN" dirty="0"/>
              <a:t>lab1</a:t>
            </a:r>
            <a:r>
              <a:rPr lang="zh-CN" altLang="en-US" dirty="0"/>
              <a:t>的文档</a:t>
            </a:r>
          </a:p>
        </p:txBody>
      </p:sp>
    </p:spTree>
    <p:extLst>
      <p:ext uri="{BB962C8B-B14F-4D97-AF65-F5344CB8AC3E}">
        <p14:creationId xmlns:p14="http://schemas.microsoft.com/office/powerpoint/2010/main" val="148283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实现一个整数加减法的计算器</a:t>
            </a:r>
            <a:endParaRPr lang="en-US" altLang="zh-CN" dirty="0"/>
          </a:p>
          <a:p>
            <a:r>
              <a:rPr lang="zh-CN" altLang="en-US" dirty="0"/>
              <a:t>以 </a:t>
            </a:r>
            <a:r>
              <a:rPr lang="en-US" altLang="zh-CN" dirty="0"/>
              <a:t>3 - 5 + 2</a:t>
            </a:r>
            <a:r>
              <a:rPr lang="zh-CN" altLang="en-US" dirty="0"/>
              <a:t>为例子</a:t>
            </a:r>
          </a:p>
        </p:txBody>
      </p:sp>
    </p:spTree>
    <p:extLst>
      <p:ext uri="{BB962C8B-B14F-4D97-AF65-F5344CB8AC3E}">
        <p14:creationId xmlns:p14="http://schemas.microsoft.com/office/powerpoint/2010/main" val="340480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Part1:</a:t>
            </a:r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</a:t>
            </a:r>
            <a:r>
              <a:rPr lang="zh-CN" altLang="en-US" dirty="0"/>
              <a:t>、</a:t>
            </a:r>
            <a:r>
              <a:rPr lang="en-US" altLang="zh-CN" dirty="0"/>
              <a:t>NUMBER</a:t>
            </a:r>
            <a:r>
              <a:rPr lang="zh-CN" altLang="en-US" dirty="0"/>
              <a:t>可以理解为枚举类</a:t>
            </a:r>
            <a:endParaRPr lang="en-US" altLang="zh-CN" dirty="0"/>
          </a:p>
          <a:p>
            <a:r>
              <a:rPr lang="en-US" altLang="zh-CN" dirty="0" err="1"/>
              <a:t>yytext</a:t>
            </a:r>
            <a:r>
              <a:rPr lang="zh-CN" altLang="en-US" dirty="0"/>
              <a:t>为所识别到的字符串</a:t>
            </a:r>
            <a:endParaRPr lang="en-US" altLang="zh-CN" dirty="0"/>
          </a:p>
          <a:p>
            <a:r>
              <a:rPr lang="en-US" altLang="zh-CN" dirty="0" err="1"/>
              <a:t>yylval</a:t>
            </a:r>
            <a:r>
              <a:rPr lang="zh-CN" altLang="en-US" dirty="0"/>
              <a:t>可以理解为枚举类中的值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3-5+2  </a:t>
            </a:r>
            <a:r>
              <a:rPr lang="zh-CN" altLang="en-US" dirty="0"/>
              <a:t>→</a:t>
            </a:r>
            <a:r>
              <a:rPr lang="en-US" altLang="zh-CN" dirty="0"/>
              <a:t>  NUMBER(3)  SUB NUMBER(5) ADD NUMBER(2)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4FBBBB-5BCB-8383-909F-1B88C6A9D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9" y="1825624"/>
            <a:ext cx="9642113" cy="1325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859508-505F-A601-BDD4-65877C730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393" y="3902008"/>
            <a:ext cx="3610486" cy="14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3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 </a:t>
            </a:r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语法规约 （</a:t>
            </a:r>
            <a:r>
              <a:rPr lang="en-US" altLang="zh-CN" dirty="0"/>
              <a:t>Bison</a:t>
            </a:r>
            <a:r>
              <a:rPr lang="zh-CN" altLang="en-US" dirty="0"/>
              <a:t>是</a:t>
            </a:r>
            <a:r>
              <a:rPr lang="en-US" altLang="zh-CN" dirty="0"/>
              <a:t>LALR</a:t>
            </a:r>
            <a:r>
              <a:rPr lang="zh-CN" altLang="en-US" dirty="0"/>
              <a:t>方法，自底向上）</a:t>
            </a:r>
            <a:endParaRPr lang="en-US" altLang="zh-CN" dirty="0"/>
          </a:p>
          <a:p>
            <a:r>
              <a:rPr lang="zh-CN" altLang="en-US" dirty="0"/>
              <a:t>右边是所有可能的产生式，大括号是产生过程中额外的行为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79F53D-CB7C-2300-8C91-2A0617D9E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/>
          <a:stretch/>
        </p:blipFill>
        <p:spPr>
          <a:xfrm>
            <a:off x="838200" y="1690688"/>
            <a:ext cx="5112451" cy="18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 </a:t>
            </a:r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NUMBER(3)  </a:t>
            </a:r>
            <a:r>
              <a:rPr lang="en-US" altLang="zh-CN" dirty="0"/>
              <a:t>SUB NUMBER(5) ADD NUMBER(2)</a:t>
            </a:r>
          </a:p>
          <a:p>
            <a:pPr marL="0" indent="0">
              <a:buNone/>
            </a:pPr>
            <a:r>
              <a:rPr lang="en-US" altLang="zh-CN" dirty="0"/>
              <a:t>exp(3) SUB </a:t>
            </a:r>
            <a:r>
              <a:rPr lang="en-US" altLang="zh-CN" dirty="0">
                <a:solidFill>
                  <a:srgbClr val="FF0000"/>
                </a:solidFill>
              </a:rPr>
              <a:t>NUMBER(5)</a:t>
            </a:r>
            <a:r>
              <a:rPr lang="en-US" altLang="zh-CN" dirty="0"/>
              <a:t> ADD NUMBER(2)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exp(3) SUB term(5) </a:t>
            </a:r>
            <a:r>
              <a:rPr lang="en-US" altLang="zh-CN" dirty="0"/>
              <a:t>ADD NUMBER(2)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exp(-1) ADD exp(2)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exp(0)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为什么减法的右操作数必须是</a:t>
            </a:r>
            <a:r>
              <a:rPr lang="en-US" altLang="zh-CN" dirty="0"/>
              <a:t>term</a:t>
            </a:r>
            <a:r>
              <a:rPr lang="zh-CN" altLang="en-US" dirty="0"/>
              <a:t>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E8B487-34EA-4B65-DD4E-F57EE69B8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/>
          <a:stretch/>
        </p:blipFill>
        <p:spPr>
          <a:xfrm>
            <a:off x="6807679" y="3429000"/>
            <a:ext cx="5112451" cy="18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6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 </a:t>
            </a:r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NUMBER(3)  </a:t>
            </a:r>
            <a:r>
              <a:rPr lang="en-US" altLang="zh-CN" dirty="0"/>
              <a:t>SUB NUMBER(5) ADD NUMBER(2)</a:t>
            </a:r>
          </a:p>
          <a:p>
            <a:pPr marL="0" indent="0">
              <a:buNone/>
            </a:pPr>
            <a:r>
              <a:rPr lang="en-US" altLang="zh-CN" dirty="0"/>
              <a:t>exp(3) SUB </a:t>
            </a:r>
            <a:r>
              <a:rPr lang="en-US" altLang="zh-CN" dirty="0">
                <a:solidFill>
                  <a:srgbClr val="FF0000"/>
                </a:solidFill>
              </a:rPr>
              <a:t>NUMBER(5)</a:t>
            </a:r>
            <a:r>
              <a:rPr lang="en-US" altLang="zh-CN" dirty="0"/>
              <a:t> ADD NUMBER(2)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exp(3) SUB exp(5) </a:t>
            </a:r>
            <a:r>
              <a:rPr lang="en-US" altLang="zh-CN" dirty="0"/>
              <a:t>ADD NUMBER(2) //Lookahead</a:t>
            </a:r>
            <a:r>
              <a:rPr lang="zh-CN" altLang="en-US" dirty="0"/>
              <a:t>发现后面能规约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exp(3) SUB </a:t>
            </a:r>
            <a:r>
              <a:rPr lang="en-US" altLang="zh-CN" dirty="0">
                <a:solidFill>
                  <a:srgbClr val="FF0000"/>
                </a:solidFill>
              </a:rPr>
              <a:t>exp(5) ADD exp(2)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exp(3) SUB exp(7)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exp(-4)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E8B487-34EA-4B65-DD4E-F57EE69B8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/>
          <a:stretch/>
        </p:blipFill>
        <p:spPr>
          <a:xfrm>
            <a:off x="6807679" y="3429000"/>
            <a:ext cx="5112451" cy="18083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404504-01F1-D7B4-FC17-60FDB6E5EB7C}"/>
              </a:ext>
            </a:extLst>
          </p:cNvPr>
          <p:cNvSpPr txBox="1"/>
          <p:nvPr/>
        </p:nvSpPr>
        <p:spPr>
          <a:xfrm>
            <a:off x="7980218" y="3906982"/>
            <a:ext cx="6003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exp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215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D8F59-5FDE-735C-17AA-A63E381D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21944-F5B9-798F-5178-AA3FC03A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类型声明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A31925-7B40-1FC2-478D-1A1BFC163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83" y="4727636"/>
            <a:ext cx="3014154" cy="9576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F77D30-A752-F568-1D49-6EDE5DC86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83" y="2399554"/>
            <a:ext cx="329212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3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258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Lab 1: Implement a calculator based on Flex &amp; Bison</vt:lpstr>
      <vt:lpstr>实验介绍 &amp; 实验要求</vt:lpstr>
      <vt:lpstr>Demo讲解</vt:lpstr>
      <vt:lpstr>Part1:词法分析</vt:lpstr>
      <vt:lpstr>Part2 语法分析</vt:lpstr>
      <vt:lpstr>Part2 语法分析</vt:lpstr>
      <vt:lpstr>Part2 语法分析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Implement a calculator based on Flex &amp; Bison</dc:title>
  <dc:creator>橙均 陈</dc:creator>
  <cp:lastModifiedBy>橙均 陈</cp:lastModifiedBy>
  <cp:revision>4</cp:revision>
  <dcterms:created xsi:type="dcterms:W3CDTF">2022-09-07T04:44:42Z</dcterms:created>
  <dcterms:modified xsi:type="dcterms:W3CDTF">2022-09-09T04:33:35Z</dcterms:modified>
</cp:coreProperties>
</file>