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9" r:id="rId3"/>
    <p:sldId id="338" r:id="rId4"/>
    <p:sldId id="373" r:id="rId5"/>
    <p:sldId id="352" r:id="rId6"/>
    <p:sldId id="384" r:id="rId7"/>
    <p:sldId id="353" r:id="rId8"/>
    <p:sldId id="385" r:id="rId9"/>
    <p:sldId id="386" r:id="rId10"/>
    <p:sldId id="387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793F0C-4CAE-45E1-BDDE-FD79D8FE7DAF}">
  <a:tblStyle styleId="{CC793F0C-4CAE-45E1-BDDE-FD79D8FE7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91" autoAdjust="0"/>
  </p:normalViewPr>
  <p:slideViewPr>
    <p:cSldViewPr snapToGrid="0">
      <p:cViewPr varScale="1">
        <p:scale>
          <a:sx n="91" d="100"/>
          <a:sy n="91" d="100"/>
        </p:scale>
        <p:origin x="1195" y="72"/>
      </p:cViewPr>
      <p:guideLst/>
    </p:cSldViewPr>
  </p:slideViewPr>
  <p:outlineViewPr>
    <p:cViewPr>
      <p:scale>
        <a:sx n="33" d="100"/>
        <a:sy n="33" d="100"/>
      </p:scale>
      <p:origin x="0" y="-66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D8ABF5-CD6A-2772-607B-CC5CF9DA0E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A20DC-2588-A72E-ED15-DBCC43D95B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EB70-6424-490F-A842-4CACE6815507}" type="datetimeFigureOut">
              <a:rPr lang="en-SG" smtClean="0"/>
              <a:t>2/12/2022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86DE-4FE1-C102-FAC3-339660972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7F498-DE7C-76D2-371D-81D8BE7520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CDD22-5F61-4CFB-BA62-931AAD301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124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PCA generates new features that are orthogonal to each other , and not correlated with each other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6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69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56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02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41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02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PCA generates new features that are orthogonal to each other , and not correlated with each other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2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PCA generates new features that are orthogonal to each other , and not correlated with each other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6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PCA generates new features that are orthogonal to each other , and not correlated with each other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8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383927" y="1150452"/>
            <a:ext cx="760731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CFF"/>
                </a:solidFill>
              </a:rPr>
              <a:t>Insurance Prediction Web Application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Yee Hang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267010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– Testing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29886" y="1349364"/>
            <a:ext cx="4593115" cy="2325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Expected fail test, test inserting invalid input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Consistency testing, whether model return same result every time same set of input given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Range  testing, different ranges of inputs are given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40218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Info,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-223622" y="989634"/>
            <a:ext cx="4241548" cy="1582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Insurance Data:</a:t>
            </a: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Contains health information and the insurance price they have to pay yearly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Nowadays, a lot of insurance companies and agents offering plans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The web application is useful for customers who want to buy health insurance but want to know the approximate premium they have to pay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6977-FF99-0D9A-D8BE-C6D41D1B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26" y="269321"/>
            <a:ext cx="4858066" cy="1263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BD881-38E7-52D5-8068-35FEF45FA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014" y="2125862"/>
            <a:ext cx="4621650" cy="2537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89E35-EAE9-381F-6D40-16F4D3B9D2DA}"/>
              </a:ext>
            </a:extLst>
          </p:cNvPr>
          <p:cNvSpPr txBox="1"/>
          <p:nvPr/>
        </p:nvSpPr>
        <p:spPr>
          <a:xfrm>
            <a:off x="4144398" y="4779264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distribution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31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267010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r>
              <a:rPr lang="en-US" dirty="0" err="1"/>
              <a:t>phik</a:t>
            </a:r>
            <a:r>
              <a:rPr lang="en-US" dirty="0"/>
              <a:t> correlation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-497018" y="867972"/>
            <a:ext cx="4241548" cy="3390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indent="-228600" algn="l" rtl="0">
              <a:spcBef>
                <a:spcPts val="1000"/>
              </a:spcBef>
              <a:spcAft>
                <a:spcPts val="0"/>
              </a:spcAft>
              <a:buSzPts val="1200"/>
              <a:buAutoNum type="arabicParenR"/>
            </a:pPr>
            <a:endParaRPr lang="en-US" dirty="0">
              <a:solidFill>
                <a:schemeClr val="dk1"/>
              </a:solidFill>
            </a:endParaRPr>
          </a:p>
          <a:p>
            <a:pPr marL="381000" lvl="0" indent="-228600" algn="l" rtl="0">
              <a:spcBef>
                <a:spcPts val="1000"/>
              </a:spcBef>
              <a:spcAft>
                <a:spcPts val="0"/>
              </a:spcAft>
              <a:buSzPts val="1200"/>
              <a:buAutoNum type="arabicParenR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Google Shape;192;p31">
            <a:extLst>
              <a:ext uri="{FF2B5EF4-FFF2-40B4-BE49-F238E27FC236}">
                <a16:creationId xmlns:a16="http://schemas.microsoft.com/office/drawing/2014/main" id="{69D772C7-9C07-044A-B93A-79F21883118C}"/>
              </a:ext>
            </a:extLst>
          </p:cNvPr>
          <p:cNvSpPr txBox="1">
            <a:spLocks/>
          </p:cNvSpPr>
          <p:nvPr/>
        </p:nvSpPr>
        <p:spPr>
          <a:xfrm>
            <a:off x="316057" y="972080"/>
            <a:ext cx="2474648" cy="339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Any transplants have highest correlation with the target 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Followed by age and the history of transplant in family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Height has small amount of correlation hence, dropped from data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25D16-783E-3C25-A36F-79301252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780" y="1453972"/>
            <a:ext cx="5083038" cy="28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9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267010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6B7F4-1372-7DA7-A7E9-FEF922FA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4" y="1070996"/>
            <a:ext cx="7646271" cy="39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267010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479031" y="900412"/>
            <a:ext cx="3897897" cy="3976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Testing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Decision Tree, best validation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238D6-16FD-AE18-52B7-A9944374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913" y="-73314"/>
            <a:ext cx="5201783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03676-BEAA-313C-79E7-5AEC7AAE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6201"/>
            <a:ext cx="3988936" cy="27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267010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Tuning and results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669931" y="1054144"/>
            <a:ext cx="4241548" cy="3390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indent="-228600" algn="l" rtl="0">
              <a:spcBef>
                <a:spcPts val="1000"/>
              </a:spcBef>
              <a:spcAft>
                <a:spcPts val="0"/>
              </a:spcAft>
              <a:buSzPts val="1200"/>
              <a:buAutoNum type="arabicParenR"/>
            </a:pPr>
            <a:endParaRPr lang="en-US" dirty="0">
              <a:solidFill>
                <a:schemeClr val="dk1"/>
              </a:solidFill>
            </a:endParaRPr>
          </a:p>
          <a:p>
            <a:pPr marL="381000" lvl="0" indent="-228600" algn="l" rtl="0">
              <a:spcBef>
                <a:spcPts val="1000"/>
              </a:spcBef>
              <a:spcAft>
                <a:spcPts val="0"/>
              </a:spcAft>
              <a:buSzPts val="1200"/>
              <a:buAutoNum type="arabicParenR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Google Shape;192;p31">
            <a:extLst>
              <a:ext uri="{FF2B5EF4-FFF2-40B4-BE49-F238E27FC236}">
                <a16:creationId xmlns:a16="http://schemas.microsoft.com/office/drawing/2014/main" id="{69D772C7-9C07-044A-B93A-79F21883118C}"/>
              </a:ext>
            </a:extLst>
          </p:cNvPr>
          <p:cNvSpPr txBox="1">
            <a:spLocks/>
          </p:cNvSpPr>
          <p:nvPr/>
        </p:nvSpPr>
        <p:spPr>
          <a:xfrm>
            <a:off x="182664" y="876332"/>
            <a:ext cx="2474648" cy="339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After tuning the decision tree, Achieved better validation score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Final MAE is 1271 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although the MAE, looks very high, the percentage error on the test set is 5% which is decent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Thus, such predictions will also likely to be useful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Mean average percentage error is 5% 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BE818-5ECD-843F-5B55-753138E9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12" y="1508244"/>
            <a:ext cx="6413472" cy="12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267010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– Front end - Homepage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29887" y="1349365"/>
            <a:ext cx="4098164" cy="19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Convince user why important to buy insurance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Peace of mind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Convince user why get a prediction first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Avoid buying plans that don’t worth/too expensive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B9359-BE6B-D044-8D26-B94812774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37"/>
          <a:stretch/>
        </p:blipFill>
        <p:spPr>
          <a:xfrm>
            <a:off x="4228051" y="1125444"/>
            <a:ext cx="4786062" cy="18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267010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– Prediction Page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29887" y="1349365"/>
            <a:ext cx="4098164" cy="19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Show User allowed values for numerical features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Easier for user to make a prediction</a:t>
            </a: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Use Dropdown instead of radio button to save space and more aesthetically pleasing (personal 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C33BB-9970-95D5-34ED-9E895359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62" y="839710"/>
            <a:ext cx="3592653" cy="1842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84002-A571-86F3-7677-56A890B9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468" y="2935420"/>
            <a:ext cx="4189357" cy="20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6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68008" y="267010"/>
            <a:ext cx="8607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– Prediction History  Page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29887" y="1349365"/>
            <a:ext cx="4098164" cy="19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Show the history of the prediction with a date and time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50F35-570D-549B-99D0-B7F9520E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52" y="1719398"/>
            <a:ext cx="5290457" cy="17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5199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18261</TotalTime>
  <Words>351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Barlow</vt:lpstr>
      <vt:lpstr>Montserrat</vt:lpstr>
      <vt:lpstr>Consolas</vt:lpstr>
      <vt:lpstr>Arial</vt:lpstr>
      <vt:lpstr>Management Consulting Toolkit by Slidesgo</vt:lpstr>
      <vt:lpstr>Insurance Prediction Web Application</vt:lpstr>
      <vt:lpstr>Dataset Info,</vt:lpstr>
      <vt:lpstr>EDA phik correlation</vt:lpstr>
      <vt:lpstr>Feature Engineering</vt:lpstr>
      <vt:lpstr>Models</vt:lpstr>
      <vt:lpstr>Tuning and results</vt:lpstr>
      <vt:lpstr>Application – Front end - Homepage</vt:lpstr>
      <vt:lpstr>Application – Prediction Page</vt:lpstr>
      <vt:lpstr>Application – Prediction History  Page</vt:lpstr>
      <vt:lpstr>Application –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Housing   Analysis</dc:title>
  <dc:creator>Yee Hang</dc:creator>
  <cp:lastModifiedBy>YEE HANG</cp:lastModifiedBy>
  <cp:revision>80</cp:revision>
  <dcterms:modified xsi:type="dcterms:W3CDTF">2022-12-02T15:22:49Z</dcterms:modified>
</cp:coreProperties>
</file>