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7" r:id="rId3"/>
    <p:sldId id="257" r:id="rId5"/>
    <p:sldId id="258" r:id="rId6"/>
    <p:sldId id="260" r:id="rId7"/>
    <p:sldId id="261" r:id="rId8"/>
    <p:sldId id="262" r:id="rId9"/>
    <p:sldId id="263" r:id="rId10"/>
    <p:sldId id="264" r:id="rId11"/>
    <p:sldId id="265"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XA"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57.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浪漫主义是兴起于18世纪后期，然后持续发展到19世纪中期的艺术运动，那么浪漫主义跟我们平时所讲的浪漫有什么关系么？</a:t>
            </a:r>
            <a:r>
              <a:rPr lang="en-US" altLang="zh-CN"/>
              <a:t> </a:t>
            </a:r>
            <a:r>
              <a:rPr lang="zh-CN" altLang="en-US"/>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 们的心中。</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介绍的是欧仁·德拉克罗瓦，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[1]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谢谢。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1.jpe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jpeg"/><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3.jpeg"/><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3.jpeg"/><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3.jpeg"/><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jpeg"/><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1.jpeg"/><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1.jpeg"/><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2.jpe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image" Target="../media/image1.jpeg"/><Relationship Id="rId3" Type="http://schemas.openxmlformats.org/officeDocument/2006/relationships/tags" Target="../tags/tag52.xml"/><Relationship Id="rId2" Type="http://schemas.openxmlformats.org/officeDocument/2006/relationships/tags" Target="../tags/tag51.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1.jpeg"/><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custDataLst>
              <p:tags r:id="rId4"/>
            </p:custDataLst>
          </p:nvPr>
        </p:nvSpPr>
        <p:spPr>
          <a:xfrm>
            <a:off x="2503200" y="2447730"/>
            <a:ext cx="7185600" cy="1198800"/>
          </a:xfrm>
        </p:spPr>
        <p:txBody>
          <a:bodyPr lIns="90000" tIns="46800" rIns="90000" bIns="46800" anchor="b" anchorCtr="0">
            <a:normAutofit/>
          </a:bodyPr>
          <a:lstStyle>
            <a:lvl1pPr algn="dist">
              <a:defRPr sz="7200" b="0" spc="600" baseline="0">
                <a:solidFill>
                  <a:schemeClr val="accent1"/>
                </a:solidFill>
                <a:latin typeface="微软雅黑" panose="020B0503020204020204" charset="-122"/>
                <a:ea typeface="汉仪旗黑-85S" panose="00020600040101010101" pitchFamily="18" charset="-122"/>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5"/>
            </p:custDataLst>
          </p:nvPr>
        </p:nvSpPr>
        <p:spPr>
          <a:xfrm>
            <a:off x="4031400" y="3819541"/>
            <a:ext cx="4129200" cy="502601"/>
          </a:xfrm>
        </p:spPr>
        <p:txBody>
          <a:bodyPr lIns="101600" tIns="38100" rIns="76200" bIns="38100">
            <a:normAutofit/>
          </a:bodyPr>
          <a:lstStyle>
            <a:lvl1pPr marL="0" indent="0" algn="ctr" eaLnBrk="1" fontAlgn="auto" latinLnBrk="0" hangingPunct="1">
              <a:lnSpc>
                <a:spcPct val="100000"/>
              </a:lnSpc>
              <a:buNone/>
              <a:defRPr sz="1400" u="none" strike="noStrike" kern="1200" cap="none" spc="200" normalizeH="0" baseline="0">
                <a:solidFill>
                  <a:schemeClr val="tx1">
                    <a:lumMod val="75000"/>
                    <a:lumOff val="25000"/>
                  </a:schemeClr>
                </a:solidFill>
                <a:uFillTx/>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u="none" strike="noStrike" kern="1200" cap="none" spc="0" normalizeH="0" baseline="0">
                <a:latin typeface="微软雅黑" panose="020B0503020204020204" charset="-122"/>
                <a:ea typeface="微软雅黑" panose="020B0503020204020204" charset="-122"/>
              </a:defRPr>
            </a:lvl1pPr>
            <a:lvl2pPr>
              <a:defRPr u="none" strike="noStrike" kern="1200" cap="none" spc="0" normalizeH="0" baseline="0">
                <a:latin typeface="微软雅黑" panose="020B0503020204020204" charset="-122"/>
                <a:ea typeface="微软雅黑" panose="020B0503020204020204" charset="-122"/>
              </a:defRPr>
            </a:lvl2pPr>
            <a:lvl3pPr>
              <a:defRPr u="none" strike="noStrike" kern="1200" cap="none" spc="0" normalizeH="0" baseline="0">
                <a:latin typeface="微软雅黑" panose="020B0503020204020204" charset="-122"/>
                <a:ea typeface="微软雅黑" panose="020B0503020204020204" charset="-122"/>
              </a:defRPr>
            </a:lvl3pPr>
            <a:lvl4pPr>
              <a:defRPr u="none" strike="noStrike" kern="1200" cap="none" spc="0" normalizeH="0" baseline="0">
                <a:latin typeface="微软雅黑" panose="020B0503020204020204" charset="-122"/>
                <a:ea typeface="微软雅黑" panose="020B0503020204020204" charset="-122"/>
              </a:defRPr>
            </a:lvl4pPr>
            <a:lvl5pPr>
              <a:defRPr u="none" strike="noStrike" kern="1200" cap="none" spc="0" normalizeH="0"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97100" y="2447730"/>
            <a:ext cx="7797800" cy="1198800"/>
          </a:xfrm>
        </p:spPr>
        <p:txBody>
          <a:bodyPr vert="horz" lIns="90000" tIns="46800" rIns="90000" bIns="46800" rtlCol="0" anchor="b" anchorCtr="0">
            <a:normAutofit/>
          </a:bodyPr>
          <a:lstStyle>
            <a:lvl1pPr marL="0" marR="0" algn="dist" defTabSz="914400" rtl="0" eaLnBrk="1" fontAlgn="auto" latinLnBrk="0" hangingPunct="1">
              <a:lnSpc>
                <a:spcPct val="100000"/>
              </a:lnSpc>
              <a:buNone/>
              <a:defRPr kumimoji="0" lang="zh-CN" altLang="en-US" sz="7200" b="0" i="0" u="none" strike="noStrike" kern="1200" cap="none" spc="600" normalizeH="0" baseline="0" noProof="1" dirty="0">
                <a:solidFill>
                  <a:schemeClr val="accent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单击编辑标题</a:t>
            </a:r>
            <a:endParaRPr dirty="0">
              <a:sym typeface="+mn-ea"/>
            </a:endParaRP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8"/>
            </p:custDataLst>
          </p:nvPr>
        </p:nvSpPr>
        <p:spPr>
          <a:xfrm>
            <a:off x="3917764" y="3819541"/>
            <a:ext cx="4356472" cy="317500"/>
          </a:xfrm>
        </p:spPr>
        <p:txBody>
          <a:bodyPr>
            <a:normAutofit/>
          </a:bodyPr>
          <a:lstStyle>
            <a:lvl1pPr marL="0" indent="0" algn="ctr">
              <a:lnSpc>
                <a:spcPct val="100000"/>
              </a:lnSpc>
              <a:buNone/>
              <a:defRPr sz="1400" spc="800" baseline="0">
                <a:solidFill>
                  <a:schemeClr val="tx1">
                    <a:lumMod val="75000"/>
                    <a:lumOff val="25000"/>
                  </a:schemeClr>
                </a:solidFill>
                <a:latin typeface="微软雅黑" panose="020B0503020204020204" charset="-122"/>
              </a:defRPr>
            </a:lvl1pPr>
            <a:lvl2pPr marL="457200" indent="0" algn="ctr">
              <a:lnSpc>
                <a:spcPct val="100000"/>
              </a:lnSpc>
              <a:buNone/>
              <a:defRPr sz="1400" spc="800" baseline="0">
                <a:solidFill>
                  <a:schemeClr val="tx1">
                    <a:lumMod val="75000"/>
                    <a:lumOff val="25000"/>
                  </a:schemeClr>
                </a:solidFill>
                <a:latin typeface="微软雅黑" panose="020B0503020204020204" charset="-122"/>
              </a:defRPr>
            </a:lvl2pPr>
          </a:lstStyle>
          <a:p>
            <a:pPr lvl="0"/>
            <a:r>
              <a:rPr lang="zh-CN" altLang="en-US" dirty="0"/>
              <a:t>单击此处编辑文本</a:t>
            </a:r>
            <a:endParaRPr lang="zh-CN" altLang="en-US" dirty="0"/>
          </a:p>
          <a:p>
            <a:pPr lvl="1"/>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userDrawn="1">
            <p:ph type="title"/>
            <p:custDataLst>
              <p:tags r:id="rId5"/>
            </p:custDataLst>
          </p:nvPr>
        </p:nvSpPr>
        <p:spPr>
          <a:xfrm>
            <a:off x="579600" y="237600"/>
            <a:ext cx="11037600" cy="441964"/>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9"/>
            </p:custDataLst>
          </p:nvPr>
        </p:nvSpPr>
        <p:spPr>
          <a:xfrm>
            <a:off x="579600" y="1663200"/>
            <a:ext cx="53424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0"/>
            </p:custDataLst>
          </p:nvPr>
        </p:nvSpPr>
        <p:spPr>
          <a:xfrm>
            <a:off x="6242400" y="1663200"/>
            <a:ext cx="53676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1"/>
            </p:custDataLst>
          </p:nvPr>
        </p:nvSpPr>
        <p:spPr>
          <a:xfrm>
            <a:off x="572400" y="4816800"/>
            <a:ext cx="53424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2"/>
            </p:custDataLst>
          </p:nvPr>
        </p:nvSpPr>
        <p:spPr>
          <a:xfrm>
            <a:off x="6253200" y="4813200"/>
            <a:ext cx="53676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59000" y="2601738"/>
            <a:ext cx="7874000" cy="1076400"/>
          </a:xfrm>
        </p:spPr>
        <p:txBody>
          <a:bodyPr lIns="90000" tIns="46800" rIns="90000" bIns="46800" anchor="b" anchorCtr="0">
            <a:normAutofit/>
          </a:bodyPr>
          <a:lstStyle>
            <a:lvl1pPr algn="ctr">
              <a:defRPr sz="6400" b="0" u="none" strike="noStrike" kern="1200" cap="none" spc="800" normalizeH="0" baseline="0">
                <a:solidFill>
                  <a:schemeClr val="accent1"/>
                </a:solidFill>
                <a:uFillTx/>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031400" y="3819541"/>
            <a:ext cx="4129200" cy="531019"/>
          </a:xfrm>
        </p:spPr>
        <p:txBody>
          <a:bodyPr lIns="90000" tIns="46800" rIns="90000" bIns="46800">
            <a:normAutofit/>
          </a:bodyPr>
          <a:lstStyle>
            <a:lvl1pPr marL="0" indent="0" algn="ctr" eaLnBrk="1" fontAlgn="auto" latinLnBrk="0" hangingPunct="1">
              <a:lnSpc>
                <a:spcPct val="100000"/>
              </a:lnSpc>
              <a:buNone/>
              <a:defRPr kumimoji="0" lang="zh-CN" altLang="en-US" sz="1400" b="0" i="0" u="none" strike="noStrike" kern="1200" cap="none" spc="800" normalizeH="0" baseline="0" noProof="1">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1pPr>
            <a:lvl2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2pPr>
            <a:lvl3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3pPr>
            <a:lvl4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4pPr>
            <a:lvl5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4" name="图片 1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2" y="0"/>
            <a:ext cx="7073321" cy="6858000"/>
          </a:xfrm>
          <a:custGeom>
            <a:avLst/>
            <a:gdLst>
              <a:gd name="connsiteX0" fmla="*/ 0 w 7073321"/>
              <a:gd name="connsiteY0" fmla="*/ 0 h 6858000"/>
              <a:gd name="connsiteX1" fmla="*/ 3362885 w 7073321"/>
              <a:gd name="connsiteY1" fmla="*/ 0 h 6858000"/>
              <a:gd name="connsiteX2" fmla="*/ 4634891 w 7073321"/>
              <a:gd name="connsiteY2" fmla="*/ 0 h 6858000"/>
              <a:gd name="connsiteX3" fmla="*/ 7073321 w 7073321"/>
              <a:gd name="connsiteY3" fmla="*/ 6858000 h 6858000"/>
              <a:gd name="connsiteX4" fmla="*/ 3362885 w 7073321"/>
              <a:gd name="connsiteY4" fmla="*/ 6858000 h 6858000"/>
              <a:gd name="connsiteX5" fmla="*/ 2171151 w 7073321"/>
              <a:gd name="connsiteY5" fmla="*/ 6858000 h 6858000"/>
              <a:gd name="connsiteX6" fmla="*/ 0 w 707332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321" h="6858000">
                <a:moveTo>
                  <a:pt x="0" y="0"/>
                </a:moveTo>
                <a:lnTo>
                  <a:pt x="3362885" y="0"/>
                </a:lnTo>
                <a:lnTo>
                  <a:pt x="4634891" y="0"/>
                </a:lnTo>
                <a:lnTo>
                  <a:pt x="7073321" y="6858000"/>
                </a:lnTo>
                <a:lnTo>
                  <a:pt x="3362885" y="6858000"/>
                </a:lnTo>
                <a:lnTo>
                  <a:pt x="217115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charset="-122"/>
            </a:endParaRPr>
          </a:p>
        </p:txBody>
      </p:sp>
      <p:pic>
        <p:nvPicPr>
          <p:cNvPr id="7" name="图片 6"/>
          <p:cNvPicPr>
            <a:picLocks noChangeAspect="1"/>
          </p:cNvPicPr>
          <p:nvPr>
            <p:custDataLst>
              <p:tags r:id="rId3"/>
            </p:custDataLst>
          </p:nvPr>
        </p:nvPicPr>
        <p:blipFill>
          <a:blip r:embed="rId4"/>
          <a:srcRect/>
          <a:stretch>
            <a:fillRect/>
          </a:stretch>
        </p:blipFill>
        <p:spPr>
          <a:xfrm>
            <a:off x="1" y="0"/>
            <a:ext cx="6141567" cy="6858000"/>
          </a:xfrm>
          <a:custGeom>
            <a:avLst/>
            <a:gdLst>
              <a:gd name="connsiteX0" fmla="*/ 0 w 6141567"/>
              <a:gd name="connsiteY0" fmla="*/ 0 h 6858000"/>
              <a:gd name="connsiteX1" fmla="*/ 2431131 w 6141567"/>
              <a:gd name="connsiteY1" fmla="*/ 0 h 6858000"/>
              <a:gd name="connsiteX2" fmla="*/ 3703137 w 6141567"/>
              <a:gd name="connsiteY2" fmla="*/ 0 h 6858000"/>
              <a:gd name="connsiteX3" fmla="*/ 6141567 w 6141567"/>
              <a:gd name="connsiteY3" fmla="*/ 6858000 h 6858000"/>
              <a:gd name="connsiteX4" fmla="*/ 2431131 w 6141567"/>
              <a:gd name="connsiteY4" fmla="*/ 6858000 h 6858000"/>
              <a:gd name="connsiteX5" fmla="*/ 1239397 w 6141567"/>
              <a:gd name="connsiteY5" fmla="*/ 6858000 h 6858000"/>
              <a:gd name="connsiteX6" fmla="*/ 0 w 61415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1567" h="6858000">
                <a:moveTo>
                  <a:pt x="0" y="0"/>
                </a:moveTo>
                <a:lnTo>
                  <a:pt x="2431131" y="0"/>
                </a:lnTo>
                <a:lnTo>
                  <a:pt x="3703137" y="0"/>
                </a:lnTo>
                <a:lnTo>
                  <a:pt x="6141567" y="6858000"/>
                </a:lnTo>
                <a:lnTo>
                  <a:pt x="2431131" y="6858000"/>
                </a:lnTo>
                <a:lnTo>
                  <a:pt x="1239397" y="6858000"/>
                </a:lnTo>
                <a:lnTo>
                  <a:pt x="0" y="6858000"/>
                </a:lnTo>
                <a:close/>
              </a:path>
            </a:pathLst>
          </a:custGeom>
        </p:spPr>
      </p:pic>
      <p:sp>
        <p:nvSpPr>
          <p:cNvPr id="9" name="矩形 8"/>
          <p:cNvSpPr/>
          <p:nvPr userDrawn="1">
            <p:custDataLst>
              <p:tags r:id="rId5"/>
            </p:custDataLst>
          </p:nvPr>
        </p:nvSpPr>
        <p:spPr>
          <a:xfrm>
            <a:off x="246743" y="243785"/>
            <a:ext cx="11698515" cy="637043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834743" y="660944"/>
            <a:ext cx="5687376"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2.xml"/><Relationship Id="rId19" Type="http://schemas.openxmlformats.org/officeDocument/2006/relationships/tags" Target="../tags/tag13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139.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142.xml"/><Relationship Id="rId3" Type="http://schemas.openxmlformats.org/officeDocument/2006/relationships/image" Target="../media/image4.jpeg"/><Relationship Id="rId2" Type="http://schemas.openxmlformats.org/officeDocument/2006/relationships/tags" Target="../tags/tag141.xml"/><Relationship Id="rId1" Type="http://schemas.openxmlformats.org/officeDocument/2006/relationships/tags" Target="../tags/tag14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45.xml"/><Relationship Id="rId3" Type="http://schemas.openxmlformats.org/officeDocument/2006/relationships/image" Target="../media/image5.jpeg"/><Relationship Id="rId2" Type="http://schemas.openxmlformats.org/officeDocument/2006/relationships/tags" Target="../tags/tag144.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5.xml"/><Relationship Id="rId3" Type="http://schemas.openxmlformats.org/officeDocument/2006/relationships/tags" Target="../tags/tag147.xml"/><Relationship Id="rId2" Type="http://schemas.openxmlformats.org/officeDocument/2006/relationships/image" Target="../media/image6.jpeg"/><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6.xml"/><Relationship Id="rId4" Type="http://schemas.openxmlformats.org/officeDocument/2006/relationships/tags" Target="../tags/tag150.xml"/><Relationship Id="rId3" Type="http://schemas.openxmlformats.org/officeDocument/2006/relationships/image" Target="../media/image7.jpeg"/><Relationship Id="rId2" Type="http://schemas.openxmlformats.org/officeDocument/2006/relationships/tags" Target="../tags/tag149.xml"/><Relationship Id="rId1" Type="http://schemas.openxmlformats.org/officeDocument/2006/relationships/tags" Target="../tags/tag14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7.xml"/><Relationship Id="rId4" Type="http://schemas.openxmlformats.org/officeDocument/2006/relationships/tags" Target="../tags/tag153.xml"/><Relationship Id="rId3" Type="http://schemas.openxmlformats.org/officeDocument/2006/relationships/image" Target="../media/image7.jpeg"/><Relationship Id="rId2" Type="http://schemas.openxmlformats.org/officeDocument/2006/relationships/tags" Target="../tags/tag152.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15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1.xml"/><Relationship Id="rId3" Type="http://schemas.openxmlformats.org/officeDocument/2006/relationships/themeOverride" Target="../theme/themeOverride2.xml"/><Relationship Id="rId2" Type="http://schemas.openxmlformats.org/officeDocument/2006/relationships/tags" Target="../tags/tag156.xml"/><Relationship Id="rId1" Type="http://schemas.openxmlformats.org/officeDocument/2006/relationships/tags" Target="../tags/tag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7780" y="0"/>
            <a:ext cx="12209145" cy="6858000"/>
          </a:xfrm>
          <a:prstGeom prst="rect">
            <a:avLst/>
          </a:prstGeom>
          <a:noFill/>
        </p:spPr>
        <p:txBody>
          <a:bodyPr wrap="square" rtlCol="0">
            <a:noAutofit/>
          </a:bodyPr>
          <a:p>
            <a:r>
              <a:rPr lang="zh-CN" altLang="zh-CN" sz="1000"/>
              <a:t>讲稿：</a:t>
            </a:r>
            <a:endParaRPr lang="zh-CN" altLang="zh-CN" sz="1000"/>
          </a:p>
          <a:p>
            <a:endParaRPr lang="zh-CN" altLang="zh-CN" sz="1000"/>
          </a:p>
          <a:p>
            <a:r>
              <a:rPr lang="zh-CN" altLang="zh-CN" sz="1000"/>
              <a:t>大家好啊，我是</a:t>
            </a:r>
            <a:r>
              <a:rPr lang="en-US" altLang="zh-CN" sz="1000"/>
              <a:t>xxxx</a:t>
            </a:r>
            <a:r>
              <a:rPr lang="zh-CN" altLang="en-US" sz="1000"/>
              <a:t>，今天来给大家想看的东西啊。现在介绍的是欧洲浪漫主义，那么这个所谓的浪漫主义是个什么东西呢？</a:t>
            </a:r>
            <a:endParaRPr lang="zh-CN" altLang="en-US" sz="1000"/>
          </a:p>
          <a:p>
            <a:r>
              <a:rPr lang="zh-CN" altLang="en-US" sz="1000">
                <a:sym typeface="+mn-ea"/>
              </a:rPr>
              <a:t>（翻页）浪漫主义是兴起于18世纪后期，然后持续发展到19世纪中期的艺术运动，那么浪漫主义跟我们平时所讲的浪漫有什么关系么？</a:t>
            </a:r>
            <a:r>
              <a:rPr lang="en-US" altLang="zh-CN" sz="1000">
                <a:sym typeface="+mn-ea"/>
              </a:rPr>
              <a:t> </a:t>
            </a:r>
            <a:r>
              <a:rPr lang="zh-CN" altLang="en-US" sz="1000">
                <a:sym typeface="+mn-ea"/>
              </a:rPr>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sz="1000">
              <a:sym typeface="+mn-ea"/>
            </a:endParaRPr>
          </a:p>
          <a:p>
            <a:r>
              <a:rPr lang="zh-CN" altLang="en-US" sz="1000">
                <a:sym typeface="+mn-ea"/>
              </a:rPr>
              <a:t>（翻页）那么，这东西为什么会出现呢？原来呀</a:t>
            </a:r>
            <a:r>
              <a:rPr lang="en-US" altLang="zh-CN" sz="1000">
                <a:sym typeface="+mn-ea"/>
              </a:rPr>
              <a:t>~</a:t>
            </a:r>
            <a:r>
              <a:rPr lang="zh-CN" altLang="en-US" sz="1000">
                <a:sym typeface="+mn-ea"/>
              </a:rPr>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精神迷惑和惶恐中期盼的神袛走遍全欧，把一种尖锐而又含混的精神气质带到人们的心中。</a:t>
            </a:r>
            <a:endParaRPr lang="zh-CN" altLang="en-US" sz="1000">
              <a:sym typeface="+mn-ea"/>
            </a:endParaRPr>
          </a:p>
          <a:p>
            <a:r>
              <a:rPr lang="zh-CN" altLang="en-US" sz="1000">
                <a:sym typeface="+mn-ea"/>
              </a:rPr>
              <a:t>（翻页）现在，通过欧仁·德拉克罗瓦及他的作品来更好地了解这个艺术类别。</a:t>
            </a:r>
            <a:r>
              <a:rPr lang="zh-CN" altLang="en-US" sz="1000">
                <a:sym typeface="+mn-ea"/>
              </a:rPr>
              <a:t>欧仁·德拉克罗瓦</a:t>
            </a:r>
            <a:r>
              <a:rPr lang="zh-CN" altLang="en-US" sz="1000">
                <a:sym typeface="+mn-ea"/>
              </a:rPr>
              <a:t>，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sz="1000"/>
          </a:p>
          <a:p>
            <a:r>
              <a:rPr lang="zh-CN" altLang="en-US" sz="1000"/>
              <a:t>（翻页）这是他的代表作（等</a:t>
            </a:r>
            <a:r>
              <a:rPr lang="en-US" altLang="zh-CN" sz="1000"/>
              <a:t>1~2</a:t>
            </a:r>
            <a:r>
              <a:rPr lang="zh-CN" altLang="en-US" sz="1000"/>
              <a:t>秒）</a:t>
            </a:r>
            <a:r>
              <a:rPr lang="zh-CN" altLang="en-US" sz="1000">
                <a:sym typeface="+mn-ea"/>
              </a:rPr>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sz="1000">
              <a:sym typeface="+mn-ea"/>
            </a:endParaRPr>
          </a:p>
          <a:p>
            <a:r>
              <a:rPr lang="zh-CN" altLang="en-US" sz="1000"/>
              <a:t>（翻页）</a:t>
            </a:r>
            <a:r>
              <a:rPr lang="zh-CN" altLang="en-US" sz="1000" dirty="0">
                <a:sym typeface="+mn-ea"/>
              </a:rPr>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sz="1000" dirty="0">
              <a:sym typeface="+mn-ea"/>
            </a:endParaRPr>
          </a:p>
          <a:p>
            <a:r>
              <a:rPr lang="zh-CN" altLang="en-US" sz="1000" dirty="0">
                <a:sym typeface="+mn-ea"/>
              </a:rPr>
              <a:t>（翻页）</a:t>
            </a:r>
            <a:r>
              <a:rPr lang="zh-CN" altLang="en-US" sz="1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1000"/>
          </a:p>
          <a:p>
            <a:endParaRPr lang="zh-CN" altLang="en-US" sz="1000" dirty="0"/>
          </a:p>
          <a:p>
            <a:endParaRPr lang="zh-CN" altLang="en-US" sz="1000"/>
          </a:p>
        </p:txBody>
      </p:sp>
      <p:sp>
        <p:nvSpPr>
          <p:cNvPr id="3" name="文本框 2"/>
          <p:cNvSpPr txBox="1"/>
          <p:nvPr/>
        </p:nvSpPr>
        <p:spPr>
          <a:xfrm>
            <a:off x="742950" y="1708785"/>
            <a:ext cx="11106150" cy="4464050"/>
          </a:xfrm>
          <a:prstGeom prst="rect">
            <a:avLst/>
          </a:prstGeom>
          <a:noFill/>
        </p:spPr>
        <p:txBody>
          <a:bodyPr wrap="square" rtlCol="0">
            <a:noAutofit/>
          </a:bodyPr>
          <a:p>
            <a:r>
              <a:rPr lang="zh-CN" altLang="en-US" sz="8000"/>
              <a:t>注意，此页为演讲稿，上台前请删除此页或从第二页开始</a:t>
            </a:r>
            <a:r>
              <a:rPr lang="zh-CN" altLang="en-US" sz="8000"/>
              <a:t>播放</a:t>
            </a:r>
            <a:endParaRPr lang="zh-CN" altLang="en-US" sz="80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zh-CN" altLang="zh-CN" dirty="0"/>
              <a:t>欧洲浪漫主义</a:t>
            </a:r>
            <a:endParaRPr lang="zh-CN" altLang="zh-CN" dirty="0"/>
          </a:p>
        </p:txBody>
      </p:sp>
      <p:sp>
        <p:nvSpPr>
          <p:cNvPr id="3" name="文本框 2"/>
          <p:cNvSpPr txBox="1"/>
          <p:nvPr/>
        </p:nvSpPr>
        <p:spPr>
          <a:xfrm>
            <a:off x="2502535" y="4100195"/>
            <a:ext cx="7185660" cy="1764030"/>
          </a:xfrm>
          <a:prstGeom prst="rect">
            <a:avLst/>
          </a:prstGeom>
          <a:noFill/>
        </p:spPr>
        <p:txBody>
          <a:bodyPr wrap="square" rtlCol="0">
            <a:noAutofit/>
          </a:bodyPr>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发言者：李世海</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PPT编辑：杨浩森</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组员：李世海，杨浩森，刘昊翔，李振峰</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p:nvPr>
            <p:custDataLst>
              <p:tags r:id="rId1"/>
            </p:custDataLst>
          </p:nvPr>
        </p:nvSpPr>
        <p:spPr>
          <a:xfrm>
            <a:off x="609299" y="4486088"/>
            <a:ext cx="10973399" cy="565147"/>
          </a:xfrm>
          <a:prstGeom prst="rect">
            <a:avLst/>
          </a:prstGeom>
          <a:noFill/>
          <a:ln w="3175">
            <a:noFill/>
            <a:prstDash val="dash"/>
          </a:ln>
        </p:spPr>
        <p:txBody>
          <a:bodyPr wrap="square" lIns="72000" tIns="36000" rIns="72000" bIns="360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rPr>
              <a:t>一、浪漫主义是啥？</a:t>
            </a:r>
            <a:endPar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endParaRPr>
          </a:p>
        </p:txBody>
      </p:sp>
      <p:pic>
        <p:nvPicPr>
          <p:cNvPr id="18" name="图片 17" descr="C:\Users\Administrator\Desktop\200cb0f78a6d4e69a76d13f42115371c.jpg200cb0f78a6d4e69a76d13f42115371c"/>
          <p:cNvPicPr>
            <a:picLocks noChangeAspect="1"/>
          </p:cNvPicPr>
          <p:nvPr>
            <p:custDataLst>
              <p:tags r:id="rId2"/>
            </p:custDataLst>
          </p:nvPr>
        </p:nvPicPr>
        <p:blipFill rotWithShape="1">
          <a:blip r:embed="rId3"/>
          <a:srcRect t="24147" b="19864"/>
          <a:stretch>
            <a:fillRect/>
          </a:stretch>
        </p:blipFill>
        <p:spPr>
          <a:xfrm>
            <a:off x="62865" y="264160"/>
            <a:ext cx="11654790" cy="36410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114300" y="929640"/>
            <a:ext cx="4674870" cy="3816350"/>
          </a:xfrm>
        </p:spPr>
        <p:txBody>
          <a:bodyPr>
            <a:normAutofit/>
          </a:bodyPr>
          <a:lstStyle/>
          <a:p>
            <a:r>
              <a:rPr lang="zh-CN" altLang="zh-CN" dirty="0"/>
              <a:t>二：为啥会有浪漫主义</a:t>
            </a:r>
            <a:endParaRPr lang="zh-CN" altLang="zh-CN" dirty="0"/>
          </a:p>
        </p:txBody>
      </p:sp>
      <p:pic>
        <p:nvPicPr>
          <p:cNvPr id="9" name="内容占位符 8" descr="C:\Users\Administrator\Desktop\8807342d45f34dbc979f2a1389c28ea0.jpg8807342d45f34dbc979f2a1389c28ea0"/>
          <p:cNvPicPr>
            <a:picLocks noGrp="1" noChangeAspect="1"/>
          </p:cNvPicPr>
          <p:nvPr>
            <p:ph sz="quarter" idx="14"/>
            <p:custDataLst>
              <p:tags r:id="rId2"/>
            </p:custDataLst>
          </p:nvPr>
        </p:nvPicPr>
        <p:blipFill>
          <a:blip r:embed="rId3"/>
          <a:srcRect/>
          <a:stretch>
            <a:fillRect/>
          </a:stretch>
        </p:blipFill>
        <p:spPr>
          <a:xfrm>
            <a:off x="5102116" y="1375887"/>
            <a:ext cx="6477219" cy="3876040"/>
          </a:xfr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欧仁·德拉克罗瓦</a:t>
            </a:r>
            <a:endParaRPr lang="zh-CN" altLang="zh-CN" dirty="0"/>
          </a:p>
        </p:txBody>
      </p:sp>
      <p:pic>
        <p:nvPicPr>
          <p:cNvPr id="3" name="图片 2" descr="8c1001e93901213f05cdbb7254e736d12e2e95a6"/>
          <p:cNvPicPr>
            <a:picLocks noChangeAspect="1"/>
          </p:cNvPicPr>
          <p:nvPr/>
        </p:nvPicPr>
        <p:blipFill>
          <a:blip r:embed="rId2"/>
          <a:stretch>
            <a:fillRect/>
          </a:stretch>
        </p:blipFill>
        <p:spPr>
          <a:xfrm>
            <a:off x="4243070" y="1899285"/>
            <a:ext cx="3267710" cy="4340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代表作之一：自由引导人民</a:t>
            </a:r>
            <a:endParaRPr lang="zh-CN" altLang="zh-CN" dirty="0"/>
          </a:p>
        </p:txBody>
      </p:sp>
      <p:sp>
        <p:nvSpPr>
          <p:cNvPr id="7" name="文本占位符 6"/>
          <p:cNvSpPr>
            <a:spLocks noGrp="1"/>
          </p:cNvSpPr>
          <p:nvPr>
            <p:ph type="body" sz="quarter" idx="14"/>
            <p:custDataLst>
              <p:tags r:id="rId2"/>
            </p:custDataLst>
          </p:nvPr>
        </p:nvSpPr>
        <p:spPr>
          <a:xfrm>
            <a:off x="593725" y="5180330"/>
            <a:ext cx="11001375" cy="1569085"/>
          </a:xfrm>
        </p:spPr>
        <p:txBody>
          <a:bodyPr>
            <a:normAutofit lnSpcReduction="10000"/>
          </a:bodyPr>
          <a:lstStyle/>
          <a:p>
            <a:r>
              <a:rPr lang="zh-CN" altLang="en-US" dirty="0"/>
              <a:t>中国美术家协会理事陈绘兵：《自由引导人民》 是一幅具有划时代意义的浪漫主义杰作，成为法国“七月革命”有力的号角和纪念法国资产阶级革命的史诗性作品。画中的自由女神已成为法国的象征。</a:t>
            </a:r>
            <a:endParaRPr lang="zh-CN" altLang="en-US" dirty="0"/>
          </a:p>
          <a:p>
            <a:r>
              <a:rPr lang="zh-CN" altLang="en-US" dirty="0"/>
              <a:t>1831年5月1日，在巴黎展出时，引起轰动。德国诗人海涅为此画写了赞美诗。</a:t>
            </a:r>
            <a:endParaRPr lang="zh-CN" altLang="en-US" dirty="0"/>
          </a:p>
        </p:txBody>
      </p:sp>
      <p:pic>
        <p:nvPicPr>
          <p:cNvPr id="2" name="图片 1" descr="b7003af33a87e95080485b671c385343fbf2b45a"/>
          <p:cNvPicPr>
            <a:picLocks noChangeAspect="1"/>
          </p:cNvPicPr>
          <p:nvPr/>
        </p:nvPicPr>
        <p:blipFill>
          <a:blip r:embed="rId3"/>
          <a:stretch>
            <a:fillRect/>
          </a:stretch>
        </p:blipFill>
        <p:spPr>
          <a:xfrm>
            <a:off x="2741930" y="1235075"/>
            <a:ext cx="5993765" cy="38569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构图分析</a:t>
            </a:r>
            <a:endParaRPr lang="zh-CN" altLang="zh-CN" dirty="0"/>
          </a:p>
        </p:txBody>
      </p:sp>
      <p:pic>
        <p:nvPicPr>
          <p:cNvPr id="16" name="内容占位符 15" descr="C:\Users\Administrator\Desktop\b7003af33a87e95080485b671c385343fbf2b45a.jpgb7003af33a87e95080485b671c385343fbf2b45a"/>
          <p:cNvPicPr>
            <a:picLocks noGrp="1" noChangeAspect="1"/>
          </p:cNvPicPr>
          <p:nvPr>
            <p:ph sz="quarter" idx="14"/>
            <p:custDataLst>
              <p:tags r:id="rId2"/>
            </p:custDataLst>
          </p:nvPr>
        </p:nvPicPr>
        <p:blipFill>
          <a:blip r:embed="rId3"/>
          <a:srcRect/>
          <a:stretch>
            <a:fillRect/>
          </a:stretch>
        </p:blipFill>
        <p:spPr>
          <a:xfrm>
            <a:off x="5922010" y="2693670"/>
            <a:ext cx="5581015" cy="3592830"/>
          </a:xfrm>
        </p:spPr>
      </p:pic>
      <p:sp>
        <p:nvSpPr>
          <p:cNvPr id="2" name="内容占位符 1"/>
          <p:cNvSpPr/>
          <p:nvPr>
            <p:ph sz="quarter" idx="13"/>
          </p:nvPr>
        </p:nvSpPr>
        <p:spPr>
          <a:xfrm>
            <a:off x="455930" y="1052830"/>
            <a:ext cx="5342255" cy="3884930"/>
          </a:xfrm>
          <a:ln w="76200">
            <a:solidFill>
              <a:schemeClr val="tx1"/>
            </a:solidFill>
          </a:ln>
        </p:spPr>
        <p:txBody>
          <a:bodyPr>
            <a:noAutofit/>
          </a:bodyPr>
          <a:p>
            <a:pPr marL="0" algn="ctr">
              <a:lnSpc>
                <a:spcPct val="100000"/>
              </a:lnSpc>
              <a:buClrTx/>
              <a:buSzTx/>
            </a:pPr>
            <a:endParaRPr lang="zh-CN" altLang="zh-CN" sz="1200" spc="600" dirty="0">
              <a:solidFill>
                <a:schemeClr val="accent1"/>
              </a:solidFill>
              <a:ea typeface="汉仪旗黑-85S" panose="00020600040101010101" pitchFamily="18" charset="-122"/>
              <a:cs typeface="+mj-cs"/>
            </a:endParaRPr>
          </a:p>
          <a:p>
            <a:pPr marL="0" algn="ctr">
              <a:lnSpc>
                <a:spcPct val="100000"/>
              </a:lnSpc>
              <a:buClrTx/>
              <a:buSzTx/>
            </a:pPr>
            <a:r>
              <a:rPr lang="zh-CN" altLang="zh-CN" sz="1200" spc="600" dirty="0">
                <a:solidFill>
                  <a:schemeClr val="accent1"/>
                </a:solidFill>
                <a:ea typeface="汉仪旗黑-85S" panose="00020600040101010101" pitchFamily="18" charset="-122"/>
                <a:cs typeface="+mj-cs"/>
              </a:rPr>
              <a:t>《自由引导人民》是画家根据上百幅“七月革命”街战的草图创作的作品。全画采用顶天立地的构图形式，倒在地上的尸体、战斗的勇士以及高举法兰西旗帜的女子构成一个稳定又蕴藏动势的三角形。象征自由、平等、博爱的三色旗位于等腰三角形的顶点。场面宏伟，构图组织井然有序。以一个象征自由的女神形象为主体，她长着希腊雕塑般的轮廓，穿着朴素古典的衣着。紧跟她前后左右的是工人、市民、孩子、学生等。她的右方是急速向前奔跑的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画面中的人物背景是巴黎市中心的标志——巴黎圣母院。一名头戴高礼帽、身穿燕尾服、手中紧握长枪的人，大声疾呼，号召人民进行革命斗争。</a:t>
            </a:r>
            <a:endParaRPr lang="zh-CN" altLang="zh-CN" sz="1200" spc="600" dirty="0">
              <a:solidFill>
                <a:schemeClr val="accent1"/>
              </a:solidFill>
              <a:ea typeface="汉仪旗黑-85S" panose="00020600040101010101" pitchFamily="18" charset="-122"/>
              <a:cs typeface="+mj-cs"/>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4b316b1a957f408baddab9a41c783e46"/>
          <p:cNvPicPr>
            <a:picLocks noChangeAspect="1"/>
          </p:cNvPicPr>
          <p:nvPr/>
        </p:nvPicPr>
        <p:blipFill>
          <a:blip r:embed="rId1"/>
          <a:stretch>
            <a:fillRect/>
          </a:stretch>
        </p:blipFill>
        <p:spPr>
          <a:xfrm>
            <a:off x="3698240" y="956310"/>
            <a:ext cx="4795520" cy="2769235"/>
          </a:xfrm>
          <a:prstGeom prst="rect">
            <a:avLst/>
          </a:prstGeom>
        </p:spPr>
      </p:pic>
      <p:sp>
        <p:nvSpPr>
          <p:cNvPr id="6" name="文本框 5"/>
          <p:cNvSpPr txBox="1"/>
          <p:nvPr/>
        </p:nvSpPr>
        <p:spPr>
          <a:xfrm>
            <a:off x="1888490" y="3885565"/>
            <a:ext cx="8414385" cy="1694180"/>
          </a:xfrm>
          <a:prstGeom prst="rect">
            <a:avLst/>
          </a:prstGeom>
          <a:noFill/>
        </p:spPr>
        <p:txBody>
          <a:bodyPr wrap="square" rtlCol="0" anchor="t">
            <a:noAutofit/>
          </a:bodyPr>
          <a:p>
            <a:pPr lvl="0" algn="l">
              <a:buClrTx/>
              <a:buSzTx/>
              <a:buFontTx/>
            </a:pPr>
            <a:r>
              <a:rPr lang="zh-CN" altLang="en-US" sz="2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200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感谢观看</a:t>
            </a:r>
            <a:endParaRPr lang="zh-CN" altLang="en-US" dirty="0"/>
          </a:p>
        </p:txBody>
      </p:sp>
      <p:sp>
        <p:nvSpPr>
          <p:cNvPr id="2" name="文本框 1"/>
          <p:cNvSpPr txBox="1"/>
          <p:nvPr/>
        </p:nvSpPr>
        <p:spPr>
          <a:xfrm>
            <a:off x="1520190" y="4315460"/>
            <a:ext cx="9087485" cy="1198880"/>
          </a:xfrm>
          <a:prstGeom prst="rect">
            <a:avLst/>
          </a:prstGeom>
          <a:noFill/>
        </p:spPr>
        <p:txBody>
          <a:bodyPr wrap="square" rtlCol="0" anchor="t">
            <a:spAutoFit/>
          </a:bodyPr>
          <a:p>
            <a:r>
              <a:rPr lang="zh-CN" altLang="en-US"/>
              <a:t>参考资料：哗哩哗哩-欧洲浪漫主义https://yhsome.github.io/2023/05/17/%E5%93%97%E5%93%A9%E5%93%97%E5%93%A9-%E6%AC%A7%E6%B4%B2%E6%B5%AA%E6%BC%AB%E4%B8%BB%E4%B9%89/</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94"/>
  <p:tag name="KSO_WM_TEMPLATE_THUMBS_INDEX" val="1、5、6、7、8、9、10、11、12、13、15"/>
  <p:tag name="KSO_WM_TEMPLATE_MASTER_TYPE" val="1"/>
  <p:tag name="KSO_WM_TEMPLATE_COLOR_TYPE" val="1"/>
  <p:tag name="KSO_WM_TEMPLATE_MASTER_THUMB_INDEX" val="12"/>
</p:tagLst>
</file>

<file path=ppt/tags/tag137.xml><?xml version="1.0" encoding="utf-8"?>
<p:tagLst xmlns:p="http://schemas.openxmlformats.org/presentationml/2006/main">
  <p:tag name="KSO_WM_SLIDE_ID" val="diagram20214940_1"/>
  <p:tag name="KSO_WM_TEMPLATE_SUBCATEGORY" val="0"/>
  <p:tag name="KSO_WM_TEMPLATE_MASTER_TYPE" val="0"/>
  <p:tag name="KSO_WM_TEMPLATE_COLOR_TYPE" val="0"/>
  <p:tag name="KSO_WM_SLIDE_ITEM_CNT" val="4"/>
  <p:tag name="KSO_WM_SLIDE_INDEX" val="1"/>
  <p:tag name="KSO_WM_TAG_VERSION" val="1.0"/>
  <p:tag name="KSO_WM_BEAUTIFY_FLAG" val="#wm#"/>
  <p:tag name="KSO_WM_TEMPLATE_CATEGORY" val="diagram"/>
  <p:tag name="KSO_WM_TEMPLATE_INDEX" val="20214940"/>
  <p:tag name="KSO_WM_SLIDE_LAYOUT" val="a_m"/>
  <p:tag name="KSO_WM_SLIDE_LAYOUT_CNT" val="1_1"/>
  <p:tag name="KSO_WM_SLIDE_TYPE" val="text"/>
  <p:tag name="KSO_WM_SLIDE_SUBTYPE" val="diag"/>
  <p:tag name="KSO_WM_SLIDE_SIZE" val="627.843*340.539"/>
  <p:tag name="KSO_WM_SLIDE_POSITION" val="166.078*138.442"/>
  <p:tag name="KSO_WM_DIAGRAM_GROUP_CODE" val="m1-1"/>
  <p:tag name="KSO_WM_SLIDE_DIAGTYPE" val="m"/>
</p:tagLst>
</file>

<file path=ppt/tags/tag138.xml><?xml version="1.0" encoding="utf-8"?>
<p:tagLst xmlns:p="http://schemas.openxmlformats.org/presentationml/2006/main">
  <p:tag name="KSO_WM_UNIT_ISCONTENTSTITLE" val="0"/>
  <p:tag name="KSO_WM_UNIT_PRESET_TEXT" val="薄荷味的夏天"/>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0994_1*a*1"/>
  <p:tag name="KSO_WM_TEMPLATE_CATEGORY" val="custom"/>
  <p:tag name="KSO_WM_TEMPLATE_INDEX" val="20200994"/>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SLIDE_ID" val="custom20200994_1"/>
  <p:tag name="KSO_WM_TEMPLATE_SUBCATEGORY" val="0"/>
  <p:tag name="KSO_WM_SLIDE_ITEM_CNT" val="0"/>
  <p:tag name="KSO_WM_SLIDE_INDEX" val="1"/>
  <p:tag name="KSO_WM_TAG_VERSION" val="1.0"/>
  <p:tag name="KSO_WM_BEAUTIFY_FLAG" val="#wm#"/>
  <p:tag name="KSO_WM_TEMPLATE_CATEGORY" val="custom"/>
  <p:tag name="KSO_WM_TEMPLATE_INDEX" val="20200994"/>
  <p:tag name="KSO_WM_SLIDE_TYPE" val="title"/>
  <p:tag name="KSO_WM_SLIDE_SUBTYPE" val="pureTxt"/>
  <p:tag name="KSO_WM_SLIDE_LAYOUT" val="a_b"/>
  <p:tag name="KSO_WM_SLIDE_LAYOUT_CNT" val="1_1"/>
  <p:tag name="KSO_WM_TEMPLATE_THUMBS_INDEX" val="1、5、6、7、8、9、10、11、12、13、15"/>
  <p:tag name="KSO_WM_TEMPLATE_MASTER_TYPE" val="1"/>
  <p:tag name="KSO_WM_TEMPLATE_COLOR_TYPE" val="1"/>
  <p:tag name="KSO_WM_TEMPLATE_MASTER_THUMB_INDEX" val="1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0994_8*a*1"/>
  <p:tag name="KSO_WM_TEMPLATE_CATEGORY" val="custom"/>
  <p:tag name="KSO_WM_TEMPLATE_INDEX" val="20200994"/>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VALUE" val="1012*3045"/>
  <p:tag name="KSO_WM_UNIT_HIGHLIGHT" val="0"/>
  <p:tag name="KSO_WM_UNIT_COMPATIBLE" val="0"/>
  <p:tag name="KSO_WM_UNIT_DIAGRAM_ISNUMVISUAL" val="0"/>
  <p:tag name="KSO_WM_UNIT_DIAGRAM_ISREFERUNIT" val="0"/>
  <p:tag name="KSO_WM_UNIT_TYPE" val="d"/>
  <p:tag name="KSO_WM_UNIT_INDEX" val="1"/>
  <p:tag name="KSO_WM_UNIT_ID" val="custom20200994_8*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2.xml><?xml version="1.0" encoding="utf-8"?>
<p:tagLst xmlns:p="http://schemas.openxmlformats.org/presentationml/2006/main">
  <p:tag name="KSO_WM_SLIDE_ID" val="custom20200994_8"/>
  <p:tag name="KSO_WM_TEMPLATE_SUBCATEGORY" val="0"/>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200994"/>
  <p:tag name="KSO_WM_SLIDE_LAYOUT" val="a_d_f"/>
  <p:tag name="KSO_WM_SLIDE_LAYOUT_CNT" val="1_1_1"/>
  <p:tag name="KSO_WM_TEMPLATE_MASTER_TYPE" val="1"/>
  <p:tag name="KSO_WM_TEMPLATE_COLOR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0*a*1"/>
  <p:tag name="KSO_WM_TEMPLATE_CATEGORY" val="custom"/>
  <p:tag name="KSO_WM_TEMPLATE_INDEX" val="20200994"/>
  <p:tag name="KSO_WM_UNIT_LAYERLEVEL" val="1"/>
  <p:tag name="KSO_WM_TAG_VERSION" val="1.0"/>
  <p:tag name="KSO_WM_BEAUTIFY_FLAG" val="#wm#"/>
  <p:tag name="KSO_WM_UNIT_ISCONTENTSTITLE" val="0"/>
  <p:tag name="KSO_WM_UNIT_PRESET_TEXT" val="添加标题"/>
  <p:tag name="KSO_WM_UNIT_NOCLEAR" val="0"/>
  <p:tag name="KSO_WM_UNIT_VALUE" val="10"/>
  <p:tag name="KSO_WM_UNIT_TYPE" val="a"/>
  <p:tag name="KSO_WM_UNIT_INDEX" val="1"/>
  <p:tag name="KSO_WM_UNIT_ISNUMDGMTITLE" val="0"/>
</p:tagLst>
</file>

<file path=ppt/tags/tag144.xml><?xml version="1.0" encoding="utf-8"?>
<p:tagLst xmlns:p="http://schemas.openxmlformats.org/presentationml/2006/main">
  <p:tag name="KSO_WM_UNIT_VALUE" val="1412*1798"/>
  <p:tag name="KSO_WM_UNIT_HIGHLIGHT" val="0"/>
  <p:tag name="KSO_WM_UNIT_COMPATIBLE" val="0"/>
  <p:tag name="KSO_WM_UNIT_DIAGRAM_ISNUMVISUAL" val="0"/>
  <p:tag name="KSO_WM_UNIT_DIAGRAM_ISREFERUNIT" val="0"/>
  <p:tag name="KSO_WM_UNIT_TYPE" val="d"/>
  <p:tag name="KSO_WM_UNIT_INDEX" val="1"/>
  <p:tag name="KSO_WM_UNIT_ID" val="custom20200994_10*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5.xml><?xml version="1.0" encoding="utf-8"?>
<p:tagLst xmlns:p="http://schemas.openxmlformats.org/presentationml/2006/main">
  <p:tag name="KSO_WM_SLIDE_ID" val="custom20200994_10"/>
  <p:tag name="KSO_WM_TEMPLATE_SUBCATEGORY" val="0"/>
  <p:tag name="KSO_WM_SLIDE_ITEM_CNT" val="0"/>
  <p:tag name="KSO_WM_SLIDE_INDEX" val="10"/>
  <p:tag name="KSO_WM_TAG_VERSION" val="1.0"/>
  <p:tag name="KSO_WM_BEAUTIFY_FLAG" val="#wm#"/>
  <p:tag name="KSO_WM_TEMPLATE_CATEGORY" val="custom"/>
  <p:tag name="KSO_WM_TEMPLATE_INDEX" val="20200994"/>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1*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7.xml><?xml version="1.0" encoding="utf-8"?>
<p:tagLst xmlns:p="http://schemas.openxmlformats.org/presentationml/2006/main">
  <p:tag name="KSO_WM_SLIDE_ID" val="custom20200994_11"/>
  <p:tag name="KSO_WM_TEMPLATE_SUBCATEGORY" val="0"/>
  <p:tag name="KSO_WM_SLIDE_ITEM_CNT" val="0"/>
  <p:tag name="KSO_WM_SLIDE_INDEX" val="11"/>
  <p:tag name="KSO_WM_TAG_VERSION" val="1.0"/>
  <p:tag name="KSO_WM_BEAUTIFY_FLAG" val="#wm#"/>
  <p:tag name="KSO_WM_TEMPLATE_CATEGORY" val="custom"/>
  <p:tag name="KSO_WM_TEMPLATE_INDEX" val="20200994"/>
  <p:tag name="KSO_WM_SLIDE_TYPE" val="text"/>
  <p:tag name="KSO_WM_SLIDE_SUBTYPE" val="picTxt"/>
  <p:tag name="KSO_WM_SLIDE_SIZE" val="864*429"/>
  <p:tag name="KSO_WM_SLIDE_POSITION" val="48*61"/>
  <p:tag name="KSO_WM_SLIDE_LAYOUT" val="a_d_f"/>
  <p:tag name="KSO_WM_SLIDE_LAYOUT_CNT" val="1_1_1"/>
  <p:tag name="KSO_WM_TEMPLATE_MASTER_TYPE" val="1"/>
  <p:tag name="KSO_WM_TEMPLATE_COLOR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f*1"/>
  <p:tag name="KSO_WM_TEMPLATE_CATEGORY" val="custom"/>
  <p:tag name="KSO_WM_TEMPLATE_INDEX" val="2020099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VALUE" val="159"/>
  <p:tag name="KSO_WM_UNIT_TYPE" val="f"/>
  <p:tag name="KSO_WM_UNIT_INDEX" val="1"/>
  <p:tag name="KSO_WM_UNIT_SUBTYPE" val="a"/>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0994_12"/>
  <p:tag name="KSO_WM_TEMPLATE_SUBCATEGORY" val="0"/>
  <p:tag name="KSO_WM_SLIDE_ITEM_CNT" val="0"/>
  <p:tag name="KSO_WM_SLIDE_INDEX" val="12"/>
  <p:tag name="KSO_WM_TAG_VERSION" val="1.0"/>
  <p:tag name="KSO_WM_BEAUTIFY_FLAG" val="#wm#"/>
  <p:tag name="KSO_WM_TEMPLATE_CATEGORY" val="custom"/>
  <p:tag name="KSO_WM_TEMPLATE_INDEX" val="20200994"/>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3*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 name="KSO_WM_UNIT_ISNUMDGMTITLE" val="0"/>
</p:tagLst>
</file>

<file path=ppt/tags/tag152.xml><?xml version="1.0" encoding="utf-8"?>
<p:tagLst xmlns:p="http://schemas.openxmlformats.org/presentationml/2006/main">
  <p:tag name="KSO_WM_UNIT_VALUE" val="801*1490"/>
  <p:tag name="KSO_WM_UNIT_HIGHLIGHT" val="0"/>
  <p:tag name="KSO_WM_UNIT_COMPATIBLE" val="0"/>
  <p:tag name="KSO_WM_UNIT_DIAGRAM_ISNUMVISUAL" val="0"/>
  <p:tag name="KSO_WM_UNIT_DIAGRAM_ISREFERUNIT" val="0"/>
  <p:tag name="KSO_WM_UNIT_TYPE" val="d"/>
  <p:tag name="KSO_WM_UNIT_INDEX" val="2"/>
  <p:tag name="KSO_WM_UNIT_ID" val="custom20200994_13*d*2"/>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53.xml><?xml version="1.0" encoding="utf-8"?>
<p:tagLst xmlns:p="http://schemas.openxmlformats.org/presentationml/2006/main">
  <p:tag name="KSO_WM_SLIDE_ID" val="custom20200994_13"/>
  <p:tag name="KSO_WM_TEMPLATE_SUBCATEGORY" val="0"/>
  <p:tag name="KSO_WM_SLIDE_ITEM_CNT" val="0"/>
  <p:tag name="KSO_WM_SLIDE_INDEX" val="13"/>
  <p:tag name="KSO_WM_TAG_VERSION" val="1.0"/>
  <p:tag name="KSO_WM_BEAUTIFY_FLAG" val="#wm#"/>
  <p:tag name="KSO_WM_TEMPLATE_CATEGORY" val="custom"/>
  <p:tag name="KSO_WM_TEMPLATE_INDEX" val="20200994"/>
  <p:tag name="KSO_WM_SLIDE_TYPE" val="text"/>
  <p:tag name="KSO_WM_SLIDE_SUBTYPE" val="picTxt"/>
  <p:tag name="KSO_WM_SLIDE_SIZE" val="869*422"/>
  <p:tag name="KSO_WM_SLIDE_POSITION" val="45*18"/>
  <p:tag name="KSO_WM_SLIDE_LAYOUT" val="a_d_f"/>
  <p:tag name="KSO_WM_SLIDE_LAYOUT_CNT" val="1_2_2"/>
  <p:tag name="KSO_WM_TEMPLATE_MASTER_TYPE" val="1"/>
  <p:tag name="KSO_WM_TEMPLATE_COLOR_TYPE" val="1"/>
</p:tagLst>
</file>

<file path=ppt/tags/tag154.xml><?xml version="1.0" encoding="utf-8"?>
<p:tagLst xmlns:p="http://schemas.openxmlformats.org/presentationml/2006/main">
  <p:tag name="KSO_WM_SLIDE_ID" val="custom20200994_14"/>
  <p:tag name="KSO_WM_TEMPLATE_SUBCATEGORY" val="0"/>
  <p:tag name="KSO_WM_SLIDE_ITEM_CNT" val="0"/>
  <p:tag name="KSO_WM_SLIDE_INDEX" val="14"/>
  <p:tag name="KSO_WM_TAG_VERSION" val="1.0"/>
  <p:tag name="KSO_WM_BEAUTIFY_FLAG" val="#wm#"/>
  <p:tag name="KSO_WM_TEMPLATE_CATEGORY" val="custom"/>
  <p:tag name="KSO_WM_TEMPLATE_INDEX" val="20200994"/>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5.xml><?xml version="1.0" encoding="utf-8"?>
<p:tagLst xmlns:p="http://schemas.openxmlformats.org/presentationml/2006/main">
  <p:tag name="KSO_WM_UNIT_ISCONTENTS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0994_15*a*1"/>
  <p:tag name="KSO_WM_TEMPLATE_CATEGORY" val="custom"/>
  <p:tag name="KSO_WM_TEMPLATE_INDEX" val="20200994"/>
  <p:tag name="KSO_WM_UNIT_LAYERLEVEL" val="1"/>
  <p:tag name="KSO_WM_TAG_VERSION" val="1.0"/>
  <p:tag name="KSO_WM_BEAUTIFY_FLAG" val="#wm#"/>
  <p:tag name="KSO_WM_UNIT_PRESET_TEXT" val="感谢观看"/>
  <p:tag name="KSO_WM_UNIT_ISNUMDGMTITLE" val="0"/>
</p:tagLst>
</file>

<file path=ppt/tags/tag156.xml><?xml version="1.0" encoding="utf-8"?>
<p:tagLst xmlns:p="http://schemas.openxmlformats.org/presentationml/2006/main">
  <p:tag name="KSO_WM_SLIDE_ID" val="custom20200994_15"/>
  <p:tag name="KSO_WM_TEMPLATE_SUBCATEGORY" val="0"/>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0994"/>
  <p:tag name="KSO_WM_SLIDE_LAYOUT" val="a_b"/>
  <p:tag name="KSO_WM_SLIDE_LAYOUT_CNT" val="1_1"/>
  <p:tag name="KSO_WM_TEMPLATE_MASTER_TYPE" val="1"/>
  <p:tag name="KSO_WM_TEMPLATE_COLOR_TYPE" val="1"/>
</p:tagLst>
</file>

<file path=ppt/tags/tag157.xml><?xml version="1.0" encoding="utf-8"?>
<p:tagLst xmlns:p="http://schemas.openxmlformats.org/presentationml/2006/main">
  <p:tag name="COMMONDATA" val="eyJoZGlkIjoiYjQzOTdkYmQwYTE2OWZjOTIwODNmNjUxMmQyYThiNmMifQ=="/>
  <p:tag name="KSO_WPP_MARK_KEY" val="20b207aa-719a-42ea-8ebb-50ea5c533e2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LARGE_SHA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LARGE_SHA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LARGE_SHA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LARGE_SHA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ppt/theme/themeOverride2.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docProps/app.xml><?xml version="1.0" encoding="utf-8"?>
<Properties xmlns="http://schemas.openxmlformats.org/officeDocument/2006/extended-properties" xmlns:vt="http://schemas.openxmlformats.org/officeDocument/2006/docPropsVTypes">
  <TotalTime>0</TotalTime>
  <Words>3314</Words>
  <Application>WPS 演示</Application>
  <PresentationFormat>宽屏</PresentationFormat>
  <Paragraphs>41</Paragraphs>
  <Slides>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微软雅黑</vt:lpstr>
      <vt:lpstr>汉仪旗黑-85S</vt:lpstr>
      <vt:lpstr>黑体</vt:lpstr>
      <vt:lpstr>Viner Hand ITC</vt:lpstr>
      <vt:lpstr>Segoe UI</vt:lpstr>
      <vt:lpstr>Arial Unicode MS</vt:lpstr>
      <vt:lpstr>Calibri</vt:lpstr>
      <vt:lpstr>Mongolian Baiti</vt:lpstr>
      <vt:lpstr>1_Office 主题​​</vt:lpstr>
      <vt:lpstr>PowerPoint 演示文稿</vt:lpstr>
      <vt:lpstr>欧洲浪漫主义</vt:lpstr>
      <vt:lpstr>PowerPoint 演示文稿</vt:lpstr>
      <vt:lpstr>二：为啥会有浪漫主义</vt:lpstr>
      <vt:lpstr>欧仁·德拉克罗瓦</vt:lpstr>
      <vt:lpstr>代表作之一：自由引导人民</vt:lpstr>
      <vt:lpstr>构图分析</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QXA</cp:lastModifiedBy>
  <cp:revision>181</cp:revision>
  <dcterms:created xsi:type="dcterms:W3CDTF">2019-06-19T02:08:00Z</dcterms:created>
  <dcterms:modified xsi:type="dcterms:W3CDTF">2023-05-20T13:41:11Z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3CB58406282B4845870CF32CF33EC453_11</vt:lpwstr>
  </property>
</Properties>
</file>