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88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D88D7-F0C1-2DDD-4CCB-255A6E941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03A13-C165-8CD9-FFC9-3CAD2BE75E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93D0-D7FD-C502-D0D2-64764093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F03B-E908-4CB3-868E-D73436F3B248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ED905-A044-B011-BC44-941F46DC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69ADC-0CDB-0C28-2025-53038E4D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A0C7-9F8E-4BDD-AED0-1788A720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6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A589-D382-B5E8-0AC1-B8F2F39D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C5D3B-C704-9B1B-F6E0-71ED37CD9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7486-7DA5-C378-8277-A5674D2D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F03B-E908-4CB3-868E-D73436F3B248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4FFF-5E93-A58A-2E13-3C60BF6A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432F2-F16E-4ABD-BD14-526B244D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A0C7-9F8E-4BDD-AED0-1788A720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D717D-0A77-9D15-EBF3-21CE124DD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02D1E-618B-BB6B-677A-12F8DD413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8AACA-9B5B-F922-DFE7-B4033277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F03B-E908-4CB3-868E-D73436F3B248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50FD-396D-AFC2-BC77-1F257158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5B212-818A-FFC6-9B84-46C62A79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A0C7-9F8E-4BDD-AED0-1788A720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2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AE6E-0532-47DF-C8C2-20E892BB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1DCCF-20E3-E56D-1900-0D4EDD00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CE98-476E-171B-A433-7370F821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F03B-E908-4CB3-868E-D73436F3B248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47153-3042-5359-BB7F-59D0022A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1BBD-1EA4-F8C9-64B9-5ADF93C8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A0C7-9F8E-4BDD-AED0-1788A720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3C95-A95E-7636-C19C-52FC616E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CC403-C1B8-FC14-16CE-73B9B9E90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7407D-1F8A-BB0B-15B2-371E8C3C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F03B-E908-4CB3-868E-D73436F3B248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6C57-F6F7-4650-5752-07011180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F574F-482F-2954-B56E-E9A3E302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A0C7-9F8E-4BDD-AED0-1788A720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8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3469-BCA3-2113-9202-8811DD60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638E7-3107-EAE7-9BBA-4D9204503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B8C0B-52C1-BC83-C1F9-B0B88E8C7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DD284-1ADA-A6DF-7FA4-9D130513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F03B-E908-4CB3-868E-D73436F3B248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13EFA-CE60-19E6-FF1C-84829057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B6304-A484-04F9-DFF5-334E4B44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A0C7-9F8E-4BDD-AED0-1788A720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3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B01A-C4B1-3C3E-0B03-88D8E092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40360-EB97-94FE-FCEA-47740978D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78AB0-94B7-815D-2CAE-7DEFC2D63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705C8-9FC7-C2BE-D345-B541DD79A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52740-371C-C83A-2021-7A6CB7661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0385A-78B2-CB6B-E8C3-7C06C95B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F03B-E908-4CB3-868E-D73436F3B248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EC726-9162-D709-8DF0-A63733A3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A6FD0-FAC4-93F7-9068-421A0591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A0C7-9F8E-4BDD-AED0-1788A720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8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2FCF-B0F8-7C9C-67DE-2C712CC0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A67A6-D6D3-537F-3E49-6273A299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F03B-E908-4CB3-868E-D73436F3B248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87EF5-93C0-5002-5B85-EF2CBE20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1D230-C580-2402-50DC-A1B7ECAE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A0C7-9F8E-4BDD-AED0-1788A720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FAA22-8014-1DD5-EA1F-38587615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F03B-E908-4CB3-868E-D73436F3B248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83AA2-4751-C7B1-FEA1-A5D4C05B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A66A0-22BC-A5B5-1E20-E67FAB1B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A0C7-9F8E-4BDD-AED0-1788A720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3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997D-578A-5B70-A116-E564DF8C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4D3C9-13E0-B4D8-1411-14240C215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8D159-E5B9-3C83-21B2-9A82BB332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471AF-9E15-4321-516D-58BB1C02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F03B-E908-4CB3-868E-D73436F3B248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4851-BAB5-51D8-BE8F-C1A6A3EF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6907-9BE6-E517-FB49-00F865AE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A0C7-9F8E-4BDD-AED0-1788A720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3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6EBF-0FC7-6B4D-8D3C-A5C42C7A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E1D4C-DBE9-6F1C-C702-FD23088C8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11D9E-D273-EE1A-74CC-A2336A01A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34E86-E485-8694-B41F-E76AC914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DF03B-E908-4CB3-868E-D73436F3B248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A9F59-0E43-68CC-1A99-DC895ADF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771A3-A7DF-0EE9-C68A-805639C2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EA0C7-9F8E-4BDD-AED0-1788A720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9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DB5C6-24DB-5DBB-CB50-F28EA8D8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2DE21-7E14-69EF-5BD7-1D7034661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9F610-9E31-D9E0-D0E8-B37849840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F03B-E908-4CB3-868E-D73436F3B248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E4A2A-F549-6F93-F4D6-4880FACE1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3F106-D41E-EABE-DAC5-EA93A1CAF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EA0C7-9F8E-4BDD-AED0-1788A7204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441EF8-3ACD-75ED-A766-EE5244C34E8C}"/>
              </a:ext>
            </a:extLst>
          </p:cNvPr>
          <p:cNvSpPr/>
          <p:nvPr/>
        </p:nvSpPr>
        <p:spPr>
          <a:xfrm>
            <a:off x="2130327" y="631597"/>
            <a:ext cx="9577661" cy="570388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522832E-31DE-126F-BF2E-8A2C2EF0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30328" y="631598"/>
            <a:ext cx="381000" cy="381000"/>
          </a:xfrm>
          <a:prstGeom prst="rect">
            <a:avLst/>
          </a:prstGeom>
        </p:spPr>
      </p:pic>
      <p:pic>
        <p:nvPicPr>
          <p:cNvPr id="7" name="Picture 6" descr="A blue face with black eyes&#10;&#10;Description automatically generated">
            <a:extLst>
              <a:ext uri="{FF2B5EF4-FFF2-40B4-BE49-F238E27FC236}">
                <a16:creationId xmlns:a16="http://schemas.microsoft.com/office/drawing/2014/main" id="{DB07178D-1E86-963D-8DD9-2C6096591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7" y="1105694"/>
            <a:ext cx="762000" cy="762000"/>
          </a:xfrm>
          <a:prstGeom prst="rect">
            <a:avLst/>
          </a:prstGeom>
        </p:spPr>
      </p:pic>
      <p:pic>
        <p:nvPicPr>
          <p:cNvPr id="8" name="Graphic 22">
            <a:extLst>
              <a:ext uri="{FF2B5EF4-FFF2-40B4-BE49-F238E27FC236}">
                <a16:creationId xmlns:a16="http://schemas.microsoft.com/office/drawing/2014/main" id="{ED9FF34E-FB6E-C82E-B3F4-FA47A15A0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658184" y="29477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0">
            <a:extLst>
              <a:ext uri="{FF2B5EF4-FFF2-40B4-BE49-F238E27FC236}">
                <a16:creationId xmlns:a16="http://schemas.microsoft.com/office/drawing/2014/main" id="{7BB4AFDB-2BB2-41D4-93AD-808CAE511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4499635" y="27953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20">
            <a:extLst>
              <a:ext uri="{FF2B5EF4-FFF2-40B4-BE49-F238E27FC236}">
                <a16:creationId xmlns:a16="http://schemas.microsoft.com/office/drawing/2014/main" id="{7E90835B-7D6D-D0D8-E90D-9B8D00D46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4499635" y="45751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8">
            <a:extLst>
              <a:ext uri="{FF2B5EF4-FFF2-40B4-BE49-F238E27FC236}">
                <a16:creationId xmlns:a16="http://schemas.microsoft.com/office/drawing/2014/main" id="{3B54C011-8202-1FB6-3255-648EA851D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2692079" y="27953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0">
            <a:extLst>
              <a:ext uri="{FF2B5EF4-FFF2-40B4-BE49-F238E27FC236}">
                <a16:creationId xmlns:a16="http://schemas.microsoft.com/office/drawing/2014/main" id="{544A55F4-D8D1-8B76-8928-90BCD57C9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6451062" y="27953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19">
            <a:extLst>
              <a:ext uri="{FF2B5EF4-FFF2-40B4-BE49-F238E27FC236}">
                <a16:creationId xmlns:a16="http://schemas.microsoft.com/office/drawing/2014/main" id="{1F5C3C4C-0C06-A6FD-65F7-FB0F5442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451062" y="109465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7F9918FB-8217-3C5A-90C5-F838AA559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6456032" y="457222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8">
            <a:extLst>
              <a:ext uri="{FF2B5EF4-FFF2-40B4-BE49-F238E27FC236}">
                <a16:creationId xmlns:a16="http://schemas.microsoft.com/office/drawing/2014/main" id="{DB3D6288-1A05-6531-83F2-9A8FE5B64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8456605" y="27953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24">
            <a:extLst>
              <a:ext uri="{FF2B5EF4-FFF2-40B4-BE49-F238E27FC236}">
                <a16:creationId xmlns:a16="http://schemas.microsoft.com/office/drawing/2014/main" id="{FD321A0C-7351-569C-D1F2-A62E3B8C7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8456605" y="13994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EC2BD96-5044-7AEA-A44D-FA1F434F5CD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67882" y="1344386"/>
            <a:ext cx="762000" cy="7620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87399D-420B-67C9-9A19-B71DA0C1225B}"/>
              </a:ext>
            </a:extLst>
          </p:cNvPr>
          <p:cNvCxnSpPr>
            <a:cxnSpLocks/>
            <a:endCxn id="72" idx="2"/>
          </p:cNvCxnSpPr>
          <p:nvPr/>
        </p:nvCxnSpPr>
        <p:spPr>
          <a:xfrm flipH="1" flipV="1">
            <a:off x="885454" y="2064932"/>
            <a:ext cx="1330" cy="78712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06CFDA-ACB6-4AB9-B0F4-F1B625BC339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115384" y="3176357"/>
            <a:ext cx="1474801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8CFD46-2A80-9C47-CE08-ADE6CAEF3A2B}"/>
              </a:ext>
            </a:extLst>
          </p:cNvPr>
          <p:cNvCxnSpPr>
            <a:cxnSpLocks/>
          </p:cNvCxnSpPr>
          <p:nvPr/>
        </p:nvCxnSpPr>
        <p:spPr>
          <a:xfrm>
            <a:off x="3548744" y="3176357"/>
            <a:ext cx="82731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D73A5B-5E97-1AC7-CD83-DEFDC61C359C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4876970" y="4018387"/>
            <a:ext cx="0" cy="440894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3EB148-301A-773D-96F6-77031877BF29}"/>
              </a:ext>
            </a:extLst>
          </p:cNvPr>
          <p:cNvCxnSpPr>
            <a:cxnSpLocks/>
          </p:cNvCxnSpPr>
          <p:nvPr/>
        </p:nvCxnSpPr>
        <p:spPr>
          <a:xfrm>
            <a:off x="7341963" y="3176357"/>
            <a:ext cx="952954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1E8F38-D191-D831-BCA5-E62C2970E072}"/>
              </a:ext>
            </a:extLst>
          </p:cNvPr>
          <p:cNvCxnSpPr>
            <a:cxnSpLocks/>
          </p:cNvCxnSpPr>
          <p:nvPr/>
        </p:nvCxnSpPr>
        <p:spPr>
          <a:xfrm>
            <a:off x="9361256" y="1725386"/>
            <a:ext cx="69714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44C759-62E2-0669-3DE4-18AE3387E79A}"/>
              </a:ext>
            </a:extLst>
          </p:cNvPr>
          <p:cNvCxnSpPr>
            <a:cxnSpLocks/>
            <a:endCxn id="68" idx="2"/>
          </p:cNvCxnSpPr>
          <p:nvPr/>
        </p:nvCxnSpPr>
        <p:spPr>
          <a:xfrm flipH="1" flipV="1">
            <a:off x="6837356" y="2152371"/>
            <a:ext cx="553" cy="566877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59">
            <a:extLst>
              <a:ext uri="{FF2B5EF4-FFF2-40B4-BE49-F238E27FC236}">
                <a16:creationId xmlns:a16="http://schemas.microsoft.com/office/drawing/2014/main" id="{B635E451-AFC7-9637-A046-C82E04897416}"/>
              </a:ext>
            </a:extLst>
          </p:cNvPr>
          <p:cNvSpPr/>
          <p:nvPr/>
        </p:nvSpPr>
        <p:spPr>
          <a:xfrm flipH="1">
            <a:off x="7640498" y="1725386"/>
            <a:ext cx="648569" cy="145097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1" name="TextBox 6">
            <a:extLst>
              <a:ext uri="{FF2B5EF4-FFF2-40B4-BE49-F238E27FC236}">
                <a16:creationId xmlns:a16="http://schemas.microsoft.com/office/drawing/2014/main" id="{7D46DABF-8334-6D62-F1C7-DA398749A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054" y="3396451"/>
            <a:ext cx="14748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User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6">
            <a:extLst>
              <a:ext uri="{FF2B5EF4-FFF2-40B4-BE49-F238E27FC236}">
                <a16:creationId xmlns:a16="http://schemas.microsoft.com/office/drawing/2014/main" id="{87A434F2-4EF2-16B6-3A6B-869DBD12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678" y="3557357"/>
            <a:ext cx="14748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(Input Bucket)</a:t>
            </a:r>
          </a:p>
        </p:txBody>
      </p:sp>
      <p:sp>
        <p:nvSpPr>
          <p:cNvPr id="53" name="TextBox 6">
            <a:extLst>
              <a:ext uri="{FF2B5EF4-FFF2-40B4-BE49-F238E27FC236}">
                <a16:creationId xmlns:a16="http://schemas.microsoft.com/office/drawing/2014/main" id="{3D1BDE96-0B45-5530-CD76-40DED75A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008" y="5329640"/>
            <a:ext cx="15401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(Output Bucket)</a:t>
            </a:r>
          </a:p>
        </p:txBody>
      </p:sp>
      <p:sp>
        <p:nvSpPr>
          <p:cNvPr id="54" name="TextBox 6">
            <a:extLst>
              <a:ext uri="{FF2B5EF4-FFF2-40B4-BE49-F238E27FC236}">
                <a16:creationId xmlns:a16="http://schemas.microsoft.com/office/drawing/2014/main" id="{08670E4F-3DE6-BD6E-0EED-7F64E60D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0204" y="3564253"/>
            <a:ext cx="14748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 (Site Bucket)</a:t>
            </a:r>
          </a:p>
        </p:txBody>
      </p:sp>
      <p:sp>
        <p:nvSpPr>
          <p:cNvPr id="55" name="TextBox 6">
            <a:extLst>
              <a:ext uri="{FF2B5EF4-FFF2-40B4-BE49-F238E27FC236}">
                <a16:creationId xmlns:a16="http://schemas.microsoft.com/office/drawing/2014/main" id="{89EACFFF-8361-6A0C-28A7-0B5066852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512" y="5337176"/>
            <a:ext cx="16219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Transcribe</a:t>
            </a:r>
          </a:p>
        </p:txBody>
      </p:sp>
      <p:sp>
        <p:nvSpPr>
          <p:cNvPr id="56" name="TextBox 6">
            <a:extLst>
              <a:ext uri="{FF2B5EF4-FFF2-40B4-BE49-F238E27FC236}">
                <a16:creationId xmlns:a16="http://schemas.microsoft.com/office/drawing/2014/main" id="{885B794E-84B9-A3EE-25EB-53CA260FD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583" y="3556722"/>
            <a:ext cx="19187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b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(Start Transcription Job)</a:t>
            </a:r>
          </a:p>
        </p:txBody>
      </p:sp>
      <p:sp>
        <p:nvSpPr>
          <p:cNvPr id="57" name="TextBox 6">
            <a:extLst>
              <a:ext uri="{FF2B5EF4-FFF2-40B4-BE49-F238E27FC236}">
                <a16:creationId xmlns:a16="http://schemas.microsoft.com/office/drawing/2014/main" id="{937F6A2C-3985-4A2B-6DBD-316322E3D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675" y="3562532"/>
            <a:ext cx="19187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b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(Process Transcript)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8461C9-C874-B3F5-519D-F98C8DFD46D3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6832062" y="4024197"/>
            <a:ext cx="0" cy="456856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">
            <a:extLst>
              <a:ext uri="{FF2B5EF4-FFF2-40B4-BE49-F238E27FC236}">
                <a16:creationId xmlns:a16="http://schemas.microsoft.com/office/drawing/2014/main" id="{B5820383-AC9B-E787-85B2-EBFAFBD26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1752" y="1875372"/>
            <a:ext cx="12712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">
            <a:extLst>
              <a:ext uri="{FF2B5EF4-FFF2-40B4-BE49-F238E27FC236}">
                <a16:creationId xmlns:a16="http://schemas.microsoft.com/office/drawing/2014/main" id="{4349EC83-773E-B712-D1D7-E740AE89B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8026" y="2172909"/>
            <a:ext cx="9914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6">
            <a:extLst>
              <a:ext uri="{FF2B5EF4-FFF2-40B4-BE49-F238E27FC236}">
                <a16:creationId xmlns:a16="http://schemas.microsoft.com/office/drawing/2014/main" id="{FD3DC9BC-2D97-986E-B183-DFCC22DCA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7839" y="2148299"/>
            <a:ext cx="15820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Notify Job Outcome</a:t>
            </a: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310146BD-0590-829B-F3BA-1F084CFF4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577" y="1787933"/>
            <a:ext cx="17800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Discord (Craig Bot)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F15F401-4BAA-C7C5-92F2-57030474A254}"/>
              </a:ext>
            </a:extLst>
          </p:cNvPr>
          <p:cNvSpPr/>
          <p:nvPr/>
        </p:nvSpPr>
        <p:spPr>
          <a:xfrm>
            <a:off x="1283327" y="2487535"/>
            <a:ext cx="358688" cy="364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CACAADA-2A79-DE4B-8E87-C01A28FF69C6}"/>
              </a:ext>
            </a:extLst>
          </p:cNvPr>
          <p:cNvSpPr/>
          <p:nvPr/>
        </p:nvSpPr>
        <p:spPr>
          <a:xfrm>
            <a:off x="3794426" y="2482352"/>
            <a:ext cx="358688" cy="364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AA7059D-AF80-C96A-6F60-DDC06E171635}"/>
              </a:ext>
            </a:extLst>
          </p:cNvPr>
          <p:cNvSpPr/>
          <p:nvPr/>
        </p:nvSpPr>
        <p:spPr>
          <a:xfrm>
            <a:off x="6096000" y="2227169"/>
            <a:ext cx="358688" cy="364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76D3F30-5CC4-33C8-963B-2235DB48EC68}"/>
              </a:ext>
            </a:extLst>
          </p:cNvPr>
          <p:cNvSpPr/>
          <p:nvPr/>
        </p:nvSpPr>
        <p:spPr>
          <a:xfrm>
            <a:off x="7914526" y="2226724"/>
            <a:ext cx="358688" cy="3645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0808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 Hao Wong</dc:creator>
  <cp:lastModifiedBy>Yi Hao Wong</cp:lastModifiedBy>
  <cp:revision>2</cp:revision>
  <dcterms:created xsi:type="dcterms:W3CDTF">2023-08-02T14:31:32Z</dcterms:created>
  <dcterms:modified xsi:type="dcterms:W3CDTF">2023-08-02T15:55:06Z</dcterms:modified>
</cp:coreProperties>
</file>