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18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8" autoAdjust="0"/>
  </p:normalViewPr>
  <p:slideViewPr>
    <p:cSldViewPr snapToGrid="0">
      <p:cViewPr varScale="1">
        <p:scale>
          <a:sx n="39" d="100"/>
          <a:sy n="39" d="100"/>
        </p:scale>
        <p:origin x="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B018-CBBE-4556-BBA2-7C4BD737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62246A-70D1-44BD-AE15-C130275B8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F69A4-99CA-443D-B517-C11EF62B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B8416-83AB-4430-99A8-31E4B5AD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3043D-B04C-46DB-B8C3-91D3608F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AB0BA-5FE6-4886-BEDE-8F0A5401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CD39D-C053-4257-9625-BB9E16CE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7622-7013-4522-8F81-4EBF7B9E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709BA-4F23-4F48-8D44-A8B96B05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7BD1A-6DB5-4DD8-989B-917997F9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4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473F09-62DA-480E-AEF2-A6EA87D9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15A7A-E0EC-40AB-A595-DB0B6645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FF86F-FFFE-4DEB-B8A9-2B8464EE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DBBCC-1A46-4047-B3EE-27C806AD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255D9-FEAE-4E5C-96B4-68DEEEF8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4AA29-A46F-4B09-A809-E984A798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478A-3A2D-4789-951A-E65C6578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9B9DB-82DF-4D4D-9F11-374B62D1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F34FF-9D9B-46C7-9ADE-43D5E19A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C7464-CD23-4C1C-BCEB-12580493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7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B17D5-10F8-4F4B-AA63-C5E4315A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E52380-F96E-45DE-971B-3C14317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E1F61-EAC7-4CAD-ABEA-E3F3D9B9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9EB9C-AB5C-41C2-AC74-5B8CD3C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E98B4-BB89-4700-ADE3-3B51FE61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4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3C47-1918-440A-9290-7BD38583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5B92F-06D2-4B86-B2E9-45A98D336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E84FA-5F1F-47B7-AEC2-8E97A9899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442FC-E27F-44EF-AA9B-DB051507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D28F5-D427-4E6D-B855-A5C53BE3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2B16F-D48E-4126-A1A1-8611DD4A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2521D-337A-4B2B-850C-9CE0BD3F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1B0A4-AB01-461A-B637-225CF1F9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9D9255-00EE-4DAF-B4B0-47FD7FD61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4525A7-99E2-4EB3-9AC8-D7948759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481538-D427-4798-AC4E-D67753071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5BF401-FA9D-4E72-B64B-8F7F2390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063211-3461-41CE-8F8B-D4B8D783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BC2F98-1E50-4AD8-A2FD-20A3751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7F2E9-5365-424D-976E-D2ABA7DC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ABE2DA-3DF6-4A2D-B1D2-47ED4C54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A053F-6D08-47A2-836C-A9EBFBE9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A1728-BFDB-4107-B5BE-E7CC280A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8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D3EFD-3FF5-49EE-B576-FE0B901F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750084-3640-4F50-8F93-82D68508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8512D-5892-4729-BF06-A46BD1F1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4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AC20B-5F76-4005-80C7-DA6C74A5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F674D-2022-44BA-9045-D8B5C997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D1038-42E8-481D-B901-3F8A231DB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55586-0E81-45EB-9224-46E1FA02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D4BD8-B538-4B20-84CC-93D039E6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A2958-3A6F-4DA5-A86B-863AC5BA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CDB42-61A7-44CE-A697-F5CFB616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242F3-00BE-4606-96E9-21D53B3EB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535A5-7499-4D44-8FD4-9877DB50D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A1293-84BA-4228-B41E-09D2DB73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4F116B-BB36-4CCD-A001-13351B8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71699-D953-4BC8-ADA7-931B672F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2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DEAAAD-2B8C-4A5E-B36C-2E99A539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FB114-1A6E-4CE3-B2E2-121615D7E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6465F-CCB9-4379-ACAB-0273051CE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95C9-F97A-44A6-9CC5-08F50BACF047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81D61-4744-4D6A-92BE-BD788852E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BCA3B-E4D3-4F2B-9D15-A85662EC2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9E535-299E-4039-9603-527F75A4C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E5490-0EA4-43CB-9240-DCDA7AFFD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805" y="516582"/>
            <a:ext cx="8034390" cy="194190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F60018"/>
                </a:solidFill>
              </a:rPr>
              <a:t>사랑하는</a:t>
            </a:r>
            <a:r>
              <a:rPr lang="ko-KR" altLang="en-US" sz="4400" dirty="0"/>
              <a:t> 동물가족을 위한 </a:t>
            </a:r>
            <a:r>
              <a:rPr lang="ko-KR" altLang="en-US" sz="4400" dirty="0">
                <a:solidFill>
                  <a:srgbClr val="F60018"/>
                </a:solidFill>
              </a:rPr>
              <a:t>뜻</a:t>
            </a:r>
            <a:br>
              <a:rPr lang="en-US" altLang="ko-KR" sz="5400" dirty="0"/>
            </a:br>
            <a:r>
              <a:rPr lang="ko-KR" altLang="en-US" sz="5400" dirty="0">
                <a:solidFill>
                  <a:srgbClr val="F60018"/>
                </a:solidFill>
              </a:rPr>
              <a:t>애정</a:t>
            </a:r>
            <a:r>
              <a:rPr lang="en-US" altLang="ko-KR" sz="5400" dirty="0">
                <a:solidFill>
                  <a:srgbClr val="F60018"/>
                </a:solidFill>
              </a:rPr>
              <a:t>(</a:t>
            </a:r>
            <a:r>
              <a:rPr lang="ko-KR" altLang="en-US" sz="5400" dirty="0">
                <a:solidFill>
                  <a:srgbClr val="F60018"/>
                </a:solidFill>
              </a:rPr>
              <a:t>愛情</a:t>
            </a:r>
            <a:r>
              <a:rPr lang="en-US" altLang="ko-KR" sz="5400" dirty="0">
                <a:solidFill>
                  <a:srgbClr val="F60018"/>
                </a:solidFill>
              </a:rPr>
              <a:t>)</a:t>
            </a:r>
            <a:endParaRPr lang="ko-KR" altLang="en-US" sz="5400" dirty="0">
              <a:solidFill>
                <a:srgbClr val="F6001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00206-6908-47DE-9B34-C97F33A2F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071" y="4280133"/>
            <a:ext cx="2797996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1771019 </a:t>
            </a:r>
            <a:r>
              <a:rPr lang="ko-KR" altLang="en-US" dirty="0" err="1"/>
              <a:t>나정현</a:t>
            </a:r>
            <a:endParaRPr lang="en-US" altLang="ko-KR" dirty="0"/>
          </a:p>
          <a:p>
            <a:r>
              <a:rPr lang="en-US" altLang="ko-KR" dirty="0"/>
              <a:t>1876451 </a:t>
            </a:r>
            <a:r>
              <a:rPr lang="ko-KR" altLang="en-US" dirty="0" err="1"/>
              <a:t>홍재원</a:t>
            </a:r>
            <a:endParaRPr lang="en-US" altLang="ko-KR" dirty="0"/>
          </a:p>
          <a:p>
            <a:r>
              <a:rPr lang="en-US" altLang="ko-KR" dirty="0"/>
              <a:t>1871034 </a:t>
            </a:r>
            <a:r>
              <a:rPr lang="ko-KR" altLang="en-US" dirty="0"/>
              <a:t>이경민</a:t>
            </a:r>
            <a:endParaRPr lang="en-US" altLang="ko-KR" dirty="0"/>
          </a:p>
          <a:p>
            <a:r>
              <a:rPr lang="en-US" altLang="ko-KR" dirty="0"/>
              <a:t>1871032 </a:t>
            </a:r>
            <a:r>
              <a:rPr lang="ko-KR" altLang="en-US" dirty="0"/>
              <a:t>윤하정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CBCFBA-E2AC-48E4-BC8C-42E2859E19B6}"/>
              </a:ext>
            </a:extLst>
          </p:cNvPr>
          <p:cNvSpPr/>
          <p:nvPr/>
        </p:nvSpPr>
        <p:spPr>
          <a:xfrm>
            <a:off x="1407558" y="3113073"/>
            <a:ext cx="3452118" cy="2946112"/>
          </a:xfrm>
          <a:prstGeom prst="rect">
            <a:avLst/>
          </a:prstGeom>
          <a:solidFill>
            <a:srgbClr val="F6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9835C-4CF8-4720-BD71-E4108175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10" y="3558769"/>
            <a:ext cx="2018213" cy="20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5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3F312-E4EF-418D-B869-B6E2B9C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4F954-4C4C-41A1-8730-34FD2741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51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사랑하는 동물가족을 위한 뜻 애정(愛情)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사랑하는 동물가족을 위한 뜻 애정(愛情)</dc:title>
  <dc:creator>하정 윤</dc:creator>
  <cp:lastModifiedBy>하정 윤</cp:lastModifiedBy>
  <cp:revision>4</cp:revision>
  <dcterms:created xsi:type="dcterms:W3CDTF">2019-12-14T02:57:38Z</dcterms:created>
  <dcterms:modified xsi:type="dcterms:W3CDTF">2019-12-14T04:27:43Z</dcterms:modified>
</cp:coreProperties>
</file>