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18"/>
    <a:srgbClr val="F9F7F4"/>
    <a:srgbClr val="F8AEAE"/>
    <a:srgbClr val="F2EDE6"/>
    <a:srgbClr val="F58F8F"/>
    <a:srgbClr val="00B0F0"/>
    <a:srgbClr val="FFD966"/>
    <a:srgbClr val="FF3333"/>
    <a:srgbClr val="E3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35" d="100"/>
          <a:sy n="35" d="100"/>
        </p:scale>
        <p:origin x="4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EC7-68A4-4306-A286-62EDD9C4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1FA3E-E5F7-4590-A9E7-5F1DA4CD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B626-1704-4CD4-B74B-AF913D1C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510F-6A84-44DD-9FA0-B030D783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9A8B-9E3B-4E8D-9505-87266F5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C589-A26D-446C-A29D-23CADFDC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93E00-5D65-4191-985E-2A3ADB96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33C4A-4741-4612-B17C-DA244D3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6010B-A875-4891-BBB9-FFE37579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FEC67-34B1-471D-8F58-6F67D43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A47FB9-2AD3-489A-8AC5-4DB643518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F9BAE-5E62-4408-81D8-A2DA00B5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E3E18-054B-4E9C-8B46-45F1C4F7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667F-9419-4E9C-8F43-24C3BBB6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9D8A2-9E95-4128-ABC0-510C2AD9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AA3F0-AD1E-4EF9-A4C1-A67C42E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71805-EB42-4E30-9865-C08BB546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E5B49-C160-49A4-99C6-21EF22B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41E-766C-4B80-B51B-8D3E78F4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96A80-79A3-4A45-9BCC-3E9E2CD3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40B8-74E6-4DDD-8612-918521E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A68BF-9EC3-4EF7-A59A-D04D3CA4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FCBE4-449E-46E3-8EAF-0E3A53DF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B4BB1-9393-4380-A338-8D8D78C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C870-FCD3-4521-AF44-7642E67C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EF1A-2EA3-4A50-9CDA-3A5DEFDC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7337D-8F76-436F-B15D-42B07F7AD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3074D-3F50-48F4-B029-1301F61C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A0F9C-6F88-46EF-8588-EA9907E6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C971E-2C3E-4DBF-9C1F-62CD965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5A109-2B6E-4F78-AD60-1A369D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3C35-2A8E-4C24-833A-F281794F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CF17C-C2CF-4772-9E70-ECA6BF22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E2275-3B95-44C3-84F1-50450761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E46E7-F783-499A-9C95-919813B4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F03F4-374F-4BDD-A195-7A306339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31EF6-DFE2-4879-9D97-A034D7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39F31-67C4-47DC-B40A-DB5B1BA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B6E825-AC8D-41B4-884A-662EB453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FB3BC-3DAF-4ADA-BF6C-A37A9132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A4F56-4BC0-46F9-8E2D-8D6AC75A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7DE51-24EB-4FE8-8B78-5075424F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BE787-6AF5-4FC5-832B-D794AD8B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21DF37-E51E-406B-918B-7394423B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DE01D-D3B9-4049-9503-0A045B5F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826ED-31A9-4768-AC97-465CD8FD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73F9-DD1E-44A6-B296-5634990D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71867-C03B-49A5-8E02-0C82421B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8D15C-E93F-44DE-AC68-CF89F05C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BDE30-6177-496B-975B-D0504133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BC329-02CD-4278-AAE9-0F6553D7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63924-2F53-414F-9B86-C4BF2EA2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CB499-907D-416A-89F7-8F47724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727C7-7E99-4959-A760-11311EB69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607F-FDDA-48FB-928B-B3DF2210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21DF9-F59D-43B5-A59F-6901C75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12A78-86F9-4700-AEA5-6954BB7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14504-A9AB-430F-B289-31710E9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B0FF6-BF3D-4180-86E4-CD104660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2BCFD-41AD-4A4C-8B89-22E256D3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4EE9C-21CE-4952-9184-C5C48E5A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3B2B5-30B8-411E-9EEF-70940646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4B831-4141-48C9-AFEE-ADFA78C5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2616DE5-6043-4EF7-853E-331C634DF471}"/>
              </a:ext>
            </a:extLst>
          </p:cNvPr>
          <p:cNvSpPr/>
          <p:nvPr/>
        </p:nvSpPr>
        <p:spPr>
          <a:xfrm rot="19436915">
            <a:off x="156578" y="593727"/>
            <a:ext cx="2999189" cy="3747351"/>
          </a:xfrm>
          <a:custGeom>
            <a:avLst/>
            <a:gdLst>
              <a:gd name="connsiteX0" fmla="*/ 2702889 w 2999189"/>
              <a:gd name="connsiteY0" fmla="*/ 291153 h 3747351"/>
              <a:gd name="connsiteX1" fmla="*/ 2911443 w 2999189"/>
              <a:gd name="connsiteY1" fmla="*/ 1130771 h 3747351"/>
              <a:gd name="connsiteX2" fmla="*/ 2071825 w 2999189"/>
              <a:gd name="connsiteY2" fmla="*/ 1339326 h 3747351"/>
              <a:gd name="connsiteX3" fmla="*/ 1733972 w 2999189"/>
              <a:gd name="connsiteY3" fmla="*/ 1135917 h 3747351"/>
              <a:gd name="connsiteX4" fmla="*/ 1653397 w 2999189"/>
              <a:gd name="connsiteY4" fmla="*/ 1075624 h 3747351"/>
              <a:gd name="connsiteX5" fmla="*/ 1651533 w 2999189"/>
              <a:gd name="connsiteY5" fmla="*/ 1327246 h 3747351"/>
              <a:gd name="connsiteX6" fmla="*/ 1655938 w 2999189"/>
              <a:gd name="connsiteY6" fmla="*/ 1358834 h 3747351"/>
              <a:gd name="connsiteX7" fmla="*/ 1650654 w 2999189"/>
              <a:gd name="connsiteY7" fmla="*/ 1445803 h 3747351"/>
              <a:gd name="connsiteX8" fmla="*/ 1642427 w 2999189"/>
              <a:gd name="connsiteY8" fmla="*/ 2557024 h 3747351"/>
              <a:gd name="connsiteX9" fmla="*/ 1642427 w 2999189"/>
              <a:gd name="connsiteY9" fmla="*/ 3286525 h 3747351"/>
              <a:gd name="connsiteX10" fmla="*/ 1644859 w 2999189"/>
              <a:gd name="connsiteY10" fmla="*/ 3326589 h 3747351"/>
              <a:gd name="connsiteX11" fmla="*/ 1561516 w 2999189"/>
              <a:gd name="connsiteY11" fmla="*/ 3567734 h 3747351"/>
              <a:gd name="connsiteX12" fmla="*/ 951823 w 2999189"/>
              <a:gd name="connsiteY12" fmla="*/ 3663739 h 3747351"/>
              <a:gd name="connsiteX13" fmla="*/ 179616 w 2999189"/>
              <a:gd name="connsiteY13" fmla="*/ 3101638 h 3747351"/>
              <a:gd name="connsiteX14" fmla="*/ 39016 w 2999189"/>
              <a:gd name="connsiteY14" fmla="*/ 2568276 h 3747351"/>
              <a:gd name="connsiteX15" fmla="*/ 57541 w 2999189"/>
              <a:gd name="connsiteY15" fmla="*/ 2536570 h 3747351"/>
              <a:gd name="connsiteX16" fmla="*/ 43817 w 2999189"/>
              <a:gd name="connsiteY16" fmla="*/ 2526579 h 3747351"/>
              <a:gd name="connsiteX17" fmla="*/ 1440061 w 2999189"/>
              <a:gd name="connsiteY17" fmla="*/ 608437 h 3747351"/>
              <a:gd name="connsiteX18" fmla="*/ 1443784 w 2999189"/>
              <a:gd name="connsiteY18" fmla="*/ 525093 h 3747351"/>
              <a:gd name="connsiteX19" fmla="*/ 1525417 w 2999189"/>
              <a:gd name="connsiteY19" fmla="*/ 296300 h 3747351"/>
              <a:gd name="connsiteX20" fmla="*/ 2365035 w 2999189"/>
              <a:gd name="connsiteY20" fmla="*/ 87745 h 374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9189" h="3747351">
                <a:moveTo>
                  <a:pt x="2702889" y="291153"/>
                </a:moveTo>
                <a:cubicBezTo>
                  <a:pt x="2992333" y="465416"/>
                  <a:pt x="3085707" y="841327"/>
                  <a:pt x="2911443" y="1130771"/>
                </a:cubicBezTo>
                <a:cubicBezTo>
                  <a:pt x="2737180" y="1420214"/>
                  <a:pt x="2361271" y="1513589"/>
                  <a:pt x="2071825" y="1339326"/>
                </a:cubicBezTo>
                <a:lnTo>
                  <a:pt x="1733972" y="1135917"/>
                </a:lnTo>
                <a:lnTo>
                  <a:pt x="1653397" y="1075624"/>
                </a:lnTo>
                <a:lnTo>
                  <a:pt x="1651533" y="1327246"/>
                </a:lnTo>
                <a:lnTo>
                  <a:pt x="1655938" y="1358834"/>
                </a:lnTo>
                <a:lnTo>
                  <a:pt x="1650654" y="1445803"/>
                </a:lnTo>
                <a:lnTo>
                  <a:pt x="1642427" y="2557024"/>
                </a:lnTo>
                <a:lnTo>
                  <a:pt x="1642427" y="3286525"/>
                </a:lnTo>
                <a:lnTo>
                  <a:pt x="1644859" y="3326589"/>
                </a:lnTo>
                <a:cubicBezTo>
                  <a:pt x="1641912" y="3410598"/>
                  <a:pt x="1614710" y="3494657"/>
                  <a:pt x="1561516" y="3567734"/>
                </a:cubicBezTo>
                <a:cubicBezTo>
                  <a:pt x="1419664" y="3762608"/>
                  <a:pt x="1146697" y="3805591"/>
                  <a:pt x="951823" y="3663739"/>
                </a:cubicBezTo>
                <a:lnTo>
                  <a:pt x="179616" y="3101638"/>
                </a:lnTo>
                <a:cubicBezTo>
                  <a:pt x="9102" y="2977520"/>
                  <a:pt x="-45121" y="2753013"/>
                  <a:pt x="39016" y="2568276"/>
                </a:cubicBezTo>
                <a:lnTo>
                  <a:pt x="57541" y="2536570"/>
                </a:lnTo>
                <a:lnTo>
                  <a:pt x="43817" y="2526579"/>
                </a:lnTo>
                <a:lnTo>
                  <a:pt x="1440061" y="608437"/>
                </a:lnTo>
                <a:lnTo>
                  <a:pt x="1443784" y="525093"/>
                </a:lnTo>
                <a:cubicBezTo>
                  <a:pt x="1455013" y="446426"/>
                  <a:pt x="1481851" y="368660"/>
                  <a:pt x="1525417" y="296300"/>
                </a:cubicBezTo>
                <a:cubicBezTo>
                  <a:pt x="1699681" y="6855"/>
                  <a:pt x="2075590" y="-86518"/>
                  <a:pt x="2365035" y="8774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9284694" y="118709"/>
            <a:ext cx="1117060" cy="324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E8A21AE-0EB7-4ED1-A0F6-DBABE7C07169}"/>
              </a:ext>
            </a:extLst>
          </p:cNvPr>
          <p:cNvGrpSpPr/>
          <p:nvPr/>
        </p:nvGrpSpPr>
        <p:grpSpPr>
          <a:xfrm rot="20699148">
            <a:off x="410748" y="708897"/>
            <a:ext cx="666605" cy="1043858"/>
            <a:chOff x="8958744" y="2020958"/>
            <a:chExt cx="496874" cy="778071"/>
          </a:xfrm>
          <a:solidFill>
            <a:schemeClr val="accent2">
              <a:lumMod val="50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AC4B7E9-FBC2-4ED9-9181-5E3AED292B78}"/>
                </a:ext>
              </a:extLst>
            </p:cNvPr>
            <p:cNvSpPr/>
            <p:nvPr/>
          </p:nvSpPr>
          <p:spPr>
            <a:xfrm rot="1733703">
              <a:off x="8958744" y="2464785"/>
              <a:ext cx="331200" cy="3342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24C0D0CC-203A-4EF1-91A0-A19ED2E5FE7E}"/>
                </a:ext>
              </a:extLst>
            </p:cNvPr>
            <p:cNvSpPr/>
            <p:nvPr/>
          </p:nvSpPr>
          <p:spPr>
            <a:xfrm rot="1733703">
              <a:off x="9123437" y="2020958"/>
              <a:ext cx="332181" cy="62812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5BDCB23C-8939-4A0A-A608-557C64DE3186}"/>
              </a:ext>
            </a:extLst>
          </p:cNvPr>
          <p:cNvSpPr/>
          <p:nvPr/>
        </p:nvSpPr>
        <p:spPr>
          <a:xfrm>
            <a:off x="1185287" y="867683"/>
            <a:ext cx="178654" cy="178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0193A2-92CC-4A43-8FFF-CB72DF998B3B}"/>
              </a:ext>
            </a:extLst>
          </p:cNvPr>
          <p:cNvGrpSpPr/>
          <p:nvPr/>
        </p:nvGrpSpPr>
        <p:grpSpPr>
          <a:xfrm>
            <a:off x="4710988" y="642558"/>
            <a:ext cx="2456708" cy="4781159"/>
            <a:chOff x="4710988" y="642558"/>
            <a:chExt cx="2456708" cy="4781159"/>
          </a:xfrm>
          <a:solidFill>
            <a:schemeClr val="bg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B1A1283-282F-483F-A109-FEDF889C29A6}"/>
                </a:ext>
              </a:extLst>
            </p:cNvPr>
            <p:cNvSpPr/>
            <p:nvPr/>
          </p:nvSpPr>
          <p:spPr>
            <a:xfrm>
              <a:off x="4903247" y="1189607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B0177B-8357-4D06-8243-CABCE9F7EA59}"/>
                </a:ext>
              </a:extLst>
            </p:cNvPr>
            <p:cNvSpPr/>
            <p:nvPr/>
          </p:nvSpPr>
          <p:spPr>
            <a:xfrm rot="18702674">
              <a:off x="4733436" y="3095423"/>
              <a:ext cx="1462408" cy="1507304"/>
            </a:xfrm>
            <a:custGeom>
              <a:avLst/>
              <a:gdLst>
                <a:gd name="connsiteX0" fmla="*/ 949902 w 1462408"/>
                <a:gd name="connsiteY0" fmla="*/ 68327 h 1507304"/>
                <a:gd name="connsiteX1" fmla="*/ 1410646 w 1462408"/>
                <a:gd name="connsiteY1" fmla="*/ 585251 h 1507304"/>
                <a:gd name="connsiteX2" fmla="*/ 1422040 w 1462408"/>
                <a:gd name="connsiteY2" fmla="*/ 843063 h 1507304"/>
                <a:gd name="connsiteX3" fmla="*/ 1406148 w 1462408"/>
                <a:gd name="connsiteY3" fmla="*/ 860386 h 1507304"/>
                <a:gd name="connsiteX4" fmla="*/ 1382540 w 1462408"/>
                <a:gd name="connsiteY4" fmla="*/ 895602 h 1507304"/>
                <a:gd name="connsiteX5" fmla="*/ 1238316 w 1462408"/>
                <a:gd name="connsiteY5" fmla="*/ 955789 h 1507304"/>
                <a:gd name="connsiteX6" fmla="*/ 900320 w 1462408"/>
                <a:gd name="connsiteY6" fmla="*/ 956682 h 1507304"/>
                <a:gd name="connsiteX7" fmla="*/ 900320 w 1462408"/>
                <a:gd name="connsiteY7" fmla="*/ 1303116 h 1507304"/>
                <a:gd name="connsiteX8" fmla="*/ 696132 w 1462408"/>
                <a:gd name="connsiteY8" fmla="*/ 1507304 h 1507304"/>
                <a:gd name="connsiteX9" fmla="*/ 696133 w 1462408"/>
                <a:gd name="connsiteY9" fmla="*/ 1507303 h 1507304"/>
                <a:gd name="connsiteX10" fmla="*/ 491945 w 1462408"/>
                <a:gd name="connsiteY10" fmla="*/ 1303115 h 1507304"/>
                <a:gd name="connsiteX11" fmla="*/ 491945 w 1462408"/>
                <a:gd name="connsiteY11" fmla="*/ 957761 h 1507304"/>
                <a:gd name="connsiteX12" fmla="*/ 204727 w 1462408"/>
                <a:gd name="connsiteY12" fmla="*/ 958520 h 1507304"/>
                <a:gd name="connsiteX13" fmla="*/ 0 w 1462408"/>
                <a:gd name="connsiteY13" fmla="*/ 754872 h 1507304"/>
                <a:gd name="connsiteX14" fmla="*/ 1 w 1462408"/>
                <a:gd name="connsiteY14" fmla="*/ 754873 h 1507304"/>
                <a:gd name="connsiteX15" fmla="*/ 203649 w 1462408"/>
                <a:gd name="connsiteY15" fmla="*/ 550146 h 1507304"/>
                <a:gd name="connsiteX16" fmla="*/ 830831 w 1462408"/>
                <a:gd name="connsiteY16" fmla="*/ 548489 h 1507304"/>
                <a:gd name="connsiteX17" fmla="*/ 645046 w 1462408"/>
                <a:gd name="connsiteY17" fmla="*/ 340050 h 1507304"/>
                <a:gd name="connsiteX18" fmla="*/ 661612 w 1462408"/>
                <a:gd name="connsiteY18" fmla="*/ 51760 h 1507304"/>
                <a:gd name="connsiteX19" fmla="*/ 661612 w 1462408"/>
                <a:gd name="connsiteY19" fmla="*/ 51761 h 1507304"/>
                <a:gd name="connsiteX20" fmla="*/ 949902 w 1462408"/>
                <a:gd name="connsiteY20" fmla="*/ 68327 h 150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2408" h="1507304">
                  <a:moveTo>
                    <a:pt x="949902" y="68327"/>
                  </a:moveTo>
                  <a:lnTo>
                    <a:pt x="1410646" y="585251"/>
                  </a:lnTo>
                  <a:cubicBezTo>
                    <a:pt x="1476302" y="658912"/>
                    <a:pt x="1478830" y="766940"/>
                    <a:pt x="1422040" y="843063"/>
                  </a:cubicBezTo>
                  <a:lnTo>
                    <a:pt x="1406148" y="860386"/>
                  </a:lnTo>
                  <a:lnTo>
                    <a:pt x="1382540" y="895602"/>
                  </a:lnTo>
                  <a:cubicBezTo>
                    <a:pt x="1345687" y="932651"/>
                    <a:pt x="1294701" y="955640"/>
                    <a:pt x="1238316" y="955789"/>
                  </a:cubicBezTo>
                  <a:lnTo>
                    <a:pt x="900320" y="956682"/>
                  </a:lnTo>
                  <a:lnTo>
                    <a:pt x="900320" y="1303116"/>
                  </a:lnTo>
                  <a:cubicBezTo>
                    <a:pt x="900320" y="1415886"/>
                    <a:pt x="808902" y="1507304"/>
                    <a:pt x="696132" y="1507304"/>
                  </a:cubicBezTo>
                  <a:lnTo>
                    <a:pt x="696133" y="1507303"/>
                  </a:lnTo>
                  <a:cubicBezTo>
                    <a:pt x="583363" y="1507303"/>
                    <a:pt x="491945" y="1415885"/>
                    <a:pt x="491945" y="1303115"/>
                  </a:cubicBezTo>
                  <a:lnTo>
                    <a:pt x="491945" y="957761"/>
                  </a:lnTo>
                  <a:lnTo>
                    <a:pt x="204727" y="958520"/>
                  </a:lnTo>
                  <a:cubicBezTo>
                    <a:pt x="91958" y="958818"/>
                    <a:pt x="298" y="867642"/>
                    <a:pt x="0" y="754872"/>
                  </a:cubicBezTo>
                  <a:lnTo>
                    <a:pt x="1" y="754873"/>
                  </a:lnTo>
                  <a:cubicBezTo>
                    <a:pt x="-297" y="642104"/>
                    <a:pt x="90879" y="550444"/>
                    <a:pt x="203649" y="550146"/>
                  </a:cubicBezTo>
                  <a:lnTo>
                    <a:pt x="830831" y="548489"/>
                  </a:lnTo>
                  <a:lnTo>
                    <a:pt x="645046" y="340050"/>
                  </a:lnTo>
                  <a:cubicBezTo>
                    <a:pt x="570012" y="255866"/>
                    <a:pt x="577429" y="126794"/>
                    <a:pt x="661612" y="51760"/>
                  </a:cubicBezTo>
                  <a:lnTo>
                    <a:pt x="661612" y="51761"/>
                  </a:lnTo>
                  <a:cubicBezTo>
                    <a:pt x="745796" y="-23273"/>
                    <a:pt x="874868" y="-15856"/>
                    <a:pt x="949902" y="6832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2C4CF6C-6522-4C41-99B2-8086472A16BF}"/>
                </a:ext>
              </a:extLst>
            </p:cNvPr>
            <p:cNvSpPr/>
            <p:nvPr/>
          </p:nvSpPr>
          <p:spPr>
            <a:xfrm>
              <a:off x="5793127" y="4322885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9D311C3-0D37-4946-864F-AECB516ECD6F}"/>
                </a:ext>
              </a:extLst>
            </p:cNvPr>
            <p:cNvSpPr/>
            <p:nvPr/>
          </p:nvSpPr>
          <p:spPr>
            <a:xfrm rot="16200000">
              <a:off x="4647689" y="2090869"/>
              <a:ext cx="3968318" cy="1071696"/>
            </a:xfrm>
            <a:custGeom>
              <a:avLst/>
              <a:gdLst>
                <a:gd name="connsiteX0" fmla="*/ 3968318 w 3968318"/>
                <a:gd name="connsiteY0" fmla="*/ 227745 h 1071696"/>
                <a:gd name="connsiteX1" fmla="*/ 3767811 w 3968318"/>
                <a:gd name="connsiteY1" fmla="*/ 428252 h 1071696"/>
                <a:gd name="connsiteX2" fmla="*/ 2919201 w 3968318"/>
                <a:gd name="connsiteY2" fmla="*/ 428252 h 1071696"/>
                <a:gd name="connsiteX3" fmla="*/ 2919201 w 3968318"/>
                <a:gd name="connsiteY3" fmla="*/ 672095 h 1071696"/>
                <a:gd name="connsiteX4" fmla="*/ 3768518 w 3968318"/>
                <a:gd name="connsiteY4" fmla="*/ 672095 h 1071696"/>
                <a:gd name="connsiteX5" fmla="*/ 3968318 w 3968318"/>
                <a:gd name="connsiteY5" fmla="*/ 871895 h 1071696"/>
                <a:gd name="connsiteX6" fmla="*/ 3768518 w 3968318"/>
                <a:gd name="connsiteY6" fmla="*/ 1071696 h 1071696"/>
                <a:gd name="connsiteX7" fmla="*/ 199800 w 3968318"/>
                <a:gd name="connsiteY7" fmla="*/ 1071696 h 1071696"/>
                <a:gd name="connsiteX8" fmla="*/ 0 w 3968318"/>
                <a:gd name="connsiteY8" fmla="*/ 871895 h 1071696"/>
                <a:gd name="connsiteX9" fmla="*/ 199800 w 3968318"/>
                <a:gd name="connsiteY9" fmla="*/ 672095 h 1071696"/>
                <a:gd name="connsiteX10" fmla="*/ 547491 w 3968318"/>
                <a:gd name="connsiteY10" fmla="*/ 672095 h 1071696"/>
                <a:gd name="connsiteX11" fmla="*/ 547491 w 3968318"/>
                <a:gd name="connsiteY11" fmla="*/ 673707 h 1071696"/>
                <a:gd name="connsiteX12" fmla="*/ 634146 w 3968318"/>
                <a:gd name="connsiteY12" fmla="*/ 673707 h 1071696"/>
                <a:gd name="connsiteX13" fmla="*/ 634146 w 3968318"/>
                <a:gd name="connsiteY13" fmla="*/ 199800 h 1071696"/>
                <a:gd name="connsiteX14" fmla="*/ 833946 w 3968318"/>
                <a:gd name="connsiteY14" fmla="*/ 0 h 1071696"/>
                <a:gd name="connsiteX15" fmla="*/ 1033746 w 3968318"/>
                <a:gd name="connsiteY15" fmla="*/ 199800 h 1071696"/>
                <a:gd name="connsiteX16" fmla="*/ 1033746 w 3968318"/>
                <a:gd name="connsiteY16" fmla="*/ 672095 h 1071696"/>
                <a:gd name="connsiteX17" fmla="*/ 2519601 w 3968318"/>
                <a:gd name="connsiteY17" fmla="*/ 672095 h 1071696"/>
                <a:gd name="connsiteX18" fmla="*/ 2519601 w 3968318"/>
                <a:gd name="connsiteY18" fmla="*/ 428252 h 1071696"/>
                <a:gd name="connsiteX19" fmla="*/ 1780732 w 3968318"/>
                <a:gd name="connsiteY19" fmla="*/ 428251 h 1071696"/>
                <a:gd name="connsiteX20" fmla="*/ 1580225 w 3968318"/>
                <a:gd name="connsiteY20" fmla="*/ 227744 h 1071696"/>
                <a:gd name="connsiteX21" fmla="*/ 1580226 w 3968318"/>
                <a:gd name="connsiteY21" fmla="*/ 227745 h 1071696"/>
                <a:gd name="connsiteX22" fmla="*/ 1780734 w 3968318"/>
                <a:gd name="connsiteY22" fmla="*/ 27238 h 1071696"/>
                <a:gd name="connsiteX23" fmla="*/ 3767811 w 3968318"/>
                <a:gd name="connsiteY23" fmla="*/ 27238 h 1071696"/>
                <a:gd name="connsiteX24" fmla="*/ 3968318 w 3968318"/>
                <a:gd name="connsiteY24" fmla="*/ 227745 h 107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8318" h="1071696">
                  <a:moveTo>
                    <a:pt x="3968318" y="227745"/>
                  </a:moveTo>
                  <a:cubicBezTo>
                    <a:pt x="3968318" y="338482"/>
                    <a:pt x="3878548" y="428252"/>
                    <a:pt x="3767811" y="428252"/>
                  </a:cubicBezTo>
                  <a:lnTo>
                    <a:pt x="2919201" y="428252"/>
                  </a:lnTo>
                  <a:lnTo>
                    <a:pt x="2919201" y="672095"/>
                  </a:lnTo>
                  <a:lnTo>
                    <a:pt x="3768518" y="672095"/>
                  </a:lnTo>
                  <a:cubicBezTo>
                    <a:pt x="3878864" y="672095"/>
                    <a:pt x="3968318" y="761549"/>
                    <a:pt x="3968318" y="871895"/>
                  </a:cubicBezTo>
                  <a:cubicBezTo>
                    <a:pt x="3968318" y="982241"/>
                    <a:pt x="3878864" y="1071696"/>
                    <a:pt x="3768518" y="1071696"/>
                  </a:cubicBezTo>
                  <a:lnTo>
                    <a:pt x="199800" y="1071696"/>
                  </a:lnTo>
                  <a:cubicBezTo>
                    <a:pt x="89454" y="1071696"/>
                    <a:pt x="0" y="982241"/>
                    <a:pt x="0" y="871895"/>
                  </a:cubicBezTo>
                  <a:cubicBezTo>
                    <a:pt x="0" y="761549"/>
                    <a:pt x="89454" y="672095"/>
                    <a:pt x="199800" y="672095"/>
                  </a:cubicBezTo>
                  <a:lnTo>
                    <a:pt x="547491" y="672095"/>
                  </a:lnTo>
                  <a:lnTo>
                    <a:pt x="547491" y="673707"/>
                  </a:lnTo>
                  <a:lnTo>
                    <a:pt x="634146" y="673707"/>
                  </a:lnTo>
                  <a:lnTo>
                    <a:pt x="634146" y="199800"/>
                  </a:lnTo>
                  <a:cubicBezTo>
                    <a:pt x="634146" y="89454"/>
                    <a:pt x="723600" y="0"/>
                    <a:pt x="833946" y="0"/>
                  </a:cubicBezTo>
                  <a:cubicBezTo>
                    <a:pt x="944292" y="0"/>
                    <a:pt x="1033746" y="89454"/>
                    <a:pt x="1033746" y="199800"/>
                  </a:cubicBezTo>
                  <a:lnTo>
                    <a:pt x="1033746" y="672095"/>
                  </a:lnTo>
                  <a:lnTo>
                    <a:pt x="2519601" y="672095"/>
                  </a:lnTo>
                  <a:lnTo>
                    <a:pt x="2519601" y="428252"/>
                  </a:lnTo>
                  <a:lnTo>
                    <a:pt x="1780732" y="428251"/>
                  </a:lnTo>
                  <a:cubicBezTo>
                    <a:pt x="1669995" y="428251"/>
                    <a:pt x="1580225" y="338481"/>
                    <a:pt x="1580225" y="227744"/>
                  </a:cubicBezTo>
                  <a:lnTo>
                    <a:pt x="1580226" y="227745"/>
                  </a:lnTo>
                  <a:cubicBezTo>
                    <a:pt x="1580226" y="117008"/>
                    <a:pt x="1669997" y="27238"/>
                    <a:pt x="1780734" y="27238"/>
                  </a:cubicBezTo>
                  <a:lnTo>
                    <a:pt x="3767811" y="27238"/>
                  </a:lnTo>
                  <a:cubicBezTo>
                    <a:pt x="3878548" y="27238"/>
                    <a:pt x="3968318" y="117008"/>
                    <a:pt x="3968318" y="227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06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9C87DD-E036-40A4-9A7B-F0C1B1431C52}"/>
              </a:ext>
            </a:extLst>
          </p:cNvPr>
          <p:cNvGrpSpPr/>
          <p:nvPr/>
        </p:nvGrpSpPr>
        <p:grpSpPr>
          <a:xfrm flipH="1">
            <a:off x="8297454" y="3173574"/>
            <a:ext cx="1932543" cy="3292758"/>
            <a:chOff x="2811054" y="1870554"/>
            <a:chExt cx="1932543" cy="3292758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CA5B3A0-0086-48EC-968D-173EDA3F9978}"/>
                </a:ext>
              </a:extLst>
            </p:cNvPr>
            <p:cNvSpPr/>
            <p:nvPr/>
          </p:nvSpPr>
          <p:spPr>
            <a:xfrm>
              <a:off x="2964170" y="1870554"/>
              <a:ext cx="1779427" cy="3292758"/>
            </a:xfrm>
            <a:custGeom>
              <a:avLst/>
              <a:gdLst>
                <a:gd name="connsiteX0" fmla="*/ 1032462 w 1779427"/>
                <a:gd name="connsiteY0" fmla="*/ 702 h 3654620"/>
                <a:gd name="connsiteX1" fmla="*/ 1572414 w 1779427"/>
                <a:gd name="connsiteY1" fmla="*/ 488434 h 3654620"/>
                <a:gd name="connsiteX2" fmla="*/ 1572413 w 1779427"/>
                <a:gd name="connsiteY2" fmla="*/ 488434 h 3654620"/>
                <a:gd name="connsiteX3" fmla="*/ 1090726 w 1779427"/>
                <a:gd name="connsiteY3" fmla="*/ 1144844 h 3654620"/>
                <a:gd name="connsiteX4" fmla="*/ 662455 w 1779427"/>
                <a:gd name="connsiteY4" fmla="*/ 1210591 h 3654620"/>
                <a:gd name="connsiteX5" fmla="*/ 621278 w 1779427"/>
                <a:gd name="connsiteY5" fmla="*/ 1213244 h 3654620"/>
                <a:gd name="connsiteX6" fmla="*/ 1693855 w 1779427"/>
                <a:gd name="connsiteY6" fmla="*/ 2895783 h 3654620"/>
                <a:gd name="connsiteX7" fmla="*/ 1696680 w 1779427"/>
                <a:gd name="connsiteY7" fmla="*/ 2899207 h 3654620"/>
                <a:gd name="connsiteX8" fmla="*/ 1700361 w 1779427"/>
                <a:gd name="connsiteY8" fmla="*/ 2905989 h 3654620"/>
                <a:gd name="connsiteX9" fmla="*/ 1723709 w 1779427"/>
                <a:gd name="connsiteY9" fmla="*/ 2942615 h 3654620"/>
                <a:gd name="connsiteX10" fmla="*/ 1720241 w 1779427"/>
                <a:gd name="connsiteY10" fmla="*/ 2942615 h 3654620"/>
                <a:gd name="connsiteX11" fmla="*/ 1741352 w 1779427"/>
                <a:gd name="connsiteY11" fmla="*/ 2981509 h 3654620"/>
                <a:gd name="connsiteX12" fmla="*/ 1779427 w 1779427"/>
                <a:gd name="connsiteY12" fmla="*/ 3170104 h 3654620"/>
                <a:gd name="connsiteX13" fmla="*/ 1294911 w 1779427"/>
                <a:gd name="connsiteY13" fmla="*/ 3654620 h 3654620"/>
                <a:gd name="connsiteX14" fmla="*/ 593132 w 1779427"/>
                <a:gd name="connsiteY14" fmla="*/ 3654620 h 3654620"/>
                <a:gd name="connsiteX15" fmla="*/ 108616 w 1779427"/>
                <a:gd name="connsiteY15" fmla="*/ 3170104 h 3654620"/>
                <a:gd name="connsiteX16" fmla="*/ 115418 w 1779427"/>
                <a:gd name="connsiteY16" fmla="*/ 3102635 h 3654620"/>
                <a:gd name="connsiteX17" fmla="*/ 108616 w 1779427"/>
                <a:gd name="connsiteY17" fmla="*/ 3102635 h 3654620"/>
                <a:gd name="connsiteX18" fmla="*/ 108616 w 1779427"/>
                <a:gd name="connsiteY18" fmla="*/ 2942615 h 3654620"/>
                <a:gd name="connsiteX19" fmla="*/ 108616 w 1779427"/>
                <a:gd name="connsiteY19" fmla="*/ 1692935 h 3654620"/>
                <a:gd name="connsiteX20" fmla="*/ 108616 w 1779427"/>
                <a:gd name="connsiteY20" fmla="*/ 975645 h 3654620"/>
                <a:gd name="connsiteX21" fmla="*/ 77550 w 1779427"/>
                <a:gd name="connsiteY21" fmla="*/ 931501 h 3654620"/>
                <a:gd name="connsiteX22" fmla="*/ 35213 w 1779427"/>
                <a:gd name="connsiteY22" fmla="*/ 841813 h 3654620"/>
                <a:gd name="connsiteX23" fmla="*/ 6046 w 1779427"/>
                <a:gd name="connsiteY23" fmla="*/ 728906 h 3654620"/>
                <a:gd name="connsiteX24" fmla="*/ 0 w 1779427"/>
                <a:gd name="connsiteY24" fmla="*/ 612448 h 3654620"/>
                <a:gd name="connsiteX25" fmla="*/ 487733 w 1779427"/>
                <a:gd name="connsiteY25" fmla="*/ 72496 h 3654620"/>
                <a:gd name="connsiteX26" fmla="*/ 916004 w 1779427"/>
                <a:gd name="connsiteY26" fmla="*/ 6747 h 3654620"/>
                <a:gd name="connsiteX27" fmla="*/ 1032462 w 1779427"/>
                <a:gd name="connsiteY27" fmla="*/ 702 h 365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79427" h="3654620">
                  <a:moveTo>
                    <a:pt x="1032462" y="702"/>
                  </a:moveTo>
                  <a:cubicBezTo>
                    <a:pt x="1299914" y="13954"/>
                    <a:pt x="1530196" y="213442"/>
                    <a:pt x="1572414" y="488434"/>
                  </a:cubicBezTo>
                  <a:lnTo>
                    <a:pt x="1572413" y="488434"/>
                  </a:lnTo>
                  <a:cubicBezTo>
                    <a:pt x="1620661" y="802711"/>
                    <a:pt x="1405003" y="1096595"/>
                    <a:pt x="1090726" y="1144844"/>
                  </a:cubicBezTo>
                  <a:lnTo>
                    <a:pt x="662455" y="1210591"/>
                  </a:lnTo>
                  <a:lnTo>
                    <a:pt x="621278" y="1213244"/>
                  </a:lnTo>
                  <a:lnTo>
                    <a:pt x="1693855" y="2895783"/>
                  </a:lnTo>
                  <a:lnTo>
                    <a:pt x="1696680" y="2899207"/>
                  </a:lnTo>
                  <a:lnTo>
                    <a:pt x="1700361" y="2905989"/>
                  </a:lnTo>
                  <a:lnTo>
                    <a:pt x="1723709" y="2942615"/>
                  </a:lnTo>
                  <a:lnTo>
                    <a:pt x="1720241" y="2942615"/>
                  </a:lnTo>
                  <a:lnTo>
                    <a:pt x="1741352" y="2981509"/>
                  </a:lnTo>
                  <a:cubicBezTo>
                    <a:pt x="1765869" y="3039475"/>
                    <a:pt x="1779427" y="3103207"/>
                    <a:pt x="1779427" y="3170104"/>
                  </a:cubicBezTo>
                  <a:cubicBezTo>
                    <a:pt x="1779427" y="3437695"/>
                    <a:pt x="1562502" y="3654620"/>
                    <a:pt x="1294911" y="3654620"/>
                  </a:cubicBezTo>
                  <a:lnTo>
                    <a:pt x="593132" y="3654620"/>
                  </a:lnTo>
                  <a:cubicBezTo>
                    <a:pt x="325541" y="3654620"/>
                    <a:pt x="108616" y="3437695"/>
                    <a:pt x="108616" y="3170104"/>
                  </a:cubicBezTo>
                  <a:lnTo>
                    <a:pt x="115418" y="3102635"/>
                  </a:lnTo>
                  <a:lnTo>
                    <a:pt x="108616" y="3102635"/>
                  </a:lnTo>
                  <a:lnTo>
                    <a:pt x="108616" y="2942615"/>
                  </a:lnTo>
                  <a:lnTo>
                    <a:pt x="108616" y="1692935"/>
                  </a:lnTo>
                  <a:lnTo>
                    <a:pt x="108616" y="975645"/>
                  </a:lnTo>
                  <a:lnTo>
                    <a:pt x="77550" y="931501"/>
                  </a:lnTo>
                  <a:cubicBezTo>
                    <a:pt x="61032" y="903176"/>
                    <a:pt x="46822" y="873208"/>
                    <a:pt x="35213" y="841813"/>
                  </a:cubicBezTo>
                  <a:lnTo>
                    <a:pt x="6046" y="728906"/>
                  </a:lnTo>
                  <a:lnTo>
                    <a:pt x="0" y="612448"/>
                  </a:lnTo>
                  <a:cubicBezTo>
                    <a:pt x="13253" y="344996"/>
                    <a:pt x="212740" y="114714"/>
                    <a:pt x="487733" y="72496"/>
                  </a:cubicBezTo>
                  <a:lnTo>
                    <a:pt x="916004" y="6747"/>
                  </a:lnTo>
                  <a:cubicBezTo>
                    <a:pt x="955289" y="716"/>
                    <a:pt x="994255" y="-1191"/>
                    <a:pt x="1032462" y="702"/>
                  </a:cubicBezTo>
                  <a:close/>
                </a:path>
              </a:pathLst>
            </a:custGeom>
            <a:noFill/>
            <a:ln w="762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F4408B6-7950-4E25-A9FF-2144F6AACAC6}"/>
                </a:ext>
              </a:extLst>
            </p:cNvPr>
            <p:cNvSpPr/>
            <p:nvPr/>
          </p:nvSpPr>
          <p:spPr>
            <a:xfrm rot="1117054">
              <a:off x="2811054" y="2017456"/>
              <a:ext cx="415477" cy="1040890"/>
            </a:xfrm>
            <a:custGeom>
              <a:avLst/>
              <a:gdLst>
                <a:gd name="connsiteX0" fmla="*/ 242710 w 415477"/>
                <a:gd name="connsiteY0" fmla="*/ 7 h 1166536"/>
                <a:gd name="connsiteX1" fmla="*/ 415477 w 415477"/>
                <a:gd name="connsiteY1" fmla="*/ 517340 h 1166536"/>
                <a:gd name="connsiteX2" fmla="*/ 408123 w 415477"/>
                <a:gd name="connsiteY2" fmla="*/ 676170 h 1166536"/>
                <a:gd name="connsiteX3" fmla="*/ 408123 w 415477"/>
                <a:gd name="connsiteY3" fmla="*/ 1013885 h 1166536"/>
                <a:gd name="connsiteX4" fmla="*/ 406923 w 415477"/>
                <a:gd name="connsiteY4" fmla="*/ 1013885 h 1166536"/>
                <a:gd name="connsiteX5" fmla="*/ 403447 w 415477"/>
                <a:gd name="connsiteY5" fmla="*/ 1040571 h 1166536"/>
                <a:gd name="connsiteX6" fmla="*/ 203793 w 415477"/>
                <a:gd name="connsiteY6" fmla="*/ 1166536 h 1166536"/>
                <a:gd name="connsiteX7" fmla="*/ 0 w 415477"/>
                <a:gd name="connsiteY7" fmla="*/ 1008775 h 1166536"/>
                <a:gd name="connsiteX8" fmla="*/ 4140 w 415477"/>
                <a:gd name="connsiteY8" fmla="*/ 976981 h 1166536"/>
                <a:gd name="connsiteX9" fmla="*/ 7665 w 415477"/>
                <a:gd name="connsiteY9" fmla="*/ 968192 h 1166536"/>
                <a:gd name="connsiteX10" fmla="*/ 94595 w 415477"/>
                <a:gd name="connsiteY10" fmla="*/ 377643 h 1166536"/>
                <a:gd name="connsiteX11" fmla="*/ 97250 w 415477"/>
                <a:gd name="connsiteY11" fmla="*/ 320295 h 1166536"/>
                <a:gd name="connsiteX12" fmla="*/ 242710 w 415477"/>
                <a:gd name="connsiteY12" fmla="*/ 7 h 11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5477" h="1166536">
                  <a:moveTo>
                    <a:pt x="242710" y="7"/>
                  </a:moveTo>
                  <a:cubicBezTo>
                    <a:pt x="333178" y="-1551"/>
                    <a:pt x="410528" y="230066"/>
                    <a:pt x="415477" y="517340"/>
                  </a:cubicBezTo>
                  <a:lnTo>
                    <a:pt x="408123" y="676170"/>
                  </a:lnTo>
                  <a:lnTo>
                    <a:pt x="408123" y="1013885"/>
                  </a:lnTo>
                  <a:lnTo>
                    <a:pt x="406923" y="1013885"/>
                  </a:lnTo>
                  <a:lnTo>
                    <a:pt x="403447" y="1040571"/>
                  </a:lnTo>
                  <a:cubicBezTo>
                    <a:pt x="384444" y="1112459"/>
                    <a:pt x="302276" y="1166536"/>
                    <a:pt x="203793" y="1166536"/>
                  </a:cubicBezTo>
                  <a:cubicBezTo>
                    <a:pt x="91241" y="1166535"/>
                    <a:pt x="-1" y="1095903"/>
                    <a:pt x="0" y="1008775"/>
                  </a:cubicBezTo>
                  <a:cubicBezTo>
                    <a:pt x="0" y="997884"/>
                    <a:pt x="1426" y="987251"/>
                    <a:pt x="4140" y="976981"/>
                  </a:cubicBezTo>
                  <a:lnTo>
                    <a:pt x="7665" y="968192"/>
                  </a:lnTo>
                  <a:lnTo>
                    <a:pt x="94595" y="377643"/>
                  </a:lnTo>
                  <a:lnTo>
                    <a:pt x="97250" y="320295"/>
                  </a:lnTo>
                  <a:cubicBezTo>
                    <a:pt x="118901" y="133175"/>
                    <a:pt x="174859" y="1176"/>
                    <a:pt x="242710" y="7"/>
                  </a:cubicBezTo>
                  <a:close/>
                </a:path>
              </a:pathLst>
            </a:custGeom>
            <a:solidFill>
              <a:srgbClr val="F60018"/>
            </a:solidFill>
            <a:ln w="762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45A072D-4B49-4ABD-991C-2AA458F3BE87}"/>
                </a:ext>
              </a:extLst>
            </p:cNvPr>
            <p:cNvSpPr/>
            <p:nvPr/>
          </p:nvSpPr>
          <p:spPr>
            <a:xfrm>
              <a:off x="3504569" y="2203914"/>
              <a:ext cx="176784" cy="176784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5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E65DFE-E424-4598-A015-F0F200B6D3D5}"/>
              </a:ext>
            </a:extLst>
          </p:cNvPr>
          <p:cNvSpPr/>
          <p:nvPr/>
        </p:nvSpPr>
        <p:spPr>
          <a:xfrm>
            <a:off x="-80010" y="-342900"/>
            <a:ext cx="12412980" cy="7498080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A92FD-08CF-4033-A22B-645DAFFED437}"/>
              </a:ext>
            </a:extLst>
          </p:cNvPr>
          <p:cNvSpPr/>
          <p:nvPr/>
        </p:nvSpPr>
        <p:spPr>
          <a:xfrm>
            <a:off x="3452336" y="785336"/>
            <a:ext cx="5287328" cy="5287328"/>
          </a:xfrm>
          <a:prstGeom prst="ellipse">
            <a:avLst/>
          </a:prstGeom>
          <a:solidFill>
            <a:srgbClr val="F6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0A994A-9CD2-4589-B7DA-C87C0F6F31F8}"/>
              </a:ext>
            </a:extLst>
          </p:cNvPr>
          <p:cNvSpPr/>
          <p:nvPr/>
        </p:nvSpPr>
        <p:spPr>
          <a:xfrm>
            <a:off x="3360658" y="693658"/>
            <a:ext cx="5470684" cy="5470684"/>
          </a:xfrm>
          <a:prstGeom prst="ellipse">
            <a:avLst/>
          </a:prstGeom>
          <a:noFill/>
          <a:ln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6C60-15AC-4A2C-BF98-34DEAAE63AAD}"/>
              </a:ext>
            </a:extLst>
          </p:cNvPr>
          <p:cNvSpPr txBox="1"/>
          <p:nvPr/>
        </p:nvSpPr>
        <p:spPr>
          <a:xfrm>
            <a:off x="4863131" y="2397279"/>
            <a:ext cx="2465739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</a:t>
            </a:r>
            <a:r>
              <a:rPr lang="en-US" altLang="ko-KR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애정의 뜻 </a:t>
            </a:r>
            <a:r>
              <a:rPr lang="ko-KR" altLang="en-US" sz="22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블라블라</a:t>
            </a:r>
            <a:endParaRPr lang="ko-KR" altLang="en-US" sz="2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FEAFE-93E7-46D4-9D71-D9C4DD1C02F6}"/>
              </a:ext>
            </a:extLst>
          </p:cNvPr>
          <p:cNvSpPr txBox="1"/>
          <p:nvPr/>
        </p:nvSpPr>
        <p:spPr>
          <a:xfrm>
            <a:off x="285750" y="-1371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제목용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300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E65DFE-E424-4598-A015-F0F200B6D3D5}"/>
              </a:ext>
            </a:extLst>
          </p:cNvPr>
          <p:cNvSpPr/>
          <p:nvPr/>
        </p:nvSpPr>
        <p:spPr>
          <a:xfrm>
            <a:off x="-80010" y="-342900"/>
            <a:ext cx="12412980" cy="7498080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A92FD-08CF-4033-A22B-645DAFFED437}"/>
              </a:ext>
            </a:extLst>
          </p:cNvPr>
          <p:cNvSpPr/>
          <p:nvPr/>
        </p:nvSpPr>
        <p:spPr>
          <a:xfrm>
            <a:off x="3364468" y="697468"/>
            <a:ext cx="5463064" cy="5463064"/>
          </a:xfrm>
          <a:prstGeom prst="ellipse">
            <a:avLst/>
          </a:prstGeom>
          <a:noFill/>
          <a:ln w="317500"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FEAFE-93E7-46D4-9D71-D9C4DD1C02F6}"/>
              </a:ext>
            </a:extLst>
          </p:cNvPr>
          <p:cNvSpPr txBox="1"/>
          <p:nvPr/>
        </p:nvSpPr>
        <p:spPr>
          <a:xfrm>
            <a:off x="285750" y="-1371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제목용</a:t>
            </a:r>
            <a:endParaRPr lang="ko-KR" altLang="en-US" sz="3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03CDE0-A5F9-43F3-AA64-1FF53A61D2D0}"/>
              </a:ext>
            </a:extLst>
          </p:cNvPr>
          <p:cNvSpPr/>
          <p:nvPr/>
        </p:nvSpPr>
        <p:spPr>
          <a:xfrm>
            <a:off x="3591399" y="924399"/>
            <a:ext cx="5009203" cy="5009203"/>
          </a:xfrm>
          <a:prstGeom prst="ellipse">
            <a:avLst/>
          </a:prstGeom>
          <a:noFill/>
          <a:ln w="38100"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E9652C-E008-4D32-9366-AC82C7F9F940}"/>
              </a:ext>
            </a:extLst>
          </p:cNvPr>
          <p:cNvSpPr/>
          <p:nvPr/>
        </p:nvSpPr>
        <p:spPr>
          <a:xfrm rot="3216232">
            <a:off x="5063359" y="-552489"/>
            <a:ext cx="2065282" cy="7962978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6C60-15AC-4A2C-BF98-34DEAAE63AAD}"/>
              </a:ext>
            </a:extLst>
          </p:cNvPr>
          <p:cNvSpPr txBox="1"/>
          <p:nvPr/>
        </p:nvSpPr>
        <p:spPr>
          <a:xfrm>
            <a:off x="4863131" y="2397279"/>
            <a:ext cx="2465739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</a:t>
            </a:r>
            <a:r>
              <a:rPr lang="en-US" altLang="ko-KR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/>
            <a:endParaRPr lang="en-US" altLang="ko-KR" sz="4000" dirty="0">
              <a:solidFill>
                <a:srgbClr val="F60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2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애정의 뜻 </a:t>
            </a:r>
            <a:r>
              <a:rPr lang="ko-KR" altLang="en-US" sz="2200" dirty="0" err="1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블라블라</a:t>
            </a:r>
            <a:endParaRPr lang="ko-KR" altLang="en-US" sz="2200" dirty="0">
              <a:solidFill>
                <a:srgbClr val="F60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2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D2FC17-0953-44F4-ADF0-A078177A9ED6}"/>
              </a:ext>
            </a:extLst>
          </p:cNvPr>
          <p:cNvGrpSpPr/>
          <p:nvPr/>
        </p:nvGrpSpPr>
        <p:grpSpPr>
          <a:xfrm rot="18944437">
            <a:off x="1407885" y="2133600"/>
            <a:ext cx="1596572" cy="2743199"/>
            <a:chOff x="1407885" y="2133600"/>
            <a:chExt cx="1596572" cy="2743199"/>
          </a:xfrm>
          <a:noFill/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0616981-B76D-4DA9-97FC-B553A05FFE8A}"/>
                </a:ext>
              </a:extLst>
            </p:cNvPr>
            <p:cNvSpPr/>
            <p:nvPr/>
          </p:nvSpPr>
          <p:spPr>
            <a:xfrm>
              <a:off x="1407885" y="2133600"/>
              <a:ext cx="1596572" cy="1596572"/>
            </a:xfrm>
            <a:prstGeom prst="ellipse">
              <a:avLst/>
            </a:prstGeom>
            <a:grpFill/>
            <a:ln w="2540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22FDD19-6F8A-4118-BC12-CB6605A1C378}"/>
                </a:ext>
              </a:extLst>
            </p:cNvPr>
            <p:cNvSpPr/>
            <p:nvPr/>
          </p:nvSpPr>
          <p:spPr>
            <a:xfrm>
              <a:off x="1994807" y="3646710"/>
              <a:ext cx="422729" cy="1230089"/>
            </a:xfrm>
            <a:prstGeom prst="roundRect">
              <a:avLst>
                <a:gd name="adj" fmla="val 50000"/>
              </a:avLst>
            </a:prstGeom>
            <a:solidFill>
              <a:srgbClr val="F60018"/>
            </a:solidFill>
            <a:ln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5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9284694" y="118709"/>
            <a:ext cx="1117060" cy="324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36EBDE-1CE6-4CFE-8ECE-DAF622C61C9B}"/>
              </a:ext>
            </a:extLst>
          </p:cNvPr>
          <p:cNvGrpSpPr/>
          <p:nvPr/>
        </p:nvGrpSpPr>
        <p:grpSpPr>
          <a:xfrm>
            <a:off x="2399962" y="662206"/>
            <a:ext cx="4793725" cy="4802280"/>
            <a:chOff x="2399962" y="662206"/>
            <a:chExt cx="4793725" cy="48022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476DB06-3A8F-40F1-9F72-F3B8EC2EF40B}"/>
                </a:ext>
              </a:extLst>
            </p:cNvPr>
            <p:cNvGrpSpPr/>
            <p:nvPr/>
          </p:nvGrpSpPr>
          <p:grpSpPr>
            <a:xfrm>
              <a:off x="2399962" y="1717135"/>
              <a:ext cx="2999189" cy="3747351"/>
              <a:chOff x="156578" y="593727"/>
              <a:chExt cx="2999189" cy="3747351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C2616DE5-6043-4EF7-853E-331C634DF471}"/>
                  </a:ext>
                </a:extLst>
              </p:cNvPr>
              <p:cNvSpPr/>
              <p:nvPr/>
            </p:nvSpPr>
            <p:spPr>
              <a:xfrm rot="19436915">
                <a:off x="156578" y="593727"/>
                <a:ext cx="2999189" cy="3747351"/>
              </a:xfrm>
              <a:custGeom>
                <a:avLst/>
                <a:gdLst>
                  <a:gd name="connsiteX0" fmla="*/ 2702889 w 2999189"/>
                  <a:gd name="connsiteY0" fmla="*/ 291153 h 3747351"/>
                  <a:gd name="connsiteX1" fmla="*/ 2911443 w 2999189"/>
                  <a:gd name="connsiteY1" fmla="*/ 1130771 h 3747351"/>
                  <a:gd name="connsiteX2" fmla="*/ 2071825 w 2999189"/>
                  <a:gd name="connsiteY2" fmla="*/ 1339326 h 3747351"/>
                  <a:gd name="connsiteX3" fmla="*/ 1733972 w 2999189"/>
                  <a:gd name="connsiteY3" fmla="*/ 1135917 h 3747351"/>
                  <a:gd name="connsiteX4" fmla="*/ 1653397 w 2999189"/>
                  <a:gd name="connsiteY4" fmla="*/ 1075624 h 3747351"/>
                  <a:gd name="connsiteX5" fmla="*/ 1651533 w 2999189"/>
                  <a:gd name="connsiteY5" fmla="*/ 1327246 h 3747351"/>
                  <a:gd name="connsiteX6" fmla="*/ 1655938 w 2999189"/>
                  <a:gd name="connsiteY6" fmla="*/ 1358834 h 3747351"/>
                  <a:gd name="connsiteX7" fmla="*/ 1650654 w 2999189"/>
                  <a:gd name="connsiteY7" fmla="*/ 1445803 h 3747351"/>
                  <a:gd name="connsiteX8" fmla="*/ 1642427 w 2999189"/>
                  <a:gd name="connsiteY8" fmla="*/ 2557024 h 3747351"/>
                  <a:gd name="connsiteX9" fmla="*/ 1642427 w 2999189"/>
                  <a:gd name="connsiteY9" fmla="*/ 3286525 h 3747351"/>
                  <a:gd name="connsiteX10" fmla="*/ 1644859 w 2999189"/>
                  <a:gd name="connsiteY10" fmla="*/ 3326589 h 3747351"/>
                  <a:gd name="connsiteX11" fmla="*/ 1561516 w 2999189"/>
                  <a:gd name="connsiteY11" fmla="*/ 3567734 h 3747351"/>
                  <a:gd name="connsiteX12" fmla="*/ 951823 w 2999189"/>
                  <a:gd name="connsiteY12" fmla="*/ 3663739 h 3747351"/>
                  <a:gd name="connsiteX13" fmla="*/ 179616 w 2999189"/>
                  <a:gd name="connsiteY13" fmla="*/ 3101638 h 3747351"/>
                  <a:gd name="connsiteX14" fmla="*/ 39016 w 2999189"/>
                  <a:gd name="connsiteY14" fmla="*/ 2568276 h 3747351"/>
                  <a:gd name="connsiteX15" fmla="*/ 57541 w 2999189"/>
                  <a:gd name="connsiteY15" fmla="*/ 2536570 h 3747351"/>
                  <a:gd name="connsiteX16" fmla="*/ 43817 w 2999189"/>
                  <a:gd name="connsiteY16" fmla="*/ 2526579 h 3747351"/>
                  <a:gd name="connsiteX17" fmla="*/ 1440061 w 2999189"/>
                  <a:gd name="connsiteY17" fmla="*/ 608437 h 3747351"/>
                  <a:gd name="connsiteX18" fmla="*/ 1443784 w 2999189"/>
                  <a:gd name="connsiteY18" fmla="*/ 525093 h 3747351"/>
                  <a:gd name="connsiteX19" fmla="*/ 1525417 w 2999189"/>
                  <a:gd name="connsiteY19" fmla="*/ 296300 h 3747351"/>
                  <a:gd name="connsiteX20" fmla="*/ 2365035 w 2999189"/>
                  <a:gd name="connsiteY20" fmla="*/ 87745 h 37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9189" h="3747351">
                    <a:moveTo>
                      <a:pt x="2702889" y="291153"/>
                    </a:moveTo>
                    <a:cubicBezTo>
                      <a:pt x="2992333" y="465416"/>
                      <a:pt x="3085707" y="841327"/>
                      <a:pt x="2911443" y="1130771"/>
                    </a:cubicBezTo>
                    <a:cubicBezTo>
                      <a:pt x="2737180" y="1420214"/>
                      <a:pt x="2361271" y="1513589"/>
                      <a:pt x="2071825" y="1339326"/>
                    </a:cubicBezTo>
                    <a:lnTo>
                      <a:pt x="1733972" y="1135917"/>
                    </a:lnTo>
                    <a:lnTo>
                      <a:pt x="1653397" y="1075624"/>
                    </a:lnTo>
                    <a:lnTo>
                      <a:pt x="1651533" y="1327246"/>
                    </a:lnTo>
                    <a:lnTo>
                      <a:pt x="1655938" y="1358834"/>
                    </a:lnTo>
                    <a:lnTo>
                      <a:pt x="1650654" y="1445803"/>
                    </a:lnTo>
                    <a:lnTo>
                      <a:pt x="1642427" y="2557024"/>
                    </a:lnTo>
                    <a:lnTo>
                      <a:pt x="1642427" y="3286525"/>
                    </a:lnTo>
                    <a:lnTo>
                      <a:pt x="1644859" y="3326589"/>
                    </a:lnTo>
                    <a:cubicBezTo>
                      <a:pt x="1641912" y="3410598"/>
                      <a:pt x="1614710" y="3494657"/>
                      <a:pt x="1561516" y="3567734"/>
                    </a:cubicBezTo>
                    <a:cubicBezTo>
                      <a:pt x="1419664" y="3762608"/>
                      <a:pt x="1146697" y="3805591"/>
                      <a:pt x="951823" y="3663739"/>
                    </a:cubicBezTo>
                    <a:lnTo>
                      <a:pt x="179616" y="3101638"/>
                    </a:lnTo>
                    <a:cubicBezTo>
                      <a:pt x="9102" y="2977520"/>
                      <a:pt x="-45121" y="2753013"/>
                      <a:pt x="39016" y="2568276"/>
                    </a:cubicBezTo>
                    <a:lnTo>
                      <a:pt x="57541" y="2536570"/>
                    </a:lnTo>
                    <a:lnTo>
                      <a:pt x="43817" y="2526579"/>
                    </a:lnTo>
                    <a:lnTo>
                      <a:pt x="1440061" y="608437"/>
                    </a:lnTo>
                    <a:lnTo>
                      <a:pt x="1443784" y="525093"/>
                    </a:lnTo>
                    <a:cubicBezTo>
                      <a:pt x="1455013" y="446426"/>
                      <a:pt x="1481851" y="368660"/>
                      <a:pt x="1525417" y="296300"/>
                    </a:cubicBezTo>
                    <a:cubicBezTo>
                      <a:pt x="1699681" y="6855"/>
                      <a:pt x="2075590" y="-86518"/>
                      <a:pt x="2365035" y="877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B186B0A-1899-4B99-9509-BD5D835A80EC}"/>
                  </a:ext>
                </a:extLst>
              </p:cNvPr>
              <p:cNvGrpSpPr/>
              <p:nvPr/>
            </p:nvGrpSpPr>
            <p:grpSpPr>
              <a:xfrm>
                <a:off x="410748" y="708897"/>
                <a:ext cx="953193" cy="1043858"/>
                <a:chOff x="410748" y="708897"/>
                <a:chExt cx="953193" cy="1043858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DE8A21AE-0EB7-4ED1-A0F6-DBABE7C07169}"/>
                    </a:ext>
                  </a:extLst>
                </p:cNvPr>
                <p:cNvGrpSpPr/>
                <p:nvPr/>
              </p:nvGrpSpPr>
              <p:grpSpPr>
                <a:xfrm rot="20699148">
                  <a:off x="410748" y="708897"/>
                  <a:ext cx="666605" cy="1043858"/>
                  <a:chOff x="8958744" y="2020958"/>
                  <a:chExt cx="496874" cy="77807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4AC4B7E9-FBC2-4ED9-9181-5E3AED292B78}"/>
                      </a:ext>
                    </a:extLst>
                  </p:cNvPr>
                  <p:cNvSpPr/>
                  <p:nvPr/>
                </p:nvSpPr>
                <p:spPr>
                  <a:xfrm rot="1733703">
                    <a:off x="8958744" y="2464785"/>
                    <a:ext cx="331200" cy="33424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58" name="순서도: 추출 57">
                    <a:extLst>
                      <a:ext uri="{FF2B5EF4-FFF2-40B4-BE49-F238E27FC236}">
                        <a16:creationId xmlns:a16="http://schemas.microsoft.com/office/drawing/2014/main" id="{24C0D0CC-203A-4EF1-91A0-A19ED2E5FE7E}"/>
                      </a:ext>
                    </a:extLst>
                  </p:cNvPr>
                  <p:cNvSpPr/>
                  <p:nvPr/>
                </p:nvSpPr>
                <p:spPr>
                  <a:xfrm rot="1733703">
                    <a:off x="9123437" y="2020958"/>
                    <a:ext cx="332181" cy="628122"/>
                  </a:xfrm>
                  <a:prstGeom prst="flowChartExtra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</p:grp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5BDCB23C-8939-4A0A-A608-557C64DE3186}"/>
                    </a:ext>
                  </a:extLst>
                </p:cNvPr>
                <p:cNvSpPr/>
                <p:nvPr/>
              </p:nvSpPr>
              <p:spPr>
                <a:xfrm>
                  <a:off x="1185287" y="867683"/>
                  <a:ext cx="178654" cy="1786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0193A2-92CC-4A43-8FFF-CB72DF998B3B}"/>
                </a:ext>
              </a:extLst>
            </p:cNvPr>
            <p:cNvGrpSpPr/>
            <p:nvPr/>
          </p:nvGrpSpPr>
          <p:grpSpPr>
            <a:xfrm>
              <a:off x="4710988" y="662206"/>
              <a:ext cx="2482699" cy="4802280"/>
              <a:chOff x="4710988" y="621437"/>
              <a:chExt cx="2482699" cy="480228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8B1A1283-282F-483F-A109-FEDF889C29A6}"/>
                  </a:ext>
                </a:extLst>
              </p:cNvPr>
              <p:cNvSpPr/>
              <p:nvPr/>
            </p:nvSpPr>
            <p:spPr>
              <a:xfrm>
                <a:off x="4903247" y="1189607"/>
                <a:ext cx="1100832" cy="1100832"/>
              </a:xfrm>
              <a:custGeom>
                <a:avLst/>
                <a:gdLst>
                  <a:gd name="connsiteX0" fmla="*/ 550415 w 1100832"/>
                  <a:gd name="connsiteY0" fmla="*/ 313011 h 1100832"/>
                  <a:gd name="connsiteX1" fmla="*/ 313011 w 1100832"/>
                  <a:gd name="connsiteY1" fmla="*/ 550415 h 1100832"/>
                  <a:gd name="connsiteX2" fmla="*/ 550415 w 1100832"/>
                  <a:gd name="connsiteY2" fmla="*/ 787819 h 1100832"/>
                  <a:gd name="connsiteX3" fmla="*/ 787819 w 1100832"/>
                  <a:gd name="connsiteY3" fmla="*/ 550415 h 1100832"/>
                  <a:gd name="connsiteX4" fmla="*/ 550415 w 1100832"/>
                  <a:gd name="connsiteY4" fmla="*/ 313011 h 1100832"/>
                  <a:gd name="connsiteX5" fmla="*/ 550416 w 1100832"/>
                  <a:gd name="connsiteY5" fmla="*/ 0 h 1100832"/>
                  <a:gd name="connsiteX6" fmla="*/ 1100832 w 1100832"/>
                  <a:gd name="connsiteY6" fmla="*/ 550416 h 1100832"/>
                  <a:gd name="connsiteX7" fmla="*/ 550416 w 1100832"/>
                  <a:gd name="connsiteY7" fmla="*/ 1100832 h 1100832"/>
                  <a:gd name="connsiteX8" fmla="*/ 0 w 1100832"/>
                  <a:gd name="connsiteY8" fmla="*/ 550416 h 1100832"/>
                  <a:gd name="connsiteX9" fmla="*/ 550416 w 1100832"/>
                  <a:gd name="connsiteY9" fmla="*/ 0 h 110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832" h="1100832">
                    <a:moveTo>
                      <a:pt x="550415" y="313011"/>
                    </a:moveTo>
                    <a:cubicBezTo>
                      <a:pt x="419300" y="313011"/>
                      <a:pt x="313011" y="419300"/>
                      <a:pt x="313011" y="550415"/>
                    </a:cubicBezTo>
                    <a:cubicBezTo>
                      <a:pt x="313011" y="681530"/>
                      <a:pt x="419300" y="787819"/>
                      <a:pt x="550415" y="787819"/>
                    </a:cubicBezTo>
                    <a:cubicBezTo>
                      <a:pt x="681530" y="787819"/>
                      <a:pt x="787819" y="681530"/>
                      <a:pt x="787819" y="550415"/>
                    </a:cubicBezTo>
                    <a:cubicBezTo>
                      <a:pt x="787819" y="419300"/>
                      <a:pt x="681530" y="313011"/>
                      <a:pt x="550415" y="313011"/>
                    </a:cubicBezTo>
                    <a:close/>
                    <a:moveTo>
                      <a:pt x="550416" y="0"/>
                    </a:moveTo>
                    <a:cubicBezTo>
                      <a:pt x="854402" y="0"/>
                      <a:pt x="1100832" y="246430"/>
                      <a:pt x="1100832" y="550416"/>
                    </a:cubicBezTo>
                    <a:cubicBezTo>
                      <a:pt x="1100832" y="854402"/>
                      <a:pt x="854402" y="1100832"/>
                      <a:pt x="550416" y="1100832"/>
                    </a:cubicBezTo>
                    <a:cubicBezTo>
                      <a:pt x="246430" y="1100832"/>
                      <a:pt x="0" y="854402"/>
                      <a:pt x="0" y="550416"/>
                    </a:cubicBezTo>
                    <a:cubicBezTo>
                      <a:pt x="0" y="246430"/>
                      <a:pt x="246430" y="0"/>
                      <a:pt x="550416" y="0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48B0177B-8357-4D06-8243-CABCE9F7EA59}"/>
                  </a:ext>
                </a:extLst>
              </p:cNvPr>
              <p:cNvSpPr/>
              <p:nvPr/>
            </p:nvSpPr>
            <p:spPr>
              <a:xfrm rot="18702674">
                <a:off x="4733436" y="3095423"/>
                <a:ext cx="1462408" cy="1507304"/>
              </a:xfrm>
              <a:custGeom>
                <a:avLst/>
                <a:gdLst>
                  <a:gd name="connsiteX0" fmla="*/ 949902 w 1462408"/>
                  <a:gd name="connsiteY0" fmla="*/ 68327 h 1507304"/>
                  <a:gd name="connsiteX1" fmla="*/ 1410646 w 1462408"/>
                  <a:gd name="connsiteY1" fmla="*/ 585251 h 1507304"/>
                  <a:gd name="connsiteX2" fmla="*/ 1422040 w 1462408"/>
                  <a:gd name="connsiteY2" fmla="*/ 843063 h 1507304"/>
                  <a:gd name="connsiteX3" fmla="*/ 1406148 w 1462408"/>
                  <a:gd name="connsiteY3" fmla="*/ 860386 h 1507304"/>
                  <a:gd name="connsiteX4" fmla="*/ 1382540 w 1462408"/>
                  <a:gd name="connsiteY4" fmla="*/ 895602 h 1507304"/>
                  <a:gd name="connsiteX5" fmla="*/ 1238316 w 1462408"/>
                  <a:gd name="connsiteY5" fmla="*/ 955789 h 1507304"/>
                  <a:gd name="connsiteX6" fmla="*/ 900320 w 1462408"/>
                  <a:gd name="connsiteY6" fmla="*/ 956682 h 1507304"/>
                  <a:gd name="connsiteX7" fmla="*/ 900320 w 1462408"/>
                  <a:gd name="connsiteY7" fmla="*/ 1303116 h 1507304"/>
                  <a:gd name="connsiteX8" fmla="*/ 696132 w 1462408"/>
                  <a:gd name="connsiteY8" fmla="*/ 1507304 h 1507304"/>
                  <a:gd name="connsiteX9" fmla="*/ 696133 w 1462408"/>
                  <a:gd name="connsiteY9" fmla="*/ 1507303 h 1507304"/>
                  <a:gd name="connsiteX10" fmla="*/ 491945 w 1462408"/>
                  <a:gd name="connsiteY10" fmla="*/ 1303115 h 1507304"/>
                  <a:gd name="connsiteX11" fmla="*/ 491945 w 1462408"/>
                  <a:gd name="connsiteY11" fmla="*/ 957761 h 1507304"/>
                  <a:gd name="connsiteX12" fmla="*/ 204727 w 1462408"/>
                  <a:gd name="connsiteY12" fmla="*/ 958520 h 1507304"/>
                  <a:gd name="connsiteX13" fmla="*/ 0 w 1462408"/>
                  <a:gd name="connsiteY13" fmla="*/ 754872 h 1507304"/>
                  <a:gd name="connsiteX14" fmla="*/ 1 w 1462408"/>
                  <a:gd name="connsiteY14" fmla="*/ 754873 h 1507304"/>
                  <a:gd name="connsiteX15" fmla="*/ 203649 w 1462408"/>
                  <a:gd name="connsiteY15" fmla="*/ 550146 h 1507304"/>
                  <a:gd name="connsiteX16" fmla="*/ 830831 w 1462408"/>
                  <a:gd name="connsiteY16" fmla="*/ 548489 h 1507304"/>
                  <a:gd name="connsiteX17" fmla="*/ 645046 w 1462408"/>
                  <a:gd name="connsiteY17" fmla="*/ 340050 h 1507304"/>
                  <a:gd name="connsiteX18" fmla="*/ 661612 w 1462408"/>
                  <a:gd name="connsiteY18" fmla="*/ 51760 h 1507304"/>
                  <a:gd name="connsiteX19" fmla="*/ 661612 w 1462408"/>
                  <a:gd name="connsiteY19" fmla="*/ 51761 h 1507304"/>
                  <a:gd name="connsiteX20" fmla="*/ 949902 w 1462408"/>
                  <a:gd name="connsiteY20" fmla="*/ 68327 h 150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2408" h="1507304">
                    <a:moveTo>
                      <a:pt x="949902" y="68327"/>
                    </a:moveTo>
                    <a:lnTo>
                      <a:pt x="1410646" y="585251"/>
                    </a:lnTo>
                    <a:cubicBezTo>
                      <a:pt x="1476302" y="658912"/>
                      <a:pt x="1478830" y="766940"/>
                      <a:pt x="1422040" y="843063"/>
                    </a:cubicBezTo>
                    <a:lnTo>
                      <a:pt x="1406148" y="860386"/>
                    </a:lnTo>
                    <a:lnTo>
                      <a:pt x="1382540" y="895602"/>
                    </a:lnTo>
                    <a:cubicBezTo>
                      <a:pt x="1345687" y="932651"/>
                      <a:pt x="1294701" y="955640"/>
                      <a:pt x="1238316" y="955789"/>
                    </a:cubicBezTo>
                    <a:lnTo>
                      <a:pt x="900320" y="956682"/>
                    </a:lnTo>
                    <a:lnTo>
                      <a:pt x="900320" y="1303116"/>
                    </a:lnTo>
                    <a:cubicBezTo>
                      <a:pt x="900320" y="1415886"/>
                      <a:pt x="808902" y="1507304"/>
                      <a:pt x="696132" y="1507304"/>
                    </a:cubicBezTo>
                    <a:lnTo>
                      <a:pt x="696133" y="1507303"/>
                    </a:lnTo>
                    <a:cubicBezTo>
                      <a:pt x="583363" y="1507303"/>
                      <a:pt x="491945" y="1415885"/>
                      <a:pt x="491945" y="1303115"/>
                    </a:cubicBezTo>
                    <a:lnTo>
                      <a:pt x="491945" y="957761"/>
                    </a:lnTo>
                    <a:lnTo>
                      <a:pt x="204727" y="958520"/>
                    </a:lnTo>
                    <a:cubicBezTo>
                      <a:pt x="91958" y="958818"/>
                      <a:pt x="298" y="867642"/>
                      <a:pt x="0" y="754872"/>
                    </a:cubicBezTo>
                    <a:lnTo>
                      <a:pt x="1" y="754873"/>
                    </a:lnTo>
                    <a:cubicBezTo>
                      <a:pt x="-297" y="642104"/>
                      <a:pt x="90879" y="550444"/>
                      <a:pt x="203649" y="550146"/>
                    </a:cubicBezTo>
                    <a:lnTo>
                      <a:pt x="830831" y="548489"/>
                    </a:lnTo>
                    <a:lnTo>
                      <a:pt x="645046" y="340050"/>
                    </a:lnTo>
                    <a:cubicBezTo>
                      <a:pt x="570012" y="255866"/>
                      <a:pt x="577429" y="126794"/>
                      <a:pt x="661612" y="51760"/>
                    </a:cubicBezTo>
                    <a:lnTo>
                      <a:pt x="661612" y="51761"/>
                    </a:lnTo>
                    <a:cubicBezTo>
                      <a:pt x="745796" y="-23273"/>
                      <a:pt x="874868" y="-15856"/>
                      <a:pt x="949902" y="68327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72C4CF6C-6522-4C41-99B2-8086472A16BF}"/>
                  </a:ext>
                </a:extLst>
              </p:cNvPr>
              <p:cNvSpPr/>
              <p:nvPr/>
            </p:nvSpPr>
            <p:spPr>
              <a:xfrm>
                <a:off x="5793127" y="4322885"/>
                <a:ext cx="1100832" cy="1100832"/>
              </a:xfrm>
              <a:custGeom>
                <a:avLst/>
                <a:gdLst>
                  <a:gd name="connsiteX0" fmla="*/ 550415 w 1100832"/>
                  <a:gd name="connsiteY0" fmla="*/ 313011 h 1100832"/>
                  <a:gd name="connsiteX1" fmla="*/ 313011 w 1100832"/>
                  <a:gd name="connsiteY1" fmla="*/ 550415 h 1100832"/>
                  <a:gd name="connsiteX2" fmla="*/ 550415 w 1100832"/>
                  <a:gd name="connsiteY2" fmla="*/ 787819 h 1100832"/>
                  <a:gd name="connsiteX3" fmla="*/ 787819 w 1100832"/>
                  <a:gd name="connsiteY3" fmla="*/ 550415 h 1100832"/>
                  <a:gd name="connsiteX4" fmla="*/ 550415 w 1100832"/>
                  <a:gd name="connsiteY4" fmla="*/ 313011 h 1100832"/>
                  <a:gd name="connsiteX5" fmla="*/ 550416 w 1100832"/>
                  <a:gd name="connsiteY5" fmla="*/ 0 h 1100832"/>
                  <a:gd name="connsiteX6" fmla="*/ 1100832 w 1100832"/>
                  <a:gd name="connsiteY6" fmla="*/ 550416 h 1100832"/>
                  <a:gd name="connsiteX7" fmla="*/ 550416 w 1100832"/>
                  <a:gd name="connsiteY7" fmla="*/ 1100832 h 1100832"/>
                  <a:gd name="connsiteX8" fmla="*/ 0 w 1100832"/>
                  <a:gd name="connsiteY8" fmla="*/ 550416 h 1100832"/>
                  <a:gd name="connsiteX9" fmla="*/ 550416 w 1100832"/>
                  <a:gd name="connsiteY9" fmla="*/ 0 h 110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832" h="1100832">
                    <a:moveTo>
                      <a:pt x="550415" y="313011"/>
                    </a:moveTo>
                    <a:cubicBezTo>
                      <a:pt x="419300" y="313011"/>
                      <a:pt x="313011" y="419300"/>
                      <a:pt x="313011" y="550415"/>
                    </a:cubicBezTo>
                    <a:cubicBezTo>
                      <a:pt x="313011" y="681530"/>
                      <a:pt x="419300" y="787819"/>
                      <a:pt x="550415" y="787819"/>
                    </a:cubicBezTo>
                    <a:cubicBezTo>
                      <a:pt x="681530" y="787819"/>
                      <a:pt x="787819" y="681530"/>
                      <a:pt x="787819" y="550415"/>
                    </a:cubicBezTo>
                    <a:cubicBezTo>
                      <a:pt x="787819" y="419300"/>
                      <a:pt x="681530" y="313011"/>
                      <a:pt x="550415" y="313011"/>
                    </a:cubicBezTo>
                    <a:close/>
                    <a:moveTo>
                      <a:pt x="550416" y="0"/>
                    </a:moveTo>
                    <a:cubicBezTo>
                      <a:pt x="854402" y="0"/>
                      <a:pt x="1100832" y="246430"/>
                      <a:pt x="1100832" y="550416"/>
                    </a:cubicBezTo>
                    <a:cubicBezTo>
                      <a:pt x="1100832" y="854402"/>
                      <a:pt x="854402" y="1100832"/>
                      <a:pt x="550416" y="1100832"/>
                    </a:cubicBezTo>
                    <a:cubicBezTo>
                      <a:pt x="246430" y="1100832"/>
                      <a:pt x="0" y="854402"/>
                      <a:pt x="0" y="550416"/>
                    </a:cubicBezTo>
                    <a:cubicBezTo>
                      <a:pt x="0" y="246430"/>
                      <a:pt x="246430" y="0"/>
                      <a:pt x="550416" y="0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39D311C3-0D37-4946-864F-AECB516ECD6F}"/>
                  </a:ext>
                </a:extLst>
              </p:cNvPr>
              <p:cNvSpPr/>
              <p:nvPr/>
            </p:nvSpPr>
            <p:spPr>
              <a:xfrm rot="16200000">
                <a:off x="4673680" y="2069748"/>
                <a:ext cx="3968318" cy="1071696"/>
              </a:xfrm>
              <a:custGeom>
                <a:avLst/>
                <a:gdLst>
                  <a:gd name="connsiteX0" fmla="*/ 3968318 w 3968318"/>
                  <a:gd name="connsiteY0" fmla="*/ 227745 h 1071696"/>
                  <a:gd name="connsiteX1" fmla="*/ 3767811 w 3968318"/>
                  <a:gd name="connsiteY1" fmla="*/ 428252 h 1071696"/>
                  <a:gd name="connsiteX2" fmla="*/ 2919201 w 3968318"/>
                  <a:gd name="connsiteY2" fmla="*/ 428252 h 1071696"/>
                  <a:gd name="connsiteX3" fmla="*/ 2919201 w 3968318"/>
                  <a:gd name="connsiteY3" fmla="*/ 672095 h 1071696"/>
                  <a:gd name="connsiteX4" fmla="*/ 3768518 w 3968318"/>
                  <a:gd name="connsiteY4" fmla="*/ 672095 h 1071696"/>
                  <a:gd name="connsiteX5" fmla="*/ 3968318 w 3968318"/>
                  <a:gd name="connsiteY5" fmla="*/ 871895 h 1071696"/>
                  <a:gd name="connsiteX6" fmla="*/ 3768518 w 3968318"/>
                  <a:gd name="connsiteY6" fmla="*/ 1071696 h 1071696"/>
                  <a:gd name="connsiteX7" fmla="*/ 199800 w 3968318"/>
                  <a:gd name="connsiteY7" fmla="*/ 1071696 h 1071696"/>
                  <a:gd name="connsiteX8" fmla="*/ 0 w 3968318"/>
                  <a:gd name="connsiteY8" fmla="*/ 871895 h 1071696"/>
                  <a:gd name="connsiteX9" fmla="*/ 199800 w 3968318"/>
                  <a:gd name="connsiteY9" fmla="*/ 672095 h 1071696"/>
                  <a:gd name="connsiteX10" fmla="*/ 547491 w 3968318"/>
                  <a:gd name="connsiteY10" fmla="*/ 672095 h 1071696"/>
                  <a:gd name="connsiteX11" fmla="*/ 547491 w 3968318"/>
                  <a:gd name="connsiteY11" fmla="*/ 673707 h 1071696"/>
                  <a:gd name="connsiteX12" fmla="*/ 634146 w 3968318"/>
                  <a:gd name="connsiteY12" fmla="*/ 673707 h 1071696"/>
                  <a:gd name="connsiteX13" fmla="*/ 634146 w 3968318"/>
                  <a:gd name="connsiteY13" fmla="*/ 199800 h 1071696"/>
                  <a:gd name="connsiteX14" fmla="*/ 833946 w 3968318"/>
                  <a:gd name="connsiteY14" fmla="*/ 0 h 1071696"/>
                  <a:gd name="connsiteX15" fmla="*/ 1033746 w 3968318"/>
                  <a:gd name="connsiteY15" fmla="*/ 199800 h 1071696"/>
                  <a:gd name="connsiteX16" fmla="*/ 1033746 w 3968318"/>
                  <a:gd name="connsiteY16" fmla="*/ 672095 h 1071696"/>
                  <a:gd name="connsiteX17" fmla="*/ 2519601 w 3968318"/>
                  <a:gd name="connsiteY17" fmla="*/ 672095 h 1071696"/>
                  <a:gd name="connsiteX18" fmla="*/ 2519601 w 3968318"/>
                  <a:gd name="connsiteY18" fmla="*/ 428252 h 1071696"/>
                  <a:gd name="connsiteX19" fmla="*/ 1780732 w 3968318"/>
                  <a:gd name="connsiteY19" fmla="*/ 428251 h 1071696"/>
                  <a:gd name="connsiteX20" fmla="*/ 1580225 w 3968318"/>
                  <a:gd name="connsiteY20" fmla="*/ 227744 h 1071696"/>
                  <a:gd name="connsiteX21" fmla="*/ 1580226 w 3968318"/>
                  <a:gd name="connsiteY21" fmla="*/ 227745 h 1071696"/>
                  <a:gd name="connsiteX22" fmla="*/ 1780734 w 3968318"/>
                  <a:gd name="connsiteY22" fmla="*/ 27238 h 1071696"/>
                  <a:gd name="connsiteX23" fmla="*/ 3767811 w 3968318"/>
                  <a:gd name="connsiteY23" fmla="*/ 27238 h 1071696"/>
                  <a:gd name="connsiteX24" fmla="*/ 3968318 w 3968318"/>
                  <a:gd name="connsiteY24" fmla="*/ 227745 h 10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68318" h="1071696">
                    <a:moveTo>
                      <a:pt x="3968318" y="227745"/>
                    </a:moveTo>
                    <a:cubicBezTo>
                      <a:pt x="3968318" y="338482"/>
                      <a:pt x="3878548" y="428252"/>
                      <a:pt x="3767811" y="428252"/>
                    </a:cubicBezTo>
                    <a:lnTo>
                      <a:pt x="2919201" y="428252"/>
                    </a:lnTo>
                    <a:lnTo>
                      <a:pt x="2919201" y="672095"/>
                    </a:lnTo>
                    <a:lnTo>
                      <a:pt x="3768518" y="672095"/>
                    </a:lnTo>
                    <a:cubicBezTo>
                      <a:pt x="3878864" y="672095"/>
                      <a:pt x="3968318" y="761549"/>
                      <a:pt x="3968318" y="871895"/>
                    </a:cubicBezTo>
                    <a:cubicBezTo>
                      <a:pt x="3968318" y="982241"/>
                      <a:pt x="3878864" y="1071696"/>
                      <a:pt x="3768518" y="1071696"/>
                    </a:cubicBezTo>
                    <a:lnTo>
                      <a:pt x="199800" y="1071696"/>
                    </a:lnTo>
                    <a:cubicBezTo>
                      <a:pt x="89454" y="1071696"/>
                      <a:pt x="0" y="982241"/>
                      <a:pt x="0" y="871895"/>
                    </a:cubicBezTo>
                    <a:cubicBezTo>
                      <a:pt x="0" y="761549"/>
                      <a:pt x="89454" y="672095"/>
                      <a:pt x="199800" y="672095"/>
                    </a:cubicBezTo>
                    <a:lnTo>
                      <a:pt x="547491" y="672095"/>
                    </a:lnTo>
                    <a:lnTo>
                      <a:pt x="547491" y="673707"/>
                    </a:lnTo>
                    <a:lnTo>
                      <a:pt x="634146" y="673707"/>
                    </a:lnTo>
                    <a:lnTo>
                      <a:pt x="634146" y="199800"/>
                    </a:lnTo>
                    <a:cubicBezTo>
                      <a:pt x="634146" y="89454"/>
                      <a:pt x="723600" y="0"/>
                      <a:pt x="833946" y="0"/>
                    </a:cubicBezTo>
                    <a:cubicBezTo>
                      <a:pt x="944292" y="0"/>
                      <a:pt x="1033746" y="89454"/>
                      <a:pt x="1033746" y="199800"/>
                    </a:cubicBezTo>
                    <a:lnTo>
                      <a:pt x="1033746" y="672095"/>
                    </a:lnTo>
                    <a:lnTo>
                      <a:pt x="2519601" y="672095"/>
                    </a:lnTo>
                    <a:lnTo>
                      <a:pt x="2519601" y="428252"/>
                    </a:lnTo>
                    <a:lnTo>
                      <a:pt x="1780732" y="428251"/>
                    </a:lnTo>
                    <a:cubicBezTo>
                      <a:pt x="1669995" y="428251"/>
                      <a:pt x="1580225" y="338481"/>
                      <a:pt x="1580225" y="227744"/>
                    </a:cubicBezTo>
                    <a:lnTo>
                      <a:pt x="1580226" y="227745"/>
                    </a:lnTo>
                    <a:cubicBezTo>
                      <a:pt x="1580226" y="117008"/>
                      <a:pt x="1669997" y="27238"/>
                      <a:pt x="1780734" y="27238"/>
                    </a:cubicBezTo>
                    <a:lnTo>
                      <a:pt x="3767811" y="27238"/>
                    </a:lnTo>
                    <a:cubicBezTo>
                      <a:pt x="3878548" y="27238"/>
                      <a:pt x="3968318" y="117008"/>
                      <a:pt x="3968318" y="227745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6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1179344" y="-246085"/>
            <a:ext cx="8230873" cy="663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0193A2-92CC-4A43-8FFF-CB72DF998B3B}"/>
              </a:ext>
            </a:extLst>
          </p:cNvPr>
          <p:cNvGrpSpPr/>
          <p:nvPr/>
        </p:nvGrpSpPr>
        <p:grpSpPr>
          <a:xfrm>
            <a:off x="4699413" y="816218"/>
            <a:ext cx="2482699" cy="4802280"/>
            <a:chOff x="4710988" y="621437"/>
            <a:chExt cx="2482699" cy="4802280"/>
          </a:xfrm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B1A1283-282F-483F-A109-FEDF889C29A6}"/>
                </a:ext>
              </a:extLst>
            </p:cNvPr>
            <p:cNvSpPr/>
            <p:nvPr/>
          </p:nvSpPr>
          <p:spPr>
            <a:xfrm>
              <a:off x="4903247" y="1189607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B0177B-8357-4D06-8243-CABCE9F7EA59}"/>
                </a:ext>
              </a:extLst>
            </p:cNvPr>
            <p:cNvSpPr/>
            <p:nvPr/>
          </p:nvSpPr>
          <p:spPr>
            <a:xfrm rot="18702674">
              <a:off x="4733436" y="3095423"/>
              <a:ext cx="1462408" cy="1507304"/>
            </a:xfrm>
            <a:custGeom>
              <a:avLst/>
              <a:gdLst>
                <a:gd name="connsiteX0" fmla="*/ 949902 w 1462408"/>
                <a:gd name="connsiteY0" fmla="*/ 68327 h 1507304"/>
                <a:gd name="connsiteX1" fmla="*/ 1410646 w 1462408"/>
                <a:gd name="connsiteY1" fmla="*/ 585251 h 1507304"/>
                <a:gd name="connsiteX2" fmla="*/ 1422040 w 1462408"/>
                <a:gd name="connsiteY2" fmla="*/ 843063 h 1507304"/>
                <a:gd name="connsiteX3" fmla="*/ 1406148 w 1462408"/>
                <a:gd name="connsiteY3" fmla="*/ 860386 h 1507304"/>
                <a:gd name="connsiteX4" fmla="*/ 1382540 w 1462408"/>
                <a:gd name="connsiteY4" fmla="*/ 895602 h 1507304"/>
                <a:gd name="connsiteX5" fmla="*/ 1238316 w 1462408"/>
                <a:gd name="connsiteY5" fmla="*/ 955789 h 1507304"/>
                <a:gd name="connsiteX6" fmla="*/ 900320 w 1462408"/>
                <a:gd name="connsiteY6" fmla="*/ 956682 h 1507304"/>
                <a:gd name="connsiteX7" fmla="*/ 900320 w 1462408"/>
                <a:gd name="connsiteY7" fmla="*/ 1303116 h 1507304"/>
                <a:gd name="connsiteX8" fmla="*/ 696132 w 1462408"/>
                <a:gd name="connsiteY8" fmla="*/ 1507304 h 1507304"/>
                <a:gd name="connsiteX9" fmla="*/ 696133 w 1462408"/>
                <a:gd name="connsiteY9" fmla="*/ 1507303 h 1507304"/>
                <a:gd name="connsiteX10" fmla="*/ 491945 w 1462408"/>
                <a:gd name="connsiteY10" fmla="*/ 1303115 h 1507304"/>
                <a:gd name="connsiteX11" fmla="*/ 491945 w 1462408"/>
                <a:gd name="connsiteY11" fmla="*/ 957761 h 1507304"/>
                <a:gd name="connsiteX12" fmla="*/ 204727 w 1462408"/>
                <a:gd name="connsiteY12" fmla="*/ 958520 h 1507304"/>
                <a:gd name="connsiteX13" fmla="*/ 0 w 1462408"/>
                <a:gd name="connsiteY13" fmla="*/ 754872 h 1507304"/>
                <a:gd name="connsiteX14" fmla="*/ 1 w 1462408"/>
                <a:gd name="connsiteY14" fmla="*/ 754873 h 1507304"/>
                <a:gd name="connsiteX15" fmla="*/ 203649 w 1462408"/>
                <a:gd name="connsiteY15" fmla="*/ 550146 h 1507304"/>
                <a:gd name="connsiteX16" fmla="*/ 830831 w 1462408"/>
                <a:gd name="connsiteY16" fmla="*/ 548489 h 1507304"/>
                <a:gd name="connsiteX17" fmla="*/ 645046 w 1462408"/>
                <a:gd name="connsiteY17" fmla="*/ 340050 h 1507304"/>
                <a:gd name="connsiteX18" fmla="*/ 661612 w 1462408"/>
                <a:gd name="connsiteY18" fmla="*/ 51760 h 1507304"/>
                <a:gd name="connsiteX19" fmla="*/ 661612 w 1462408"/>
                <a:gd name="connsiteY19" fmla="*/ 51761 h 1507304"/>
                <a:gd name="connsiteX20" fmla="*/ 949902 w 1462408"/>
                <a:gd name="connsiteY20" fmla="*/ 68327 h 150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2408" h="1507304">
                  <a:moveTo>
                    <a:pt x="949902" y="68327"/>
                  </a:moveTo>
                  <a:lnTo>
                    <a:pt x="1410646" y="585251"/>
                  </a:lnTo>
                  <a:cubicBezTo>
                    <a:pt x="1476302" y="658912"/>
                    <a:pt x="1478830" y="766940"/>
                    <a:pt x="1422040" y="843063"/>
                  </a:cubicBezTo>
                  <a:lnTo>
                    <a:pt x="1406148" y="860386"/>
                  </a:lnTo>
                  <a:lnTo>
                    <a:pt x="1382540" y="895602"/>
                  </a:lnTo>
                  <a:cubicBezTo>
                    <a:pt x="1345687" y="932651"/>
                    <a:pt x="1294701" y="955640"/>
                    <a:pt x="1238316" y="955789"/>
                  </a:cubicBezTo>
                  <a:lnTo>
                    <a:pt x="900320" y="956682"/>
                  </a:lnTo>
                  <a:lnTo>
                    <a:pt x="900320" y="1303116"/>
                  </a:lnTo>
                  <a:cubicBezTo>
                    <a:pt x="900320" y="1415886"/>
                    <a:pt x="808902" y="1507304"/>
                    <a:pt x="696132" y="1507304"/>
                  </a:cubicBezTo>
                  <a:lnTo>
                    <a:pt x="696133" y="1507303"/>
                  </a:lnTo>
                  <a:cubicBezTo>
                    <a:pt x="583363" y="1507303"/>
                    <a:pt x="491945" y="1415885"/>
                    <a:pt x="491945" y="1303115"/>
                  </a:cubicBezTo>
                  <a:lnTo>
                    <a:pt x="491945" y="957761"/>
                  </a:lnTo>
                  <a:lnTo>
                    <a:pt x="204727" y="958520"/>
                  </a:lnTo>
                  <a:cubicBezTo>
                    <a:pt x="91958" y="958818"/>
                    <a:pt x="298" y="867642"/>
                    <a:pt x="0" y="754872"/>
                  </a:cubicBezTo>
                  <a:lnTo>
                    <a:pt x="1" y="754873"/>
                  </a:lnTo>
                  <a:cubicBezTo>
                    <a:pt x="-297" y="642104"/>
                    <a:pt x="90879" y="550444"/>
                    <a:pt x="203649" y="550146"/>
                  </a:cubicBezTo>
                  <a:lnTo>
                    <a:pt x="830831" y="548489"/>
                  </a:lnTo>
                  <a:lnTo>
                    <a:pt x="645046" y="340050"/>
                  </a:lnTo>
                  <a:cubicBezTo>
                    <a:pt x="570012" y="255866"/>
                    <a:pt x="577429" y="126794"/>
                    <a:pt x="661612" y="51760"/>
                  </a:cubicBezTo>
                  <a:lnTo>
                    <a:pt x="661612" y="51761"/>
                  </a:lnTo>
                  <a:cubicBezTo>
                    <a:pt x="745796" y="-23273"/>
                    <a:pt x="874868" y="-15856"/>
                    <a:pt x="949902" y="683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2C4CF6C-6522-4C41-99B2-8086472A16BF}"/>
                </a:ext>
              </a:extLst>
            </p:cNvPr>
            <p:cNvSpPr/>
            <p:nvPr/>
          </p:nvSpPr>
          <p:spPr>
            <a:xfrm>
              <a:off x="5793127" y="4322885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9D311C3-0D37-4946-864F-AECB516ECD6F}"/>
                </a:ext>
              </a:extLst>
            </p:cNvPr>
            <p:cNvSpPr/>
            <p:nvPr/>
          </p:nvSpPr>
          <p:spPr>
            <a:xfrm rot="16200000">
              <a:off x="4673680" y="2069748"/>
              <a:ext cx="3968318" cy="1071696"/>
            </a:xfrm>
            <a:custGeom>
              <a:avLst/>
              <a:gdLst>
                <a:gd name="connsiteX0" fmla="*/ 3968318 w 3968318"/>
                <a:gd name="connsiteY0" fmla="*/ 227745 h 1071696"/>
                <a:gd name="connsiteX1" fmla="*/ 3767811 w 3968318"/>
                <a:gd name="connsiteY1" fmla="*/ 428252 h 1071696"/>
                <a:gd name="connsiteX2" fmla="*/ 2919201 w 3968318"/>
                <a:gd name="connsiteY2" fmla="*/ 428252 h 1071696"/>
                <a:gd name="connsiteX3" fmla="*/ 2919201 w 3968318"/>
                <a:gd name="connsiteY3" fmla="*/ 672095 h 1071696"/>
                <a:gd name="connsiteX4" fmla="*/ 3768518 w 3968318"/>
                <a:gd name="connsiteY4" fmla="*/ 672095 h 1071696"/>
                <a:gd name="connsiteX5" fmla="*/ 3968318 w 3968318"/>
                <a:gd name="connsiteY5" fmla="*/ 871895 h 1071696"/>
                <a:gd name="connsiteX6" fmla="*/ 3768518 w 3968318"/>
                <a:gd name="connsiteY6" fmla="*/ 1071696 h 1071696"/>
                <a:gd name="connsiteX7" fmla="*/ 199800 w 3968318"/>
                <a:gd name="connsiteY7" fmla="*/ 1071696 h 1071696"/>
                <a:gd name="connsiteX8" fmla="*/ 0 w 3968318"/>
                <a:gd name="connsiteY8" fmla="*/ 871895 h 1071696"/>
                <a:gd name="connsiteX9" fmla="*/ 199800 w 3968318"/>
                <a:gd name="connsiteY9" fmla="*/ 672095 h 1071696"/>
                <a:gd name="connsiteX10" fmla="*/ 547491 w 3968318"/>
                <a:gd name="connsiteY10" fmla="*/ 672095 h 1071696"/>
                <a:gd name="connsiteX11" fmla="*/ 547491 w 3968318"/>
                <a:gd name="connsiteY11" fmla="*/ 673707 h 1071696"/>
                <a:gd name="connsiteX12" fmla="*/ 634146 w 3968318"/>
                <a:gd name="connsiteY12" fmla="*/ 673707 h 1071696"/>
                <a:gd name="connsiteX13" fmla="*/ 634146 w 3968318"/>
                <a:gd name="connsiteY13" fmla="*/ 199800 h 1071696"/>
                <a:gd name="connsiteX14" fmla="*/ 833946 w 3968318"/>
                <a:gd name="connsiteY14" fmla="*/ 0 h 1071696"/>
                <a:gd name="connsiteX15" fmla="*/ 1033746 w 3968318"/>
                <a:gd name="connsiteY15" fmla="*/ 199800 h 1071696"/>
                <a:gd name="connsiteX16" fmla="*/ 1033746 w 3968318"/>
                <a:gd name="connsiteY16" fmla="*/ 672095 h 1071696"/>
                <a:gd name="connsiteX17" fmla="*/ 2519601 w 3968318"/>
                <a:gd name="connsiteY17" fmla="*/ 672095 h 1071696"/>
                <a:gd name="connsiteX18" fmla="*/ 2519601 w 3968318"/>
                <a:gd name="connsiteY18" fmla="*/ 428252 h 1071696"/>
                <a:gd name="connsiteX19" fmla="*/ 1780732 w 3968318"/>
                <a:gd name="connsiteY19" fmla="*/ 428251 h 1071696"/>
                <a:gd name="connsiteX20" fmla="*/ 1580225 w 3968318"/>
                <a:gd name="connsiteY20" fmla="*/ 227744 h 1071696"/>
                <a:gd name="connsiteX21" fmla="*/ 1580226 w 3968318"/>
                <a:gd name="connsiteY21" fmla="*/ 227745 h 1071696"/>
                <a:gd name="connsiteX22" fmla="*/ 1780734 w 3968318"/>
                <a:gd name="connsiteY22" fmla="*/ 27238 h 1071696"/>
                <a:gd name="connsiteX23" fmla="*/ 3767811 w 3968318"/>
                <a:gd name="connsiteY23" fmla="*/ 27238 h 1071696"/>
                <a:gd name="connsiteX24" fmla="*/ 3968318 w 3968318"/>
                <a:gd name="connsiteY24" fmla="*/ 227745 h 107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8318" h="1071696">
                  <a:moveTo>
                    <a:pt x="3968318" y="227745"/>
                  </a:moveTo>
                  <a:cubicBezTo>
                    <a:pt x="3968318" y="338482"/>
                    <a:pt x="3878548" y="428252"/>
                    <a:pt x="3767811" y="428252"/>
                  </a:cubicBezTo>
                  <a:lnTo>
                    <a:pt x="2919201" y="428252"/>
                  </a:lnTo>
                  <a:lnTo>
                    <a:pt x="2919201" y="672095"/>
                  </a:lnTo>
                  <a:lnTo>
                    <a:pt x="3768518" y="672095"/>
                  </a:lnTo>
                  <a:cubicBezTo>
                    <a:pt x="3878864" y="672095"/>
                    <a:pt x="3968318" y="761549"/>
                    <a:pt x="3968318" y="871895"/>
                  </a:cubicBezTo>
                  <a:cubicBezTo>
                    <a:pt x="3968318" y="982241"/>
                    <a:pt x="3878864" y="1071696"/>
                    <a:pt x="3768518" y="1071696"/>
                  </a:cubicBezTo>
                  <a:lnTo>
                    <a:pt x="199800" y="1071696"/>
                  </a:lnTo>
                  <a:cubicBezTo>
                    <a:pt x="89454" y="1071696"/>
                    <a:pt x="0" y="982241"/>
                    <a:pt x="0" y="871895"/>
                  </a:cubicBezTo>
                  <a:cubicBezTo>
                    <a:pt x="0" y="761549"/>
                    <a:pt x="89454" y="672095"/>
                    <a:pt x="199800" y="672095"/>
                  </a:cubicBezTo>
                  <a:lnTo>
                    <a:pt x="547491" y="672095"/>
                  </a:lnTo>
                  <a:lnTo>
                    <a:pt x="547491" y="673707"/>
                  </a:lnTo>
                  <a:lnTo>
                    <a:pt x="634146" y="673707"/>
                  </a:lnTo>
                  <a:lnTo>
                    <a:pt x="634146" y="199800"/>
                  </a:lnTo>
                  <a:cubicBezTo>
                    <a:pt x="634146" y="89454"/>
                    <a:pt x="723600" y="0"/>
                    <a:pt x="833946" y="0"/>
                  </a:cubicBezTo>
                  <a:cubicBezTo>
                    <a:pt x="944292" y="0"/>
                    <a:pt x="1033746" y="89454"/>
                    <a:pt x="1033746" y="199800"/>
                  </a:cubicBezTo>
                  <a:lnTo>
                    <a:pt x="1033746" y="672095"/>
                  </a:lnTo>
                  <a:lnTo>
                    <a:pt x="2519601" y="672095"/>
                  </a:lnTo>
                  <a:lnTo>
                    <a:pt x="2519601" y="428252"/>
                  </a:lnTo>
                  <a:lnTo>
                    <a:pt x="1780732" y="428251"/>
                  </a:lnTo>
                  <a:cubicBezTo>
                    <a:pt x="1669995" y="428251"/>
                    <a:pt x="1580225" y="338481"/>
                    <a:pt x="1580225" y="227744"/>
                  </a:cubicBezTo>
                  <a:lnTo>
                    <a:pt x="1580226" y="227745"/>
                  </a:lnTo>
                  <a:cubicBezTo>
                    <a:pt x="1580226" y="117008"/>
                    <a:pt x="1669997" y="27238"/>
                    <a:pt x="1780734" y="27238"/>
                  </a:cubicBezTo>
                  <a:lnTo>
                    <a:pt x="3767811" y="27238"/>
                  </a:lnTo>
                  <a:cubicBezTo>
                    <a:pt x="3878548" y="27238"/>
                    <a:pt x="3968318" y="117008"/>
                    <a:pt x="3968318" y="2277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156186-7D04-41B5-B5D1-C7CB9C030F95}"/>
              </a:ext>
            </a:extLst>
          </p:cNvPr>
          <p:cNvGrpSpPr/>
          <p:nvPr/>
        </p:nvGrpSpPr>
        <p:grpSpPr>
          <a:xfrm>
            <a:off x="2190950" y="1871147"/>
            <a:ext cx="2999189" cy="3747351"/>
            <a:chOff x="2190950" y="1871147"/>
            <a:chExt cx="2999189" cy="374735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0CCD992-05E4-4016-B015-5257443F805B}"/>
                </a:ext>
              </a:extLst>
            </p:cNvPr>
            <p:cNvGrpSpPr/>
            <p:nvPr/>
          </p:nvGrpSpPr>
          <p:grpSpPr>
            <a:xfrm>
              <a:off x="2190950" y="1871147"/>
              <a:ext cx="2999189" cy="3747351"/>
              <a:chOff x="156578" y="593727"/>
              <a:chExt cx="2999189" cy="3747351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C2616DE5-6043-4EF7-853E-331C634DF471}"/>
                  </a:ext>
                </a:extLst>
              </p:cNvPr>
              <p:cNvSpPr/>
              <p:nvPr/>
            </p:nvSpPr>
            <p:spPr>
              <a:xfrm rot="19436915">
                <a:off x="156578" y="593727"/>
                <a:ext cx="2999189" cy="3747351"/>
              </a:xfrm>
              <a:custGeom>
                <a:avLst/>
                <a:gdLst>
                  <a:gd name="connsiteX0" fmla="*/ 2702889 w 2999189"/>
                  <a:gd name="connsiteY0" fmla="*/ 291153 h 3747351"/>
                  <a:gd name="connsiteX1" fmla="*/ 2911443 w 2999189"/>
                  <a:gd name="connsiteY1" fmla="*/ 1130771 h 3747351"/>
                  <a:gd name="connsiteX2" fmla="*/ 2071825 w 2999189"/>
                  <a:gd name="connsiteY2" fmla="*/ 1339326 h 3747351"/>
                  <a:gd name="connsiteX3" fmla="*/ 1733972 w 2999189"/>
                  <a:gd name="connsiteY3" fmla="*/ 1135917 h 3747351"/>
                  <a:gd name="connsiteX4" fmla="*/ 1653397 w 2999189"/>
                  <a:gd name="connsiteY4" fmla="*/ 1075624 h 3747351"/>
                  <a:gd name="connsiteX5" fmla="*/ 1651533 w 2999189"/>
                  <a:gd name="connsiteY5" fmla="*/ 1327246 h 3747351"/>
                  <a:gd name="connsiteX6" fmla="*/ 1655938 w 2999189"/>
                  <a:gd name="connsiteY6" fmla="*/ 1358834 h 3747351"/>
                  <a:gd name="connsiteX7" fmla="*/ 1650654 w 2999189"/>
                  <a:gd name="connsiteY7" fmla="*/ 1445803 h 3747351"/>
                  <a:gd name="connsiteX8" fmla="*/ 1642427 w 2999189"/>
                  <a:gd name="connsiteY8" fmla="*/ 2557024 h 3747351"/>
                  <a:gd name="connsiteX9" fmla="*/ 1642427 w 2999189"/>
                  <a:gd name="connsiteY9" fmla="*/ 3286525 h 3747351"/>
                  <a:gd name="connsiteX10" fmla="*/ 1644859 w 2999189"/>
                  <a:gd name="connsiteY10" fmla="*/ 3326589 h 3747351"/>
                  <a:gd name="connsiteX11" fmla="*/ 1561516 w 2999189"/>
                  <a:gd name="connsiteY11" fmla="*/ 3567734 h 3747351"/>
                  <a:gd name="connsiteX12" fmla="*/ 951823 w 2999189"/>
                  <a:gd name="connsiteY12" fmla="*/ 3663739 h 3747351"/>
                  <a:gd name="connsiteX13" fmla="*/ 179616 w 2999189"/>
                  <a:gd name="connsiteY13" fmla="*/ 3101638 h 3747351"/>
                  <a:gd name="connsiteX14" fmla="*/ 39016 w 2999189"/>
                  <a:gd name="connsiteY14" fmla="*/ 2568276 h 3747351"/>
                  <a:gd name="connsiteX15" fmla="*/ 57541 w 2999189"/>
                  <a:gd name="connsiteY15" fmla="*/ 2536570 h 3747351"/>
                  <a:gd name="connsiteX16" fmla="*/ 43817 w 2999189"/>
                  <a:gd name="connsiteY16" fmla="*/ 2526579 h 3747351"/>
                  <a:gd name="connsiteX17" fmla="*/ 1440061 w 2999189"/>
                  <a:gd name="connsiteY17" fmla="*/ 608437 h 3747351"/>
                  <a:gd name="connsiteX18" fmla="*/ 1443784 w 2999189"/>
                  <a:gd name="connsiteY18" fmla="*/ 525093 h 3747351"/>
                  <a:gd name="connsiteX19" fmla="*/ 1525417 w 2999189"/>
                  <a:gd name="connsiteY19" fmla="*/ 296300 h 3747351"/>
                  <a:gd name="connsiteX20" fmla="*/ 2365035 w 2999189"/>
                  <a:gd name="connsiteY20" fmla="*/ 87745 h 37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9189" h="3747351">
                    <a:moveTo>
                      <a:pt x="2702889" y="291153"/>
                    </a:moveTo>
                    <a:cubicBezTo>
                      <a:pt x="2992333" y="465416"/>
                      <a:pt x="3085707" y="841327"/>
                      <a:pt x="2911443" y="1130771"/>
                    </a:cubicBezTo>
                    <a:cubicBezTo>
                      <a:pt x="2737180" y="1420214"/>
                      <a:pt x="2361271" y="1513589"/>
                      <a:pt x="2071825" y="1339326"/>
                    </a:cubicBezTo>
                    <a:lnTo>
                      <a:pt x="1733972" y="1135917"/>
                    </a:lnTo>
                    <a:lnTo>
                      <a:pt x="1653397" y="1075624"/>
                    </a:lnTo>
                    <a:lnTo>
                      <a:pt x="1651533" y="1327246"/>
                    </a:lnTo>
                    <a:lnTo>
                      <a:pt x="1655938" y="1358834"/>
                    </a:lnTo>
                    <a:lnTo>
                      <a:pt x="1650654" y="1445803"/>
                    </a:lnTo>
                    <a:lnTo>
                      <a:pt x="1642427" y="2557024"/>
                    </a:lnTo>
                    <a:lnTo>
                      <a:pt x="1642427" y="3286525"/>
                    </a:lnTo>
                    <a:lnTo>
                      <a:pt x="1644859" y="3326589"/>
                    </a:lnTo>
                    <a:cubicBezTo>
                      <a:pt x="1641912" y="3410598"/>
                      <a:pt x="1614710" y="3494657"/>
                      <a:pt x="1561516" y="3567734"/>
                    </a:cubicBezTo>
                    <a:cubicBezTo>
                      <a:pt x="1419664" y="3762608"/>
                      <a:pt x="1146697" y="3805591"/>
                      <a:pt x="951823" y="3663739"/>
                    </a:cubicBezTo>
                    <a:lnTo>
                      <a:pt x="179616" y="3101638"/>
                    </a:lnTo>
                    <a:cubicBezTo>
                      <a:pt x="9102" y="2977520"/>
                      <a:pt x="-45121" y="2753013"/>
                      <a:pt x="39016" y="2568276"/>
                    </a:cubicBezTo>
                    <a:lnTo>
                      <a:pt x="57541" y="2536570"/>
                    </a:lnTo>
                    <a:lnTo>
                      <a:pt x="43817" y="2526579"/>
                    </a:lnTo>
                    <a:lnTo>
                      <a:pt x="1440061" y="608437"/>
                    </a:lnTo>
                    <a:lnTo>
                      <a:pt x="1443784" y="525093"/>
                    </a:lnTo>
                    <a:cubicBezTo>
                      <a:pt x="1455013" y="446426"/>
                      <a:pt x="1481851" y="368660"/>
                      <a:pt x="1525417" y="296300"/>
                    </a:cubicBezTo>
                    <a:cubicBezTo>
                      <a:pt x="1699681" y="6855"/>
                      <a:pt x="2075590" y="-86518"/>
                      <a:pt x="2365035" y="87745"/>
                    </a:cubicBezTo>
                    <a:close/>
                  </a:path>
                </a:pathLst>
              </a:custGeom>
              <a:noFill/>
              <a:ln w="149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BDCB23C-8939-4A0A-A608-557C64DE3186}"/>
                  </a:ext>
                </a:extLst>
              </p:cNvPr>
              <p:cNvSpPr/>
              <p:nvPr/>
            </p:nvSpPr>
            <p:spPr>
              <a:xfrm>
                <a:off x="1185287" y="867683"/>
                <a:ext cx="178654" cy="1786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A2DF7E-2A99-41CF-987D-71D95ED44FD6}"/>
                </a:ext>
              </a:extLst>
            </p:cNvPr>
            <p:cNvGrpSpPr/>
            <p:nvPr/>
          </p:nvGrpSpPr>
          <p:grpSpPr>
            <a:xfrm rot="168532">
              <a:off x="2488531" y="1903986"/>
              <a:ext cx="586504" cy="1078835"/>
              <a:chOff x="2657485" y="2047639"/>
              <a:chExt cx="586504" cy="1078835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B6BFE03-E650-4D64-98DE-CF8751F96B6F}"/>
                  </a:ext>
                </a:extLst>
              </p:cNvPr>
              <p:cNvSpPr/>
              <p:nvPr/>
            </p:nvSpPr>
            <p:spPr>
              <a:xfrm rot="1073448">
                <a:off x="2657485" y="2678054"/>
                <a:ext cx="444337" cy="4484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7" name="순서도: 추출 16">
                <a:extLst>
                  <a:ext uri="{FF2B5EF4-FFF2-40B4-BE49-F238E27FC236}">
                    <a16:creationId xmlns:a16="http://schemas.microsoft.com/office/drawing/2014/main" id="{C4EAC034-5122-46AE-A8BA-786FEECC6DBA}"/>
                  </a:ext>
                </a:extLst>
              </p:cNvPr>
              <p:cNvSpPr/>
              <p:nvPr/>
            </p:nvSpPr>
            <p:spPr>
              <a:xfrm rot="1073448">
                <a:off x="2798336" y="2047639"/>
                <a:ext cx="445653" cy="842686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AF764A6E-5039-455E-B571-81B9A47DAAD6}"/>
              </a:ext>
            </a:extLst>
          </p:cNvPr>
          <p:cNvSpPr/>
          <p:nvPr/>
        </p:nvSpPr>
        <p:spPr>
          <a:xfrm>
            <a:off x="3483980" y="729205"/>
            <a:ext cx="1843200" cy="1843200"/>
          </a:xfrm>
          <a:prstGeom prst="star5">
            <a:avLst>
              <a:gd name="adj" fmla="val 23074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9190F0-BA1E-442B-BC1D-927DA2785A04}"/>
              </a:ext>
            </a:extLst>
          </p:cNvPr>
          <p:cNvSpPr/>
          <p:nvPr/>
        </p:nvSpPr>
        <p:spPr>
          <a:xfrm>
            <a:off x="2853360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1706E3-208E-4645-8247-E9FC2DC514B4}"/>
              </a:ext>
            </a:extLst>
          </p:cNvPr>
          <p:cNvSpPr/>
          <p:nvPr/>
        </p:nvSpPr>
        <p:spPr>
          <a:xfrm>
            <a:off x="2531474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B537C-ACC3-479F-9AFA-BD25FD5516DE}"/>
              </a:ext>
            </a:extLst>
          </p:cNvPr>
          <p:cNvSpPr/>
          <p:nvPr/>
        </p:nvSpPr>
        <p:spPr>
          <a:xfrm>
            <a:off x="3175246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E29FC0-9CD5-482A-80B0-580714326710}"/>
              </a:ext>
            </a:extLst>
          </p:cNvPr>
          <p:cNvSpPr/>
          <p:nvPr/>
        </p:nvSpPr>
        <p:spPr>
          <a:xfrm>
            <a:off x="3497132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FB8437-A6FB-4A03-ADC6-5CC82774528C}"/>
              </a:ext>
            </a:extLst>
          </p:cNvPr>
          <p:cNvSpPr/>
          <p:nvPr/>
        </p:nvSpPr>
        <p:spPr>
          <a:xfrm>
            <a:off x="3819018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0EB233-63FF-4DEB-9C2A-98A1D7DCCEF1}"/>
              </a:ext>
            </a:extLst>
          </p:cNvPr>
          <p:cNvSpPr/>
          <p:nvPr/>
        </p:nvSpPr>
        <p:spPr>
          <a:xfrm>
            <a:off x="4140904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64CA2D-EFEB-4291-93AE-76C929F319E6}"/>
              </a:ext>
            </a:extLst>
          </p:cNvPr>
          <p:cNvSpPr/>
          <p:nvPr/>
        </p:nvSpPr>
        <p:spPr>
          <a:xfrm>
            <a:off x="4462790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6037EE-0ED7-4A6D-AB4D-F18590531A1A}"/>
              </a:ext>
            </a:extLst>
          </p:cNvPr>
          <p:cNvSpPr/>
          <p:nvPr/>
        </p:nvSpPr>
        <p:spPr>
          <a:xfrm>
            <a:off x="8312814" y="3412231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12CB2D-AEB6-4B3F-AABC-4E4F57F8B50C}"/>
              </a:ext>
            </a:extLst>
          </p:cNvPr>
          <p:cNvSpPr/>
          <p:nvPr/>
        </p:nvSpPr>
        <p:spPr>
          <a:xfrm>
            <a:off x="6759538" y="3412231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E2C054-7C58-42B5-ACEA-C9A4A36AA8AB}"/>
              </a:ext>
            </a:extLst>
          </p:cNvPr>
          <p:cNvSpPr/>
          <p:nvPr/>
        </p:nvSpPr>
        <p:spPr>
          <a:xfrm>
            <a:off x="7514096" y="3400656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79D438-0A2E-4CE3-8FA0-1D3027357F1A}"/>
              </a:ext>
            </a:extLst>
          </p:cNvPr>
          <p:cNvSpPr/>
          <p:nvPr/>
        </p:nvSpPr>
        <p:spPr>
          <a:xfrm>
            <a:off x="8312814" y="5329810"/>
            <a:ext cx="216000" cy="216000"/>
          </a:xfrm>
          <a:prstGeom prst="roundRect">
            <a:avLst>
              <a:gd name="adj" fmla="val 0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AE622C-72F4-4FEC-A2D1-E19834135CB1}"/>
              </a:ext>
            </a:extLst>
          </p:cNvPr>
          <p:cNvSpPr/>
          <p:nvPr/>
        </p:nvSpPr>
        <p:spPr>
          <a:xfrm>
            <a:off x="6759538" y="5329810"/>
            <a:ext cx="216000" cy="216000"/>
          </a:xfrm>
          <a:prstGeom prst="roundRect">
            <a:avLst>
              <a:gd name="adj" fmla="val 0"/>
            </a:avLst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525D3D-0CD9-430C-A46C-4C0274855200}"/>
              </a:ext>
            </a:extLst>
          </p:cNvPr>
          <p:cNvSpPr/>
          <p:nvPr/>
        </p:nvSpPr>
        <p:spPr>
          <a:xfrm>
            <a:off x="7514096" y="5318235"/>
            <a:ext cx="216000" cy="216000"/>
          </a:xfrm>
          <a:prstGeom prst="roundRect">
            <a:avLst>
              <a:gd name="adj" fmla="val 0"/>
            </a:avLst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3731D44-CA99-4059-96B1-B467DA0254DB}"/>
              </a:ext>
            </a:extLst>
          </p:cNvPr>
          <p:cNvSpPr/>
          <p:nvPr/>
        </p:nvSpPr>
        <p:spPr>
          <a:xfrm>
            <a:off x="8312814" y="1251000"/>
            <a:ext cx="1440000" cy="1440000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98CA54-35DE-4817-8845-4D8EEA9AB6C0}"/>
              </a:ext>
            </a:extLst>
          </p:cNvPr>
          <p:cNvSpPr/>
          <p:nvPr/>
        </p:nvSpPr>
        <p:spPr>
          <a:xfrm>
            <a:off x="2151533" y="721946"/>
            <a:ext cx="1440000" cy="1440000"/>
          </a:xfrm>
          <a:prstGeom prst="ellipse">
            <a:avLst/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29EA78-8C1D-439C-AFC3-0FF92985043F}"/>
              </a:ext>
            </a:extLst>
          </p:cNvPr>
          <p:cNvSpPr/>
          <p:nvPr/>
        </p:nvSpPr>
        <p:spPr>
          <a:xfrm>
            <a:off x="5973020" y="1262575"/>
            <a:ext cx="1440000" cy="1440000"/>
          </a:xfrm>
          <a:prstGeom prst="ellipse">
            <a:avLst/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DF81E9-8C0F-4190-B59F-FB8B35289984}"/>
              </a:ext>
            </a:extLst>
          </p:cNvPr>
          <p:cNvSpPr/>
          <p:nvPr/>
        </p:nvSpPr>
        <p:spPr>
          <a:xfrm>
            <a:off x="3237905" y="3248086"/>
            <a:ext cx="1440000" cy="1440000"/>
          </a:xfrm>
          <a:prstGeom prst="ellipse">
            <a:avLst/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D8BA2C-1717-41AD-9FEE-0CEE12FE0526}"/>
              </a:ext>
            </a:extLst>
          </p:cNvPr>
          <p:cNvSpPr/>
          <p:nvPr/>
        </p:nvSpPr>
        <p:spPr>
          <a:xfrm>
            <a:off x="5133063" y="4151221"/>
            <a:ext cx="1440000" cy="1440000"/>
          </a:xfrm>
          <a:prstGeom prst="ellipse">
            <a:avLst/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B6DA58-F4D3-431E-803C-2889A2D031EE}"/>
              </a:ext>
            </a:extLst>
          </p:cNvPr>
          <p:cNvSpPr/>
          <p:nvPr/>
        </p:nvSpPr>
        <p:spPr>
          <a:xfrm>
            <a:off x="8528814" y="2834944"/>
            <a:ext cx="1440000" cy="1440000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5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43EFB3-EC6F-498C-848D-671A0F327418}"/>
              </a:ext>
            </a:extLst>
          </p:cNvPr>
          <p:cNvSpPr/>
          <p:nvPr/>
        </p:nvSpPr>
        <p:spPr>
          <a:xfrm>
            <a:off x="887767" y="1580225"/>
            <a:ext cx="3551068" cy="3551068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62F8FB9-6F72-49D9-898C-01A77102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092200"/>
            <a:ext cx="4876800" cy="48768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92F78B5-26DF-483F-BF2F-3466ACB4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600" y="128088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61E754-95FA-41C7-9619-E8A1C77863DA}"/>
              </a:ext>
            </a:extLst>
          </p:cNvPr>
          <p:cNvGrpSpPr/>
          <p:nvPr/>
        </p:nvGrpSpPr>
        <p:grpSpPr>
          <a:xfrm>
            <a:off x="120595" y="680066"/>
            <a:ext cx="3679902" cy="3600000"/>
            <a:chOff x="120595" y="680066"/>
            <a:chExt cx="3679902" cy="3600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99EA9B0-210A-493A-A324-87FE58B4DE10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1C2F6A4-C56D-41AE-8DBF-5AA3A156F800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2F61FDE-C73E-4140-A3DE-19BB44F728F2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65D31DAA-2E9E-4426-A7E0-530665D66951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626640E8-361E-4632-80F5-B3AF475D4CB6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A98474C-8ED4-42BA-A56C-7DD70306B57D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0AB02067-3E4B-4CD4-9D81-69494F2C23CB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D6FE167-D9A7-4497-94E2-6D34344CBB14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DF3FDC8-FCCB-4516-8A33-462529D744F2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6673A0E-2658-4449-86AF-DC700DFF2F86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DA43EF1-7B2E-434B-8CF1-23E2E113D2F3}"/>
              </a:ext>
            </a:extLst>
          </p:cNvPr>
          <p:cNvGrpSpPr/>
          <p:nvPr/>
        </p:nvGrpSpPr>
        <p:grpSpPr>
          <a:xfrm>
            <a:off x="4168116" y="896089"/>
            <a:ext cx="3679902" cy="3600000"/>
            <a:chOff x="120595" y="680066"/>
            <a:chExt cx="3679902" cy="3600000"/>
          </a:xfrm>
          <a:solidFill>
            <a:schemeClr val="accent6">
              <a:lumMod val="75000"/>
            </a:schemeClr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8AD1AD6-F497-4780-8E65-441379BDF78C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70E2709-4B27-4FCA-9F6F-3D01FDAD563A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64EAC82-2A1D-4102-9695-5F075B8AAC71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40E6A945-DBF4-44E3-AC1E-78C70185B488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569E710E-500B-4A33-9D6F-7A9D628329C0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EBCF788-8BE7-4202-AEFA-049269C2C811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457447C7-B50F-4073-98AA-EF01618ED3C7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049064BF-320C-4E78-9BC4-402952450AB2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044FDE8-6381-44F7-986D-F52E5B7AC051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7EF59C0-D6C6-46AB-88FD-02D9E2EC590C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A26A4C-A72F-436E-9423-6B4DC1EE42E1}"/>
              </a:ext>
            </a:extLst>
          </p:cNvPr>
          <p:cNvGrpSpPr/>
          <p:nvPr/>
        </p:nvGrpSpPr>
        <p:grpSpPr>
          <a:xfrm>
            <a:off x="8308766" y="896089"/>
            <a:ext cx="3679902" cy="3600000"/>
            <a:chOff x="120595" y="680066"/>
            <a:chExt cx="3679902" cy="3600000"/>
          </a:xfrm>
          <a:solidFill>
            <a:schemeClr val="accent5">
              <a:lumMod val="75000"/>
            </a:schemeClr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FF2A7FB-4855-46A9-8AA7-3C964833925D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A56BD93-F250-44BC-9196-665BECFF83F3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61AB62E6-7D92-4901-B86F-70EFFB55C06E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A9105104-EC11-4943-96F4-03C65279B2B3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935E5E52-0AE7-4260-9D5D-DE7C16BE001A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FB44C83-953A-44F2-9E5A-2879B1A4FD14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5ED9AB3-C286-4CBB-A2EA-F0CEAB1B525D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43ADF00-B17E-4760-8D4E-4507E7633A4A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791052A-91E0-4C7E-A8B3-F3F1E95F620E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464C7E9-46D8-4D9B-B51D-DA9FB545E150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1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48373498-39B8-4D00-ADA6-E75376F3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373" y="1012301"/>
            <a:ext cx="3600000" cy="3600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CE43D35E-F35F-4403-8748-263777217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8622" y="1012301"/>
            <a:ext cx="3600000" cy="3600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45221F1B-8F88-437C-B156-ACF6B4565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8622" y="101230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73989149-13A9-4882-ABB7-0C7E3E11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375" y="1316396"/>
            <a:ext cx="3600000" cy="3600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6939127-8DE9-4C86-BB8A-A21C2E121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200" y="1629000"/>
            <a:ext cx="3600000" cy="3600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D94B2D9-F702-4AE7-ABE9-ADA6035B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000" y="182538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3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25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재원</dc:creator>
  <cp:lastModifiedBy>홍 재원</cp:lastModifiedBy>
  <cp:revision>32</cp:revision>
  <dcterms:created xsi:type="dcterms:W3CDTF">2019-11-29T08:06:48Z</dcterms:created>
  <dcterms:modified xsi:type="dcterms:W3CDTF">2019-12-14T04:49:33Z</dcterms:modified>
</cp:coreProperties>
</file>