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4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4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6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70C2D2-2AAF-4014-A5BC-401EA7807F0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0A3A55-A3FE-4E5E-A783-0FE20810E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1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42398-DF81-23C3-A7CE-EEF2E7D6B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Segoe UI Variable Display Semib" pitchFamily="2" charset="0"/>
              </a:rPr>
              <a:t>Файлообменник на</a:t>
            </a:r>
            <a:r>
              <a:rPr lang="en-US" dirty="0">
                <a:latin typeface="Segoe UI Variable Display Semib" pitchFamily="2" charset="0"/>
              </a:rPr>
              <a:t> python</a:t>
            </a:r>
            <a:endParaRPr lang="ru-RU" dirty="0">
              <a:latin typeface="Segoe UI Variable Display Semib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E7DE4C-DFF2-E767-662F-51F4F9AB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677" y="5427406"/>
            <a:ext cx="6206514" cy="1064833"/>
          </a:xfrm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Подготовил Никита Киселёв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3246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7E34B-290D-F08A-5414-2B167A66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89489"/>
            <a:ext cx="9692640" cy="248320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Цель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Получить опыт в создании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A6C24-ACCB-0CF5-A264-4A4EA914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539613"/>
            <a:ext cx="8595360" cy="2640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Задача</a:t>
            </a: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Сделать рабочий файлообменник на </a:t>
            </a: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 </a:t>
            </a:r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графическим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32497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6D860-89B4-7FCC-EC42-30D1666E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5B20D-F630-89F6-A9FF-E3D92829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713703"/>
            <a:ext cx="9692640" cy="3466434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Получение и отправка файлов</a:t>
            </a:r>
          </a:p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История отправок 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на случай если вы забыли код файла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Самостоятельный выбор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28475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5173A-984A-E88B-FCD2-22755398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75BF1-8055-B996-59B4-2DDAD187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930013"/>
            <a:ext cx="8595360" cy="3250124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Наличие платных услуг</a:t>
            </a:r>
          </a:p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Ограничения по времени действия ссылок</a:t>
            </a:r>
          </a:p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Ограничения по размеру файлов</a:t>
            </a:r>
          </a:p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Ограничения по размеру хранилища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03D7-8DB4-5A95-EA15-3E254E266B1D}"/>
              </a:ext>
            </a:extLst>
          </p:cNvPr>
          <p:cNvSpPr txBox="1"/>
          <p:nvPr/>
        </p:nvSpPr>
        <p:spPr>
          <a:xfrm>
            <a:off x="2684207" y="2015613"/>
            <a:ext cx="3864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Минусы</a:t>
            </a:r>
            <a:r>
              <a:rPr lang="en-US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ru-RU" sz="3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4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A8FC7-C012-1DED-49D1-6A32D948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ADC2F-7CBE-6383-4497-212C816B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27639"/>
          </a:xfrm>
        </p:spPr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PyQt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6 – 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графический интерфейс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Socket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передача данных по сети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Tqdm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прогрессбары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для серверной части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путь до файлов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получение их имени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Sys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для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PyQt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6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Datetime – 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дата для истории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Sqlite3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ru-R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датабаза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Uuid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коды файлов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Threading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мультипоточность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для сервера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Colorama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цветной текст в консоли для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7949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0D6FE-FC84-ECAE-C23C-2C68416C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43AF4-2338-0BC9-0B64-2514CDE9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66452"/>
            <a:ext cx="8595360" cy="4213685"/>
          </a:xfrm>
        </p:spPr>
        <p:txBody>
          <a:bodyPr>
            <a:noAutofit/>
          </a:bodyPr>
          <a:lstStyle/>
          <a:p>
            <a:r>
              <a:rPr lang="en-US" sz="25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start_window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начальное окно клиента</a:t>
            </a:r>
          </a:p>
          <a:p>
            <a:r>
              <a:rPr lang="en-US" sz="25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settings_window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окно настроек клиента</a:t>
            </a:r>
          </a:p>
          <a:p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history –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окно истории клиента</a:t>
            </a:r>
          </a:p>
          <a:p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5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load_file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окно загрузки файла и отправка его серверу</a:t>
            </a:r>
          </a:p>
          <a:p>
            <a:r>
              <a:rPr lang="en-US" sz="25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get_file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окно поиска и получения файла клиентом от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49752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CD0C2-F200-15FC-CEAF-58BCCE9F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97569"/>
          </a:xfrm>
        </p:spPr>
        <p:txBody>
          <a:bodyPr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471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748DB-26EA-4281-84C9-062B033F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Сложности возникшие при работе над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4A65B-28D7-478F-2439-0014C453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Одновременный ввод и вывод в консоли сервера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решено с помощью двух отдельных потоков 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endParaRPr lang="ru-RU" sz="2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Передача файлов по сети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к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в питоне принимается только фиксированное количество байтов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указанное параметром в функции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решил с помощью бесконечного цикла 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while)</a:t>
            </a:r>
            <a:endParaRPr lang="ru-RU" sz="2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0534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63</TotalTime>
  <Words>221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Segoe UI Semibold</vt:lpstr>
      <vt:lpstr>Segoe UI Variable Display Semib</vt:lpstr>
      <vt:lpstr>Wingdings 2</vt:lpstr>
      <vt:lpstr>Вид</vt:lpstr>
      <vt:lpstr>Файлообменник на python</vt:lpstr>
      <vt:lpstr>  Цель: Получить опыт в создании проектов</vt:lpstr>
      <vt:lpstr>Функции</vt:lpstr>
      <vt:lpstr>Анализ существующих решений</vt:lpstr>
      <vt:lpstr>Использованные библиотеки</vt:lpstr>
      <vt:lpstr>Классы</vt:lpstr>
      <vt:lpstr>Спасибо за внимание</vt:lpstr>
      <vt:lpstr>Сложности возникшие при работе над проектом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Файлообменник на python</dc:title>
  <dc:creator>Никита Киселёв</dc:creator>
  <cp:lastModifiedBy>Никита Киселёв</cp:lastModifiedBy>
  <cp:revision>1</cp:revision>
  <dcterms:created xsi:type="dcterms:W3CDTF">2024-11-21T21:10:58Z</dcterms:created>
  <dcterms:modified xsi:type="dcterms:W3CDTF">2024-11-21T22:14:38Z</dcterms:modified>
</cp:coreProperties>
</file>