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13" d="100"/>
          <a:sy n="213" d="100"/>
        </p:scale>
        <p:origin x="-5640" y="-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BC5C-34BA-F48A-9A17-ACA04D3D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36D2F-BAF4-333F-1B03-BC5838E8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4E21-4E3C-F928-9541-7AB9396D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C7A1-EF88-4996-8906-1676AD10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4988-1C28-5C88-10FE-3DF48074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18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1261-5C7E-00EA-E2F1-13030A78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563FF-71B2-48C0-6600-80E126CEF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988D-E34A-7990-9FD4-F9B88E5E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2FDD-82DE-5903-1F72-6139097A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452F-E563-42CC-BFCD-0D6963B3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87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D94A-701E-ACAB-BF91-0BB2F14DD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3E42-4680-6269-593A-B54B1E4F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7D2C-EAAA-7631-3988-AD55DFF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A4EC-FA81-B029-0FF0-86141D88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7CE9-118E-2AA0-8A7D-05880FC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82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1B4A-5469-0C8A-905D-E1D88F84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3359-622A-96D8-E31D-7EC289CC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DB00-70AC-AD18-3910-ABCF8CA8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BD8CF-06F6-6313-52C0-EAADBA74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A9C13-B9F4-93EC-0E99-EB6094BA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3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697-CEFB-5C8C-7D94-01C65241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DA86-CAA3-B9A9-A492-428C3A75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5EE5-9516-2352-531E-941D7810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B673-332B-C2AE-715D-E255E60F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59864-8D6A-92D6-1FE2-9CF5BA16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90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FE78-2A76-420E-C6C7-C5E80A60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3DB9-1CB3-C147-EF13-F032A8C7F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B4464-0679-E9EE-6DEE-80BF8E18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3979-2C23-8C73-7A27-74EBC50C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94C5-5C64-0577-F61F-BB775D2D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3C377-F07A-6BA8-B49F-59FF3CA1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959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7505-7D58-CC15-11E6-AD153185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F2C9-5BE0-0AD6-8385-FE78B119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9E579-B464-4C3B-DDB2-508FEEB1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5123C-97CB-D6DB-2511-85528DD9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C6FC-B141-FDA9-A64C-C22D1C12B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FA0A7-6BB7-1A2E-342F-44666DB7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43E7C-89CD-79D3-DAD1-CBACFB46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798E3-0F85-91E0-8E67-3C4FA315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83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0A5-FEA3-5B34-EC94-C53C0206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77AA-3696-3A04-7C53-F99966D8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57522-DF5A-121B-6C3B-E19ED360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1D348-76B3-E02E-0496-AF1BB7C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61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DF470-AF0E-94CB-5877-771E2843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6AF07-F9D1-C913-0919-93B26D1A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33B15-C2B9-6457-909D-69AC7AD1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957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84F3-6208-F09D-EABD-C536CF13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45B4-DA70-E695-3F99-371BFF95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1D02D-43FC-EACA-FB72-1264B817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758E1-D7E6-E0F1-DCAF-577C0ECF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94AD0-BC3D-74CD-D683-50480A6F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6774-C9EE-BF6C-195F-96216A7B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97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5FEF-E911-5C01-435A-340F6684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F8CDF-359D-1D82-2489-E8CD447A9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A062-3E24-8E30-C69A-2CBB52F3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B059-FE14-F021-D895-D3C46EF4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769FC-AAC1-3EC4-5AD3-3E78AAD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B3C93-4AB4-A943-91CD-6768F869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A5145-49F7-A73A-C7DB-44A3A885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0DCD-32F3-46A2-D45E-4F51753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5B9B-4457-6C91-550D-55F785D85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1D8B-59C8-F64A-BD72-E04FEE90D69F}" type="datetimeFigureOut">
              <a:rPr lang="en-NL" smtClean="0"/>
              <a:t>29/03/2023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966A-A897-F821-575F-C7A419C57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8D3C-3ACF-BEE9-1C6D-C43072C93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C284-90AD-4F46-829E-937FB5F497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298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74ECCF6-8197-1268-A8C4-A8504A1B7704}"/>
              </a:ext>
            </a:extLst>
          </p:cNvPr>
          <p:cNvGrpSpPr/>
          <p:nvPr/>
        </p:nvGrpSpPr>
        <p:grpSpPr>
          <a:xfrm>
            <a:off x="5426635" y="2492188"/>
            <a:ext cx="2079812" cy="2079812"/>
            <a:chOff x="5426635" y="2492188"/>
            <a:chExt cx="2079812" cy="207981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731E24D-0F01-62C1-5EB7-00076C371262}"/>
                </a:ext>
              </a:extLst>
            </p:cNvPr>
            <p:cNvSpPr/>
            <p:nvPr/>
          </p:nvSpPr>
          <p:spPr>
            <a:xfrm>
              <a:off x="5426635" y="2492188"/>
              <a:ext cx="2079812" cy="2079812"/>
            </a:xfrm>
            <a:prstGeom prst="roundRect">
              <a:avLst>
                <a:gd name="adj" fmla="val 22414"/>
              </a:avLst>
            </a:prstGeom>
            <a:solidFill>
              <a:schemeClr val="tx1"/>
            </a:solidFill>
            <a:effectLst>
              <a:outerShdw blurRad="77629" dist="38100" dir="5400000" algn="t" rotWithShape="0">
                <a:schemeClr val="bg1">
                  <a:lumMod val="65000"/>
                  <a:alpha val="9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69740B-D43C-E566-ECBD-F701313A8D7B}"/>
                </a:ext>
              </a:extLst>
            </p:cNvPr>
            <p:cNvSpPr/>
            <p:nvPr/>
          </p:nvSpPr>
          <p:spPr>
            <a:xfrm>
              <a:off x="6547223" y="2683435"/>
              <a:ext cx="848659" cy="8486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ACD346-AD9D-BC27-1849-F4D0E939D774}"/>
                </a:ext>
              </a:extLst>
            </p:cNvPr>
            <p:cNvSpPr/>
            <p:nvPr/>
          </p:nvSpPr>
          <p:spPr>
            <a:xfrm>
              <a:off x="5859975" y="3073488"/>
              <a:ext cx="1263932" cy="12997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957894-6E70-99AF-E29B-FBE1E4B404A3}"/>
                </a:ext>
              </a:extLst>
            </p:cNvPr>
            <p:cNvSpPr/>
            <p:nvPr/>
          </p:nvSpPr>
          <p:spPr>
            <a:xfrm>
              <a:off x="5587999" y="2698554"/>
              <a:ext cx="848659" cy="84865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36614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Hordijk, Y. (Yuman)</dc:creator>
  <cp:lastModifiedBy>Hordijk, Y. (Yuman)</cp:lastModifiedBy>
  <cp:revision>1</cp:revision>
  <dcterms:created xsi:type="dcterms:W3CDTF">2023-03-28T22:53:12Z</dcterms:created>
  <dcterms:modified xsi:type="dcterms:W3CDTF">2023-03-28T23:01:02Z</dcterms:modified>
</cp:coreProperties>
</file>