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98" r:id="rId3"/>
    <p:sldId id="256" r:id="rId4"/>
    <p:sldId id="293" r:id="rId5"/>
    <p:sldId id="257" r:id="rId6"/>
    <p:sldId id="282" r:id="rId7"/>
    <p:sldId id="260" r:id="rId8"/>
    <p:sldId id="295" r:id="rId9"/>
    <p:sldId id="296" r:id="rId10"/>
    <p:sldId id="286" r:id="rId11"/>
    <p:sldId id="278" r:id="rId12"/>
    <p:sldId id="279" r:id="rId13"/>
    <p:sldId id="297" r:id="rId14"/>
    <p:sldId id="287" r:id="rId15"/>
    <p:sldId id="275" r:id="rId16"/>
    <p:sldId id="292" r:id="rId17"/>
    <p:sldId id="29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チョウ イー ハン" initials="チイハ" lastIdx="1" clrIdx="0">
    <p:extLst>
      <p:ext uri="{19B8F6BF-5375-455C-9EA6-DF929625EA0E}">
        <p15:presenceInfo xmlns:p15="http://schemas.microsoft.com/office/powerpoint/2012/main" userId="S-1-5-21-4206470692-4146437883-2304300903-24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99E5"/>
    <a:srgbClr val="ED9B9F"/>
    <a:srgbClr val="BCBFC4"/>
    <a:srgbClr val="B27FC4"/>
    <a:srgbClr val="FF63FD"/>
    <a:srgbClr val="A5A5A5"/>
    <a:srgbClr val="F2AD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17" autoAdjust="0"/>
    <p:restoredTop sz="95588"/>
  </p:normalViewPr>
  <p:slideViewPr>
    <p:cSldViewPr snapToGrid="0">
      <p:cViewPr varScale="1">
        <p:scale>
          <a:sx n="88" d="100"/>
          <a:sy n="88" d="100"/>
        </p:scale>
        <p:origin x="200"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4AE08-E9F6-41EC-989B-8F32B22AA000}"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D8AA5C02-C3EE-497B-856A-DC5D3D6047B6}">
      <dgm:prSet/>
      <dgm:spPr/>
      <dgm:t>
        <a:bodyPr/>
        <a:lstStyle/>
        <a:p>
          <a:r>
            <a:rPr kumimoji="1" lang="ja-JP"/>
            <a:t>ジェスチャーを</a:t>
          </a:r>
          <a:r>
            <a:rPr kumimoji="1" lang="zh-CN"/>
            <a:t>識別</a:t>
          </a:r>
          <a:r>
            <a:rPr kumimoji="1" lang="ja-JP"/>
            <a:t>してデータとしてあつかう、</a:t>
          </a:r>
          <a:r>
            <a:rPr kumimoji="1" lang="en-US"/>
            <a:t>PowerPoint</a:t>
          </a:r>
          <a:r>
            <a:rPr kumimoji="1" lang="ja-JP"/>
            <a:t>の</a:t>
          </a:r>
          <a:r>
            <a:rPr kumimoji="1" lang="zh-CN"/>
            <a:t>指令</a:t>
          </a:r>
          <a:r>
            <a:rPr kumimoji="1" lang="ja-JP"/>
            <a:t>に</a:t>
          </a:r>
          <a:r>
            <a:rPr kumimoji="1" lang="zh-CN"/>
            <a:t>変換</a:t>
          </a:r>
          <a:r>
            <a:rPr kumimoji="1" lang="ja-JP"/>
            <a:t>して</a:t>
          </a:r>
          <a:r>
            <a:rPr kumimoji="1" lang="zh-CN"/>
            <a:t>出力。</a:t>
          </a:r>
          <a:endParaRPr lang="en-US"/>
        </a:p>
      </dgm:t>
    </dgm:pt>
    <dgm:pt modelId="{7035597D-6175-41B0-B3C0-F2D5D2A5140E}" type="parTrans" cxnId="{68B35EF4-B5F8-4364-A47B-2721D9D494F0}">
      <dgm:prSet/>
      <dgm:spPr/>
      <dgm:t>
        <a:bodyPr/>
        <a:lstStyle/>
        <a:p>
          <a:endParaRPr lang="en-US"/>
        </a:p>
      </dgm:t>
    </dgm:pt>
    <dgm:pt modelId="{5D20AEE8-647B-4FD1-AAE1-FEC9C40B5A5C}" type="sibTrans" cxnId="{68B35EF4-B5F8-4364-A47B-2721D9D494F0}">
      <dgm:prSet phldrT="1" phldr="0"/>
      <dgm:spPr/>
      <dgm:t>
        <a:bodyPr/>
        <a:lstStyle/>
        <a:p>
          <a:r>
            <a:rPr lang="en-US"/>
            <a:t>1</a:t>
          </a:r>
        </a:p>
      </dgm:t>
    </dgm:pt>
    <dgm:pt modelId="{83E9E56C-1947-42C8-9BFF-49471C515232}">
      <dgm:prSet/>
      <dgm:spPr/>
      <dgm:t>
        <a:bodyPr/>
        <a:lstStyle/>
        <a:p>
          <a:r>
            <a:rPr kumimoji="1" lang="zh-CN" dirty="0"/>
            <a:t>とは言え</a:t>
          </a:r>
          <a:r>
            <a:rPr kumimoji="1" lang="ja-JP"/>
            <a:t>ジェスチャーを</a:t>
          </a:r>
          <a:r>
            <a:rPr kumimoji="1" lang="zh-CN" dirty="0"/>
            <a:t>して</a:t>
          </a:r>
          <a:r>
            <a:rPr kumimoji="1" lang="en-US" dirty="0"/>
            <a:t>PowerPoint</a:t>
          </a:r>
          <a:r>
            <a:rPr kumimoji="1" lang="zh-CN" dirty="0"/>
            <a:t>をコントロールになります。</a:t>
          </a:r>
          <a:endParaRPr lang="en-US" dirty="0"/>
        </a:p>
      </dgm:t>
    </dgm:pt>
    <dgm:pt modelId="{84E48F65-6D9B-47FC-A9D0-CDF94F3C8EA0}" type="parTrans" cxnId="{314CC31E-05F0-45F7-BDAF-CCE24E29AA1D}">
      <dgm:prSet/>
      <dgm:spPr/>
      <dgm:t>
        <a:bodyPr/>
        <a:lstStyle/>
        <a:p>
          <a:endParaRPr lang="en-US"/>
        </a:p>
      </dgm:t>
    </dgm:pt>
    <dgm:pt modelId="{30468F4C-E79F-4D90-B5A4-3014EA2A8AEA}" type="sibTrans" cxnId="{314CC31E-05F0-45F7-BDAF-CCE24E29AA1D}">
      <dgm:prSet phldrT="2" phldr="0"/>
      <dgm:spPr/>
      <dgm:t>
        <a:bodyPr/>
        <a:lstStyle/>
        <a:p>
          <a:r>
            <a:rPr lang="en-US"/>
            <a:t>2</a:t>
          </a:r>
        </a:p>
      </dgm:t>
    </dgm:pt>
    <dgm:pt modelId="{B298ADAD-7B75-FE48-A638-DDB0FD9C76BD}" type="pres">
      <dgm:prSet presAssocID="{9384AE08-E9F6-41EC-989B-8F32B22AA000}" presName="Name0" presStyleCnt="0">
        <dgm:presLayoutVars>
          <dgm:animLvl val="lvl"/>
          <dgm:resizeHandles val="exact"/>
        </dgm:presLayoutVars>
      </dgm:prSet>
      <dgm:spPr/>
    </dgm:pt>
    <dgm:pt modelId="{E4C06D83-8B9F-2640-A792-191F2449F121}" type="pres">
      <dgm:prSet presAssocID="{D8AA5C02-C3EE-497B-856A-DC5D3D6047B6}" presName="compositeNode" presStyleCnt="0">
        <dgm:presLayoutVars>
          <dgm:bulletEnabled val="1"/>
        </dgm:presLayoutVars>
      </dgm:prSet>
      <dgm:spPr/>
    </dgm:pt>
    <dgm:pt modelId="{C5DCC23D-B6DE-FD41-97CE-596012999B4D}" type="pres">
      <dgm:prSet presAssocID="{D8AA5C02-C3EE-497B-856A-DC5D3D6047B6}" presName="bgRect" presStyleLbl="bgAccFollowNode1" presStyleIdx="0" presStyleCnt="2"/>
      <dgm:spPr/>
    </dgm:pt>
    <dgm:pt modelId="{1134B200-E5B0-864F-BF45-49D84516BA36}" type="pres">
      <dgm:prSet presAssocID="{5D20AEE8-647B-4FD1-AAE1-FEC9C40B5A5C}" presName="sibTransNodeCircle" presStyleLbl="alignNode1" presStyleIdx="0" presStyleCnt="4">
        <dgm:presLayoutVars>
          <dgm:chMax val="0"/>
          <dgm:bulletEnabled/>
        </dgm:presLayoutVars>
      </dgm:prSet>
      <dgm:spPr/>
    </dgm:pt>
    <dgm:pt modelId="{C81A7CCA-10E2-594B-9B60-2DABFB9BDC64}" type="pres">
      <dgm:prSet presAssocID="{D8AA5C02-C3EE-497B-856A-DC5D3D6047B6}" presName="bottomLine" presStyleLbl="alignNode1" presStyleIdx="1" presStyleCnt="4">
        <dgm:presLayoutVars/>
      </dgm:prSet>
      <dgm:spPr/>
    </dgm:pt>
    <dgm:pt modelId="{CD2CA456-955E-3249-8483-92BF11DA8090}" type="pres">
      <dgm:prSet presAssocID="{D8AA5C02-C3EE-497B-856A-DC5D3D6047B6}" presName="nodeText" presStyleLbl="bgAccFollowNode1" presStyleIdx="0" presStyleCnt="2">
        <dgm:presLayoutVars>
          <dgm:bulletEnabled val="1"/>
        </dgm:presLayoutVars>
      </dgm:prSet>
      <dgm:spPr/>
    </dgm:pt>
    <dgm:pt modelId="{C1A69F52-0676-FA4C-9AEF-74A6D8B905A4}" type="pres">
      <dgm:prSet presAssocID="{5D20AEE8-647B-4FD1-AAE1-FEC9C40B5A5C}" presName="sibTrans" presStyleCnt="0"/>
      <dgm:spPr/>
    </dgm:pt>
    <dgm:pt modelId="{F69CFC08-C157-8A48-93FF-51AA6BBDAC20}" type="pres">
      <dgm:prSet presAssocID="{83E9E56C-1947-42C8-9BFF-49471C515232}" presName="compositeNode" presStyleCnt="0">
        <dgm:presLayoutVars>
          <dgm:bulletEnabled val="1"/>
        </dgm:presLayoutVars>
      </dgm:prSet>
      <dgm:spPr/>
    </dgm:pt>
    <dgm:pt modelId="{9715560B-A10D-3649-BB91-1B8BAED8B270}" type="pres">
      <dgm:prSet presAssocID="{83E9E56C-1947-42C8-9BFF-49471C515232}" presName="bgRect" presStyleLbl="bgAccFollowNode1" presStyleIdx="1" presStyleCnt="2"/>
      <dgm:spPr/>
    </dgm:pt>
    <dgm:pt modelId="{227AC4A9-DCB0-9241-B143-7D897C874162}" type="pres">
      <dgm:prSet presAssocID="{30468F4C-E79F-4D90-B5A4-3014EA2A8AEA}" presName="sibTransNodeCircle" presStyleLbl="alignNode1" presStyleIdx="2" presStyleCnt="4">
        <dgm:presLayoutVars>
          <dgm:chMax val="0"/>
          <dgm:bulletEnabled/>
        </dgm:presLayoutVars>
      </dgm:prSet>
      <dgm:spPr/>
    </dgm:pt>
    <dgm:pt modelId="{86CF0487-65D5-B942-B007-072586146770}" type="pres">
      <dgm:prSet presAssocID="{83E9E56C-1947-42C8-9BFF-49471C515232}" presName="bottomLine" presStyleLbl="alignNode1" presStyleIdx="3" presStyleCnt="4">
        <dgm:presLayoutVars/>
      </dgm:prSet>
      <dgm:spPr/>
    </dgm:pt>
    <dgm:pt modelId="{9EEBA011-140E-B541-B6C8-69CCB5B41B76}" type="pres">
      <dgm:prSet presAssocID="{83E9E56C-1947-42C8-9BFF-49471C515232}" presName="nodeText" presStyleLbl="bgAccFollowNode1" presStyleIdx="1" presStyleCnt="2">
        <dgm:presLayoutVars>
          <dgm:bulletEnabled val="1"/>
        </dgm:presLayoutVars>
      </dgm:prSet>
      <dgm:spPr/>
    </dgm:pt>
  </dgm:ptLst>
  <dgm:cxnLst>
    <dgm:cxn modelId="{49740C07-979F-7C4D-89B6-CC2D990F8931}" type="presOf" srcId="{83E9E56C-1947-42C8-9BFF-49471C515232}" destId="{9715560B-A10D-3649-BB91-1B8BAED8B270}" srcOrd="0" destOrd="0" presId="urn:microsoft.com/office/officeart/2016/7/layout/BasicLinearProcessNumbered"/>
    <dgm:cxn modelId="{314CC31E-05F0-45F7-BDAF-CCE24E29AA1D}" srcId="{9384AE08-E9F6-41EC-989B-8F32B22AA000}" destId="{83E9E56C-1947-42C8-9BFF-49471C515232}" srcOrd="1" destOrd="0" parTransId="{84E48F65-6D9B-47FC-A9D0-CDF94F3C8EA0}" sibTransId="{30468F4C-E79F-4D90-B5A4-3014EA2A8AEA}"/>
    <dgm:cxn modelId="{864AAD28-66C2-6B44-BD6B-A5CC19B862D1}" type="presOf" srcId="{D8AA5C02-C3EE-497B-856A-DC5D3D6047B6}" destId="{C5DCC23D-B6DE-FD41-97CE-596012999B4D}" srcOrd="0" destOrd="0" presId="urn:microsoft.com/office/officeart/2016/7/layout/BasicLinearProcessNumbered"/>
    <dgm:cxn modelId="{A1D72B3E-66E7-3346-BBE2-917D94DED268}" type="presOf" srcId="{83E9E56C-1947-42C8-9BFF-49471C515232}" destId="{9EEBA011-140E-B541-B6C8-69CCB5B41B76}" srcOrd="1" destOrd="0" presId="urn:microsoft.com/office/officeart/2016/7/layout/BasicLinearProcessNumbered"/>
    <dgm:cxn modelId="{18DB7858-B36F-5B4F-A8AE-6460A3CCBAC9}" type="presOf" srcId="{D8AA5C02-C3EE-497B-856A-DC5D3D6047B6}" destId="{CD2CA456-955E-3249-8483-92BF11DA8090}" srcOrd="1" destOrd="0" presId="urn:microsoft.com/office/officeart/2016/7/layout/BasicLinearProcessNumbered"/>
    <dgm:cxn modelId="{3EB504AA-BB07-F34E-84C3-3308DC6FF3C4}" type="presOf" srcId="{30468F4C-E79F-4D90-B5A4-3014EA2A8AEA}" destId="{227AC4A9-DCB0-9241-B143-7D897C874162}" srcOrd="0" destOrd="0" presId="urn:microsoft.com/office/officeart/2016/7/layout/BasicLinearProcessNumbered"/>
    <dgm:cxn modelId="{68B35EF4-B5F8-4364-A47B-2721D9D494F0}" srcId="{9384AE08-E9F6-41EC-989B-8F32B22AA000}" destId="{D8AA5C02-C3EE-497B-856A-DC5D3D6047B6}" srcOrd="0" destOrd="0" parTransId="{7035597D-6175-41B0-B3C0-F2D5D2A5140E}" sibTransId="{5D20AEE8-647B-4FD1-AAE1-FEC9C40B5A5C}"/>
    <dgm:cxn modelId="{A14F4FFA-E9E5-8A4E-B0FF-EDF707C4C0FE}" type="presOf" srcId="{9384AE08-E9F6-41EC-989B-8F32B22AA000}" destId="{B298ADAD-7B75-FE48-A638-DDB0FD9C76BD}" srcOrd="0" destOrd="0" presId="urn:microsoft.com/office/officeart/2016/7/layout/BasicLinearProcessNumbered"/>
    <dgm:cxn modelId="{D7C7A1FD-869E-4F41-9013-A1FEBCF22547}" type="presOf" srcId="{5D20AEE8-647B-4FD1-AAE1-FEC9C40B5A5C}" destId="{1134B200-E5B0-864F-BF45-49D84516BA36}" srcOrd="0" destOrd="0" presId="urn:microsoft.com/office/officeart/2016/7/layout/BasicLinearProcessNumbered"/>
    <dgm:cxn modelId="{A6DA621D-92B5-F14C-9CAB-FE1FF4226884}" type="presParOf" srcId="{B298ADAD-7B75-FE48-A638-DDB0FD9C76BD}" destId="{E4C06D83-8B9F-2640-A792-191F2449F121}" srcOrd="0" destOrd="0" presId="urn:microsoft.com/office/officeart/2016/7/layout/BasicLinearProcessNumbered"/>
    <dgm:cxn modelId="{11F481AE-EF88-224F-AC5A-46D776C32020}" type="presParOf" srcId="{E4C06D83-8B9F-2640-A792-191F2449F121}" destId="{C5DCC23D-B6DE-FD41-97CE-596012999B4D}" srcOrd="0" destOrd="0" presId="urn:microsoft.com/office/officeart/2016/7/layout/BasicLinearProcessNumbered"/>
    <dgm:cxn modelId="{627B7B30-4081-DF4E-983C-4B194226161A}" type="presParOf" srcId="{E4C06D83-8B9F-2640-A792-191F2449F121}" destId="{1134B200-E5B0-864F-BF45-49D84516BA36}" srcOrd="1" destOrd="0" presId="urn:microsoft.com/office/officeart/2016/7/layout/BasicLinearProcessNumbered"/>
    <dgm:cxn modelId="{78D3E3B9-E55A-AD4D-B19E-35A8B77FAA12}" type="presParOf" srcId="{E4C06D83-8B9F-2640-A792-191F2449F121}" destId="{C81A7CCA-10E2-594B-9B60-2DABFB9BDC64}" srcOrd="2" destOrd="0" presId="urn:microsoft.com/office/officeart/2016/7/layout/BasicLinearProcessNumbered"/>
    <dgm:cxn modelId="{7544D558-001F-DC42-9DD7-65B1399965CB}" type="presParOf" srcId="{E4C06D83-8B9F-2640-A792-191F2449F121}" destId="{CD2CA456-955E-3249-8483-92BF11DA8090}" srcOrd="3" destOrd="0" presId="urn:microsoft.com/office/officeart/2016/7/layout/BasicLinearProcessNumbered"/>
    <dgm:cxn modelId="{F2D75E8B-82F2-B44C-B93C-A2ACA442E3B3}" type="presParOf" srcId="{B298ADAD-7B75-FE48-A638-DDB0FD9C76BD}" destId="{C1A69F52-0676-FA4C-9AEF-74A6D8B905A4}" srcOrd="1" destOrd="0" presId="urn:microsoft.com/office/officeart/2016/7/layout/BasicLinearProcessNumbered"/>
    <dgm:cxn modelId="{33299DB4-66CD-D043-ACCA-1C99955BAC11}" type="presParOf" srcId="{B298ADAD-7B75-FE48-A638-DDB0FD9C76BD}" destId="{F69CFC08-C157-8A48-93FF-51AA6BBDAC20}" srcOrd="2" destOrd="0" presId="urn:microsoft.com/office/officeart/2016/7/layout/BasicLinearProcessNumbered"/>
    <dgm:cxn modelId="{EBE7F7A9-68C2-054E-A040-926FE87CA5BE}" type="presParOf" srcId="{F69CFC08-C157-8A48-93FF-51AA6BBDAC20}" destId="{9715560B-A10D-3649-BB91-1B8BAED8B270}" srcOrd="0" destOrd="0" presId="urn:microsoft.com/office/officeart/2016/7/layout/BasicLinearProcessNumbered"/>
    <dgm:cxn modelId="{C51E9F7B-7658-2242-B990-86A7A465433D}" type="presParOf" srcId="{F69CFC08-C157-8A48-93FF-51AA6BBDAC20}" destId="{227AC4A9-DCB0-9241-B143-7D897C874162}" srcOrd="1" destOrd="0" presId="urn:microsoft.com/office/officeart/2016/7/layout/BasicLinearProcessNumbered"/>
    <dgm:cxn modelId="{EFDBBCCD-336B-D34F-8AFE-130848DDBB9B}" type="presParOf" srcId="{F69CFC08-C157-8A48-93FF-51AA6BBDAC20}" destId="{86CF0487-65D5-B942-B007-072586146770}" srcOrd="2" destOrd="0" presId="urn:microsoft.com/office/officeart/2016/7/layout/BasicLinearProcessNumbered"/>
    <dgm:cxn modelId="{0EFD6A13-0554-8042-99C0-B6FD5D9CF9DF}" type="presParOf" srcId="{F69CFC08-C157-8A48-93FF-51AA6BBDAC20}" destId="{9EEBA011-140E-B541-B6C8-69CCB5B41B7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9B31A4-5ED8-4DEC-A775-CF5782B804EE}"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zh-CN" altLang="en-US"/>
        </a:p>
      </dgm:t>
    </dgm:pt>
    <dgm:pt modelId="{D0295E66-5339-43FF-96F2-0C27480ADF58}">
      <dgm:prSet phldrT="[テキスト]"/>
      <dgm:spPr/>
      <dgm:t>
        <a:bodyPr/>
        <a:lstStyle/>
        <a:p>
          <a:r>
            <a:rPr lang="ja-JP" altLang="en-US"/>
            <a:t>カメラで画像データを扱う</a:t>
          </a:r>
          <a:endParaRPr lang="zh-CN" altLang="en-US" dirty="0"/>
        </a:p>
      </dgm:t>
    </dgm:pt>
    <dgm:pt modelId="{2DAFEA5F-D223-4592-908B-B7079A2D3D3B}" type="parTrans" cxnId="{295225B9-DA62-474E-BE57-ED07B3D8756E}">
      <dgm:prSet/>
      <dgm:spPr/>
      <dgm:t>
        <a:bodyPr/>
        <a:lstStyle/>
        <a:p>
          <a:endParaRPr lang="zh-CN" altLang="en-US"/>
        </a:p>
      </dgm:t>
    </dgm:pt>
    <dgm:pt modelId="{E18378B8-44C1-4EF8-BD49-AAC153E7CC01}" type="sibTrans" cxnId="{295225B9-DA62-474E-BE57-ED07B3D8756E}">
      <dgm:prSet/>
      <dgm:spPr/>
      <dgm:t>
        <a:bodyPr/>
        <a:lstStyle/>
        <a:p>
          <a:endParaRPr lang="zh-CN" altLang="en-US"/>
        </a:p>
      </dgm:t>
    </dgm:pt>
    <dgm:pt modelId="{197F56F2-6296-48E8-B3A2-DA17F5E084D7}">
      <dgm:prSet phldrT="[テキスト]"/>
      <dgm:spPr/>
      <dgm:t>
        <a:bodyPr/>
        <a:lstStyle/>
        <a:p>
          <a:r>
            <a:rPr lang="ja-JP" altLang="en-US"/>
            <a:t>画像の特徴を検出</a:t>
          </a:r>
          <a:endParaRPr lang="zh-CN" altLang="en-US" dirty="0"/>
        </a:p>
      </dgm:t>
    </dgm:pt>
    <dgm:pt modelId="{C07D3B9E-8CA6-4C2E-9B8D-3DB1A67B5A91}" type="parTrans" cxnId="{28060378-0461-4E70-B6FA-C03229BBC1C2}">
      <dgm:prSet/>
      <dgm:spPr/>
      <dgm:t>
        <a:bodyPr/>
        <a:lstStyle/>
        <a:p>
          <a:endParaRPr lang="zh-CN" altLang="en-US"/>
        </a:p>
      </dgm:t>
    </dgm:pt>
    <dgm:pt modelId="{52A955FE-896E-4714-92A9-026B266390EF}" type="sibTrans" cxnId="{28060378-0461-4E70-B6FA-C03229BBC1C2}">
      <dgm:prSet/>
      <dgm:spPr/>
      <dgm:t>
        <a:bodyPr/>
        <a:lstStyle/>
        <a:p>
          <a:endParaRPr lang="zh-CN" altLang="en-US"/>
        </a:p>
      </dgm:t>
    </dgm:pt>
    <dgm:pt modelId="{E5A93677-A134-4F97-BD57-45F037F575B6}">
      <dgm:prSet phldrT="[テキスト]"/>
      <dgm:spPr/>
      <dgm:t>
        <a:bodyPr/>
        <a:lstStyle/>
        <a:p>
          <a:r>
            <a:rPr lang="en-US" altLang="zh-CN"/>
            <a:t>ppt</a:t>
          </a:r>
          <a:r>
            <a:rPr lang="ja-JP" altLang="en-US"/>
            <a:t>のキーボードの指令に変換して出力</a:t>
          </a:r>
          <a:endParaRPr lang="zh-CN" altLang="en-US" dirty="0"/>
        </a:p>
      </dgm:t>
    </dgm:pt>
    <dgm:pt modelId="{A8E73CDD-BB02-4B30-AA18-60DC690F9975}" type="parTrans" cxnId="{15998BD4-A737-40AC-8390-B338FADD6649}">
      <dgm:prSet/>
      <dgm:spPr/>
      <dgm:t>
        <a:bodyPr/>
        <a:lstStyle/>
        <a:p>
          <a:endParaRPr lang="zh-CN" altLang="en-US"/>
        </a:p>
      </dgm:t>
    </dgm:pt>
    <dgm:pt modelId="{8E715363-0D04-4025-A138-53DD31D645D5}" type="sibTrans" cxnId="{15998BD4-A737-40AC-8390-B338FADD6649}">
      <dgm:prSet/>
      <dgm:spPr/>
      <dgm:t>
        <a:bodyPr/>
        <a:lstStyle/>
        <a:p>
          <a:endParaRPr lang="zh-CN" altLang="en-US"/>
        </a:p>
      </dgm:t>
    </dgm:pt>
    <dgm:pt modelId="{E23DC541-5428-CC48-A9E6-0FB48305C51E}" type="pres">
      <dgm:prSet presAssocID="{EC9B31A4-5ED8-4DEC-A775-CF5782B804EE}" presName="diagram" presStyleCnt="0">
        <dgm:presLayoutVars>
          <dgm:dir/>
          <dgm:resizeHandles val="exact"/>
        </dgm:presLayoutVars>
      </dgm:prSet>
      <dgm:spPr/>
    </dgm:pt>
    <dgm:pt modelId="{FCB0B6EC-C3BD-154E-B7D5-998659FF34C3}" type="pres">
      <dgm:prSet presAssocID="{D0295E66-5339-43FF-96F2-0C27480ADF58}" presName="node" presStyleLbl="node1" presStyleIdx="0" presStyleCnt="3">
        <dgm:presLayoutVars>
          <dgm:bulletEnabled val="1"/>
        </dgm:presLayoutVars>
      </dgm:prSet>
      <dgm:spPr/>
    </dgm:pt>
    <dgm:pt modelId="{47822C80-9BBD-E743-B3F0-89E10A1E5279}" type="pres">
      <dgm:prSet presAssocID="{E18378B8-44C1-4EF8-BD49-AAC153E7CC01}" presName="sibTrans" presStyleLbl="sibTrans2D1" presStyleIdx="0" presStyleCnt="2"/>
      <dgm:spPr/>
    </dgm:pt>
    <dgm:pt modelId="{62CFD7BC-BFD5-B346-ACC6-163A10302025}" type="pres">
      <dgm:prSet presAssocID="{E18378B8-44C1-4EF8-BD49-AAC153E7CC01}" presName="connectorText" presStyleLbl="sibTrans2D1" presStyleIdx="0" presStyleCnt="2"/>
      <dgm:spPr/>
    </dgm:pt>
    <dgm:pt modelId="{8B8E8E9E-0168-7848-B350-FA80F38DA028}" type="pres">
      <dgm:prSet presAssocID="{197F56F2-6296-48E8-B3A2-DA17F5E084D7}" presName="node" presStyleLbl="node1" presStyleIdx="1" presStyleCnt="3">
        <dgm:presLayoutVars>
          <dgm:bulletEnabled val="1"/>
        </dgm:presLayoutVars>
      </dgm:prSet>
      <dgm:spPr/>
    </dgm:pt>
    <dgm:pt modelId="{D22A9213-0A3F-6842-A484-A0FABCCAA99A}" type="pres">
      <dgm:prSet presAssocID="{52A955FE-896E-4714-92A9-026B266390EF}" presName="sibTrans" presStyleLbl="sibTrans2D1" presStyleIdx="1" presStyleCnt="2"/>
      <dgm:spPr/>
    </dgm:pt>
    <dgm:pt modelId="{318C00DE-737E-F743-BF65-DD692F60F739}" type="pres">
      <dgm:prSet presAssocID="{52A955FE-896E-4714-92A9-026B266390EF}" presName="connectorText" presStyleLbl="sibTrans2D1" presStyleIdx="1" presStyleCnt="2"/>
      <dgm:spPr/>
    </dgm:pt>
    <dgm:pt modelId="{912258A1-0EBF-3846-8B56-AEBC80EC0792}" type="pres">
      <dgm:prSet presAssocID="{E5A93677-A134-4F97-BD57-45F037F575B6}" presName="node" presStyleLbl="node1" presStyleIdx="2" presStyleCnt="3">
        <dgm:presLayoutVars>
          <dgm:bulletEnabled val="1"/>
        </dgm:presLayoutVars>
      </dgm:prSet>
      <dgm:spPr/>
    </dgm:pt>
  </dgm:ptLst>
  <dgm:cxnLst>
    <dgm:cxn modelId="{EE3A8902-C2C9-A542-B70C-77A94D3BC85C}" type="presOf" srcId="{E18378B8-44C1-4EF8-BD49-AAC153E7CC01}" destId="{62CFD7BC-BFD5-B346-ACC6-163A10302025}" srcOrd="1" destOrd="0" presId="urn:microsoft.com/office/officeart/2005/8/layout/process5"/>
    <dgm:cxn modelId="{04A70423-216E-E448-8642-6153EECC3784}" type="presOf" srcId="{D0295E66-5339-43FF-96F2-0C27480ADF58}" destId="{FCB0B6EC-C3BD-154E-B7D5-998659FF34C3}" srcOrd="0" destOrd="0" presId="urn:microsoft.com/office/officeart/2005/8/layout/process5"/>
    <dgm:cxn modelId="{7A66912A-3065-0A45-8BBD-E95424179A66}" type="presOf" srcId="{EC9B31A4-5ED8-4DEC-A775-CF5782B804EE}" destId="{E23DC541-5428-CC48-A9E6-0FB48305C51E}" srcOrd="0" destOrd="0" presId="urn:microsoft.com/office/officeart/2005/8/layout/process5"/>
    <dgm:cxn modelId="{E2FE284C-CA77-D147-A5D8-90236453BF17}" type="presOf" srcId="{E5A93677-A134-4F97-BD57-45F037F575B6}" destId="{912258A1-0EBF-3846-8B56-AEBC80EC0792}" srcOrd="0" destOrd="0" presId="urn:microsoft.com/office/officeart/2005/8/layout/process5"/>
    <dgm:cxn modelId="{0EDC2B4F-7AD9-AF4F-9FAB-1211E03D57D3}" type="presOf" srcId="{E18378B8-44C1-4EF8-BD49-AAC153E7CC01}" destId="{47822C80-9BBD-E743-B3F0-89E10A1E5279}" srcOrd="0" destOrd="0" presId="urn:microsoft.com/office/officeart/2005/8/layout/process5"/>
    <dgm:cxn modelId="{28060378-0461-4E70-B6FA-C03229BBC1C2}" srcId="{EC9B31A4-5ED8-4DEC-A775-CF5782B804EE}" destId="{197F56F2-6296-48E8-B3A2-DA17F5E084D7}" srcOrd="1" destOrd="0" parTransId="{C07D3B9E-8CA6-4C2E-9B8D-3DB1A67B5A91}" sibTransId="{52A955FE-896E-4714-92A9-026B266390EF}"/>
    <dgm:cxn modelId="{DF6A0386-34ED-0646-B0CC-8C0653E3A340}" type="presOf" srcId="{52A955FE-896E-4714-92A9-026B266390EF}" destId="{318C00DE-737E-F743-BF65-DD692F60F739}" srcOrd="1" destOrd="0" presId="urn:microsoft.com/office/officeart/2005/8/layout/process5"/>
    <dgm:cxn modelId="{FD3F4DA3-71B2-5B47-8F91-3BCCBF9A4246}" type="presOf" srcId="{197F56F2-6296-48E8-B3A2-DA17F5E084D7}" destId="{8B8E8E9E-0168-7848-B350-FA80F38DA028}" srcOrd="0" destOrd="0" presId="urn:microsoft.com/office/officeart/2005/8/layout/process5"/>
    <dgm:cxn modelId="{295225B9-DA62-474E-BE57-ED07B3D8756E}" srcId="{EC9B31A4-5ED8-4DEC-A775-CF5782B804EE}" destId="{D0295E66-5339-43FF-96F2-0C27480ADF58}" srcOrd="0" destOrd="0" parTransId="{2DAFEA5F-D223-4592-908B-B7079A2D3D3B}" sibTransId="{E18378B8-44C1-4EF8-BD49-AAC153E7CC01}"/>
    <dgm:cxn modelId="{15998BD4-A737-40AC-8390-B338FADD6649}" srcId="{EC9B31A4-5ED8-4DEC-A775-CF5782B804EE}" destId="{E5A93677-A134-4F97-BD57-45F037F575B6}" srcOrd="2" destOrd="0" parTransId="{A8E73CDD-BB02-4B30-AA18-60DC690F9975}" sibTransId="{8E715363-0D04-4025-A138-53DD31D645D5}"/>
    <dgm:cxn modelId="{A04167FD-739A-0545-91D8-CE560FA81B58}" type="presOf" srcId="{52A955FE-896E-4714-92A9-026B266390EF}" destId="{D22A9213-0A3F-6842-A484-A0FABCCAA99A}" srcOrd="0" destOrd="0" presId="urn:microsoft.com/office/officeart/2005/8/layout/process5"/>
    <dgm:cxn modelId="{048744DA-05FC-0847-AE79-6174DDB8B481}" type="presParOf" srcId="{E23DC541-5428-CC48-A9E6-0FB48305C51E}" destId="{FCB0B6EC-C3BD-154E-B7D5-998659FF34C3}" srcOrd="0" destOrd="0" presId="urn:microsoft.com/office/officeart/2005/8/layout/process5"/>
    <dgm:cxn modelId="{83507C18-8DE0-F84A-A7D4-5E6A1A448AD8}" type="presParOf" srcId="{E23DC541-5428-CC48-A9E6-0FB48305C51E}" destId="{47822C80-9BBD-E743-B3F0-89E10A1E5279}" srcOrd="1" destOrd="0" presId="urn:microsoft.com/office/officeart/2005/8/layout/process5"/>
    <dgm:cxn modelId="{EEF513B0-A52A-C847-97F2-5560FE96DBE6}" type="presParOf" srcId="{47822C80-9BBD-E743-B3F0-89E10A1E5279}" destId="{62CFD7BC-BFD5-B346-ACC6-163A10302025}" srcOrd="0" destOrd="0" presId="urn:microsoft.com/office/officeart/2005/8/layout/process5"/>
    <dgm:cxn modelId="{AB318AA9-3648-5A4C-B0B1-489A3EC6FB85}" type="presParOf" srcId="{E23DC541-5428-CC48-A9E6-0FB48305C51E}" destId="{8B8E8E9E-0168-7848-B350-FA80F38DA028}" srcOrd="2" destOrd="0" presId="urn:microsoft.com/office/officeart/2005/8/layout/process5"/>
    <dgm:cxn modelId="{3C9FDC38-9CCB-CE42-9BEE-C57F5F4E3239}" type="presParOf" srcId="{E23DC541-5428-CC48-A9E6-0FB48305C51E}" destId="{D22A9213-0A3F-6842-A484-A0FABCCAA99A}" srcOrd="3" destOrd="0" presId="urn:microsoft.com/office/officeart/2005/8/layout/process5"/>
    <dgm:cxn modelId="{49274A1D-D0E7-7D40-9D47-7BA4F3CBFFCB}" type="presParOf" srcId="{D22A9213-0A3F-6842-A484-A0FABCCAA99A}" destId="{318C00DE-737E-F743-BF65-DD692F60F739}" srcOrd="0" destOrd="0" presId="urn:microsoft.com/office/officeart/2005/8/layout/process5"/>
    <dgm:cxn modelId="{954A4192-AE1B-CC4B-90BF-238530BBE570}" type="presParOf" srcId="{E23DC541-5428-CC48-A9E6-0FB48305C51E}" destId="{912258A1-0EBF-3846-8B56-AEBC80EC0792}"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7040FB-E0C7-0542-B6BA-94FEF28663A0}" type="doc">
      <dgm:prSet loTypeId="urn:microsoft.com/office/officeart/2005/8/layout/hierarchy2" loCatId="" qsTypeId="urn:microsoft.com/office/officeart/2005/8/quickstyle/simple2" qsCatId="simple" csTypeId="urn:microsoft.com/office/officeart/2005/8/colors/colorful5" csCatId="colorful" phldr="1"/>
      <dgm:spPr/>
      <dgm:t>
        <a:bodyPr/>
        <a:lstStyle/>
        <a:p>
          <a:endParaRPr lang="zh-CN" altLang="en-US"/>
        </a:p>
      </dgm:t>
    </dgm:pt>
    <dgm:pt modelId="{A0B6D661-0A5E-2E4B-BAE7-0FC3CE3D4120}">
      <dgm:prSet phldrT="[文本]"/>
      <dgm:spPr/>
      <dgm:t>
        <a:bodyPr/>
        <a:lstStyle/>
        <a:p>
          <a:r>
            <a:rPr kumimoji="1" lang="zh-CN" altLang="en-US" dirty="0"/>
            <a:t>機械学習</a:t>
          </a:r>
          <a:endParaRPr lang="zh-CN" altLang="en-US" dirty="0"/>
        </a:p>
      </dgm:t>
    </dgm:pt>
    <dgm:pt modelId="{D52223D7-8965-C04F-94D1-D13C6E5E6CB5}" type="parTrans" cxnId="{DF6F559E-8648-D144-8E0C-EDE9A3ECA179}">
      <dgm:prSet/>
      <dgm:spPr/>
      <dgm:t>
        <a:bodyPr/>
        <a:lstStyle/>
        <a:p>
          <a:endParaRPr lang="zh-CN" altLang="en-US"/>
        </a:p>
      </dgm:t>
    </dgm:pt>
    <dgm:pt modelId="{F08C51EB-194F-5647-8423-27A37505BC07}" type="sibTrans" cxnId="{DF6F559E-8648-D144-8E0C-EDE9A3ECA179}">
      <dgm:prSet/>
      <dgm:spPr/>
      <dgm:t>
        <a:bodyPr/>
        <a:lstStyle/>
        <a:p>
          <a:endParaRPr lang="zh-CN" altLang="en-US"/>
        </a:p>
      </dgm:t>
    </dgm:pt>
    <dgm:pt modelId="{FF86C19F-7020-1441-BEDA-21D88B492D9E}">
      <dgm:prSet phldrT="[文本]" custT="1"/>
      <dgm:spPr/>
      <dgm:t>
        <a:bodyPr/>
        <a:lstStyle/>
        <a:p>
          <a:pPr algn="ctr"/>
          <a:r>
            <a:rPr lang="zh-CN" altLang="en-US" sz="3600" b="0" i="0"/>
            <a:t>教師</a:t>
          </a:r>
          <a:r>
            <a:rPr lang="ja-JP" altLang="en-US" sz="3600" b="0" i="0"/>
            <a:t>あり</a:t>
          </a:r>
          <a:r>
            <a:rPr lang="zh-CN" altLang="en-US" sz="3600" b="0" i="0"/>
            <a:t>学習</a:t>
          </a:r>
          <a:endParaRPr lang="en-US" altLang="zh-CN" sz="3600" b="0" i="0" dirty="0"/>
        </a:p>
      </dgm:t>
    </dgm:pt>
    <dgm:pt modelId="{54E67E6B-7F05-C441-99A6-590EC43FD7D5}" type="parTrans" cxnId="{EB92B821-FCC7-FC48-8EE2-AAF9C575C73B}">
      <dgm:prSet/>
      <dgm:spPr/>
      <dgm:t>
        <a:bodyPr/>
        <a:lstStyle/>
        <a:p>
          <a:endParaRPr lang="zh-CN" altLang="en-US"/>
        </a:p>
      </dgm:t>
    </dgm:pt>
    <dgm:pt modelId="{F9DE07C6-E1A1-494E-9FD8-46A94CB9DED2}" type="sibTrans" cxnId="{EB92B821-FCC7-FC48-8EE2-AAF9C575C73B}">
      <dgm:prSet/>
      <dgm:spPr/>
      <dgm:t>
        <a:bodyPr/>
        <a:lstStyle/>
        <a:p>
          <a:endParaRPr lang="zh-CN" altLang="en-US"/>
        </a:p>
      </dgm:t>
    </dgm:pt>
    <dgm:pt modelId="{58FC9F40-670B-2B40-AC38-98C11727822A}">
      <dgm:prSet phldrT="[文本]" custT="1"/>
      <dgm:spPr/>
      <dgm:t>
        <a:bodyPr/>
        <a:lstStyle/>
        <a:p>
          <a:r>
            <a:rPr lang="zh-CN" altLang="en-US" sz="2400" b="1" i="0"/>
            <a:t>分類</a:t>
          </a:r>
          <a:endParaRPr lang="zh-CN" altLang="en-US" sz="2400" dirty="0"/>
        </a:p>
      </dgm:t>
    </dgm:pt>
    <dgm:pt modelId="{DC465240-393D-6E4C-A848-E5C98BE56409}" type="parTrans" cxnId="{6E5074F8-B446-DC45-A780-98EF6103B6EE}">
      <dgm:prSet/>
      <dgm:spPr/>
      <dgm:t>
        <a:bodyPr/>
        <a:lstStyle/>
        <a:p>
          <a:endParaRPr lang="zh-CN" altLang="en-US"/>
        </a:p>
      </dgm:t>
    </dgm:pt>
    <dgm:pt modelId="{3E12E8D0-ED5B-F94A-959C-5665383EE7FE}" type="sibTrans" cxnId="{6E5074F8-B446-DC45-A780-98EF6103B6EE}">
      <dgm:prSet/>
      <dgm:spPr/>
      <dgm:t>
        <a:bodyPr/>
        <a:lstStyle/>
        <a:p>
          <a:endParaRPr lang="zh-CN" altLang="en-US"/>
        </a:p>
      </dgm:t>
    </dgm:pt>
    <dgm:pt modelId="{13F8FBC6-A2D5-274C-A848-4539FE1DC4BB}">
      <dgm:prSet phldrT="[文本]"/>
      <dgm:spPr/>
      <dgm:t>
        <a:bodyPr/>
        <a:lstStyle/>
        <a:p>
          <a:r>
            <a:rPr lang="zh-CN" altLang="en-US" b="1" i="0" dirty="0"/>
            <a:t>教師</a:t>
          </a:r>
          <a:r>
            <a:rPr lang="ja-JP" altLang="en-US" b="1" i="0"/>
            <a:t>なし</a:t>
          </a:r>
          <a:r>
            <a:rPr lang="zh-CN" altLang="en-US" b="1" i="0" dirty="0"/>
            <a:t>学習</a:t>
          </a:r>
          <a:endParaRPr lang="zh-CN" altLang="en-US" dirty="0"/>
        </a:p>
      </dgm:t>
    </dgm:pt>
    <dgm:pt modelId="{D724A010-7EF1-3844-96A2-0EE72C5B1C45}" type="parTrans" cxnId="{71D55C8B-0433-0447-B666-F1D6E933B4DB}">
      <dgm:prSet/>
      <dgm:spPr/>
      <dgm:t>
        <a:bodyPr/>
        <a:lstStyle/>
        <a:p>
          <a:endParaRPr lang="zh-CN" altLang="en-US"/>
        </a:p>
      </dgm:t>
    </dgm:pt>
    <dgm:pt modelId="{DFB75908-9B4D-AB44-9EEF-3AC7E6D4BE23}" type="sibTrans" cxnId="{71D55C8B-0433-0447-B666-F1D6E933B4DB}">
      <dgm:prSet/>
      <dgm:spPr/>
      <dgm:t>
        <a:bodyPr/>
        <a:lstStyle/>
        <a:p>
          <a:endParaRPr lang="zh-CN" altLang="en-US"/>
        </a:p>
      </dgm:t>
    </dgm:pt>
    <dgm:pt modelId="{AF6D4E12-30F0-E348-B846-70D382A9B1A0}">
      <dgm:prSet phldrT="[文本]" custT="1"/>
      <dgm:spPr/>
      <dgm:t>
        <a:bodyPr/>
        <a:lstStyle/>
        <a:p>
          <a:r>
            <a:rPr lang="ja-JP" altLang="en-US" sz="2000" b="1" i="0"/>
            <a:t>クラスタリング</a:t>
          </a:r>
          <a:endParaRPr lang="zh-CN" altLang="en-US" sz="2000" dirty="0"/>
        </a:p>
      </dgm:t>
    </dgm:pt>
    <dgm:pt modelId="{C18BDF84-E922-2744-A8C9-638617689B27}" type="parTrans" cxnId="{2741E4CD-CA7E-6C4B-A005-40847249237E}">
      <dgm:prSet/>
      <dgm:spPr/>
      <dgm:t>
        <a:bodyPr/>
        <a:lstStyle/>
        <a:p>
          <a:endParaRPr lang="zh-CN" altLang="en-US"/>
        </a:p>
      </dgm:t>
    </dgm:pt>
    <dgm:pt modelId="{3B8A988E-710E-9048-8A3C-54E451EC1A17}" type="sibTrans" cxnId="{2741E4CD-CA7E-6C4B-A005-40847249237E}">
      <dgm:prSet/>
      <dgm:spPr/>
      <dgm:t>
        <a:bodyPr/>
        <a:lstStyle/>
        <a:p>
          <a:endParaRPr lang="zh-CN" altLang="en-US"/>
        </a:p>
      </dgm:t>
    </dgm:pt>
    <dgm:pt modelId="{D7AE94B2-30DB-5546-8A42-7F0CF3881F57}">
      <dgm:prSet custT="1"/>
      <dgm:spPr/>
      <dgm:t>
        <a:bodyPr/>
        <a:lstStyle/>
        <a:p>
          <a:r>
            <a:rPr lang="zh-CN" altLang="en-US" sz="2400" b="1" i="0"/>
            <a:t>回帰</a:t>
          </a:r>
          <a:endParaRPr lang="zh-CN" altLang="en-US" sz="2400" dirty="0"/>
        </a:p>
      </dgm:t>
    </dgm:pt>
    <dgm:pt modelId="{48373FC5-6B02-C047-9839-5B82C6D1E433}" type="parTrans" cxnId="{17C70299-6CAF-7D43-9E4A-745C10168FA4}">
      <dgm:prSet/>
      <dgm:spPr/>
      <dgm:t>
        <a:bodyPr/>
        <a:lstStyle/>
        <a:p>
          <a:endParaRPr lang="zh-CN" altLang="en-US"/>
        </a:p>
      </dgm:t>
    </dgm:pt>
    <dgm:pt modelId="{56CD0718-8A2D-0B4F-8396-08D24A77DC15}" type="sibTrans" cxnId="{17C70299-6CAF-7D43-9E4A-745C10168FA4}">
      <dgm:prSet/>
      <dgm:spPr/>
      <dgm:t>
        <a:bodyPr/>
        <a:lstStyle/>
        <a:p>
          <a:endParaRPr lang="zh-CN" altLang="en-US"/>
        </a:p>
      </dgm:t>
    </dgm:pt>
    <dgm:pt modelId="{2B7A5EC0-17B9-4443-B390-F87D565A7E3B}">
      <dgm:prSet custT="1"/>
      <dgm:spPr/>
      <dgm:t>
        <a:bodyPr/>
        <a:lstStyle/>
        <a:p>
          <a:r>
            <a:rPr lang="ja-JP" altLang="en-US" sz="2000" b="1" i="0"/>
            <a:t>アソシエーション</a:t>
          </a:r>
          <a:r>
            <a:rPr lang="zh-CN" altLang="en-US" sz="2000" b="1" i="0"/>
            <a:t>分析</a:t>
          </a:r>
          <a:endParaRPr lang="zh-CN" altLang="en-US" sz="2000" dirty="0"/>
        </a:p>
      </dgm:t>
    </dgm:pt>
    <dgm:pt modelId="{8C7147E1-8E25-AF40-B08A-F2D0FD9533B4}" type="parTrans" cxnId="{9B9F483F-51FD-D547-B42B-28744D842874}">
      <dgm:prSet/>
      <dgm:spPr/>
      <dgm:t>
        <a:bodyPr/>
        <a:lstStyle/>
        <a:p>
          <a:endParaRPr lang="zh-CN" altLang="en-US"/>
        </a:p>
      </dgm:t>
    </dgm:pt>
    <dgm:pt modelId="{A438C1E0-DDAB-F148-81FC-3F802354165E}" type="sibTrans" cxnId="{9B9F483F-51FD-D547-B42B-28744D842874}">
      <dgm:prSet/>
      <dgm:spPr/>
      <dgm:t>
        <a:bodyPr/>
        <a:lstStyle/>
        <a:p>
          <a:endParaRPr lang="zh-CN" altLang="en-US"/>
        </a:p>
      </dgm:t>
    </dgm:pt>
    <dgm:pt modelId="{0C3122E4-2FEC-2144-A446-B1630E197ABE}" type="pres">
      <dgm:prSet presAssocID="{697040FB-E0C7-0542-B6BA-94FEF28663A0}" presName="diagram" presStyleCnt="0">
        <dgm:presLayoutVars>
          <dgm:chPref val="1"/>
          <dgm:dir/>
          <dgm:animOne val="branch"/>
          <dgm:animLvl val="lvl"/>
          <dgm:resizeHandles val="exact"/>
        </dgm:presLayoutVars>
      </dgm:prSet>
      <dgm:spPr/>
    </dgm:pt>
    <dgm:pt modelId="{7373FBC6-A614-E343-80F0-1B927FF93091}" type="pres">
      <dgm:prSet presAssocID="{A0B6D661-0A5E-2E4B-BAE7-0FC3CE3D4120}" presName="root1" presStyleCnt="0"/>
      <dgm:spPr/>
    </dgm:pt>
    <dgm:pt modelId="{F7573D4F-F8E3-0D44-B9CB-0368A290F791}" type="pres">
      <dgm:prSet presAssocID="{A0B6D661-0A5E-2E4B-BAE7-0FC3CE3D4120}" presName="LevelOneTextNode" presStyleLbl="node0" presStyleIdx="0" presStyleCnt="1" custScaleX="151985">
        <dgm:presLayoutVars>
          <dgm:chPref val="3"/>
        </dgm:presLayoutVars>
      </dgm:prSet>
      <dgm:spPr/>
    </dgm:pt>
    <dgm:pt modelId="{DE573360-A7E3-EF4C-A034-B01C3C04FBE1}" type="pres">
      <dgm:prSet presAssocID="{A0B6D661-0A5E-2E4B-BAE7-0FC3CE3D4120}" presName="level2hierChild" presStyleCnt="0"/>
      <dgm:spPr/>
    </dgm:pt>
    <dgm:pt modelId="{500645BD-FD89-644D-80A5-8E88E2AC241F}" type="pres">
      <dgm:prSet presAssocID="{54E67E6B-7F05-C441-99A6-590EC43FD7D5}" presName="conn2-1" presStyleLbl="parChTrans1D2" presStyleIdx="0" presStyleCnt="2"/>
      <dgm:spPr/>
    </dgm:pt>
    <dgm:pt modelId="{AD3161CA-5823-CA49-AD90-3CE75CE20CA7}" type="pres">
      <dgm:prSet presAssocID="{54E67E6B-7F05-C441-99A6-590EC43FD7D5}" presName="connTx" presStyleLbl="parChTrans1D2" presStyleIdx="0" presStyleCnt="2"/>
      <dgm:spPr/>
    </dgm:pt>
    <dgm:pt modelId="{22D67B4B-2036-F54E-9627-FB0C8BEB2455}" type="pres">
      <dgm:prSet presAssocID="{FF86C19F-7020-1441-BEDA-21D88B492D9E}" presName="root2" presStyleCnt="0"/>
      <dgm:spPr/>
    </dgm:pt>
    <dgm:pt modelId="{EF216687-9BA5-3E40-A404-BD24038A04C5}" type="pres">
      <dgm:prSet presAssocID="{FF86C19F-7020-1441-BEDA-21D88B492D9E}" presName="LevelTwoTextNode" presStyleLbl="node2" presStyleIdx="0" presStyleCnt="2" custScaleX="133762" custScaleY="91361" custLinFactNeighborX="-1216" custLinFactNeighborY="-2433">
        <dgm:presLayoutVars>
          <dgm:chPref val="3"/>
        </dgm:presLayoutVars>
      </dgm:prSet>
      <dgm:spPr/>
    </dgm:pt>
    <dgm:pt modelId="{ECF29CD1-973D-1D41-BE16-3A838E28019E}" type="pres">
      <dgm:prSet presAssocID="{FF86C19F-7020-1441-BEDA-21D88B492D9E}" presName="level3hierChild" presStyleCnt="0"/>
      <dgm:spPr/>
    </dgm:pt>
    <dgm:pt modelId="{FBA084BA-A972-2446-BE1D-7BA1A8D84E74}" type="pres">
      <dgm:prSet presAssocID="{DC465240-393D-6E4C-A848-E5C98BE56409}" presName="conn2-1" presStyleLbl="parChTrans1D3" presStyleIdx="0" presStyleCnt="4"/>
      <dgm:spPr/>
    </dgm:pt>
    <dgm:pt modelId="{FDAF22B8-7BF6-3F4C-A5DA-1F61E4A2A820}" type="pres">
      <dgm:prSet presAssocID="{DC465240-393D-6E4C-A848-E5C98BE56409}" presName="connTx" presStyleLbl="parChTrans1D3" presStyleIdx="0" presStyleCnt="4"/>
      <dgm:spPr/>
    </dgm:pt>
    <dgm:pt modelId="{DF36FE9D-1D43-DA47-B49B-877868C88D56}" type="pres">
      <dgm:prSet presAssocID="{58FC9F40-670B-2B40-AC38-98C11727822A}" presName="root2" presStyleCnt="0"/>
      <dgm:spPr/>
    </dgm:pt>
    <dgm:pt modelId="{CAC8FD14-17CE-A24D-92F3-0239B067562D}" type="pres">
      <dgm:prSet presAssocID="{58FC9F40-670B-2B40-AC38-98C11727822A}" presName="LevelTwoTextNode" presStyleLbl="node3" presStyleIdx="0" presStyleCnt="4" custLinFactNeighborX="-1502" custLinFactNeighborY="15582">
        <dgm:presLayoutVars>
          <dgm:chPref val="3"/>
        </dgm:presLayoutVars>
      </dgm:prSet>
      <dgm:spPr/>
    </dgm:pt>
    <dgm:pt modelId="{0A2A325B-5359-EF4C-AED0-29232F132EFC}" type="pres">
      <dgm:prSet presAssocID="{58FC9F40-670B-2B40-AC38-98C11727822A}" presName="level3hierChild" presStyleCnt="0"/>
      <dgm:spPr/>
    </dgm:pt>
    <dgm:pt modelId="{47F14097-20E1-7743-9FA6-4A75351A7EFC}" type="pres">
      <dgm:prSet presAssocID="{48373FC5-6B02-C047-9839-5B82C6D1E433}" presName="conn2-1" presStyleLbl="parChTrans1D3" presStyleIdx="1" presStyleCnt="4"/>
      <dgm:spPr/>
    </dgm:pt>
    <dgm:pt modelId="{603B4829-7E52-3747-A97E-F2BBB2359303}" type="pres">
      <dgm:prSet presAssocID="{48373FC5-6B02-C047-9839-5B82C6D1E433}" presName="connTx" presStyleLbl="parChTrans1D3" presStyleIdx="1" presStyleCnt="4"/>
      <dgm:spPr/>
    </dgm:pt>
    <dgm:pt modelId="{12C2A18C-DAB9-034C-96DF-9452B827CC6E}" type="pres">
      <dgm:prSet presAssocID="{D7AE94B2-30DB-5546-8A42-7F0CF3881F57}" presName="root2" presStyleCnt="0"/>
      <dgm:spPr/>
    </dgm:pt>
    <dgm:pt modelId="{913087B2-9558-2348-83AB-FBCB0CCE42F2}" type="pres">
      <dgm:prSet presAssocID="{D7AE94B2-30DB-5546-8A42-7F0CF3881F57}" presName="LevelTwoTextNode" presStyleLbl="node3" presStyleIdx="1" presStyleCnt="4" custLinFactNeighborX="-596" custLinFactNeighborY="2386">
        <dgm:presLayoutVars>
          <dgm:chPref val="3"/>
        </dgm:presLayoutVars>
      </dgm:prSet>
      <dgm:spPr/>
    </dgm:pt>
    <dgm:pt modelId="{F73B4AED-C825-BE48-8BFE-A19906AF5CDF}" type="pres">
      <dgm:prSet presAssocID="{D7AE94B2-30DB-5546-8A42-7F0CF3881F57}" presName="level3hierChild" presStyleCnt="0"/>
      <dgm:spPr/>
    </dgm:pt>
    <dgm:pt modelId="{F1F0F8BA-BBA0-A542-B16B-E06D49E732FB}" type="pres">
      <dgm:prSet presAssocID="{D724A010-7EF1-3844-96A2-0EE72C5B1C45}" presName="conn2-1" presStyleLbl="parChTrans1D2" presStyleIdx="1" presStyleCnt="2"/>
      <dgm:spPr/>
    </dgm:pt>
    <dgm:pt modelId="{E87A0D2A-5836-9A43-BFB0-805BAF1E73CA}" type="pres">
      <dgm:prSet presAssocID="{D724A010-7EF1-3844-96A2-0EE72C5B1C45}" presName="connTx" presStyleLbl="parChTrans1D2" presStyleIdx="1" presStyleCnt="2"/>
      <dgm:spPr/>
    </dgm:pt>
    <dgm:pt modelId="{16C9C788-BE54-E54A-B932-8D05469CBFA2}" type="pres">
      <dgm:prSet presAssocID="{13F8FBC6-A2D5-274C-A848-4539FE1DC4BB}" presName="root2" presStyleCnt="0"/>
      <dgm:spPr/>
    </dgm:pt>
    <dgm:pt modelId="{DA1E791C-CBF6-B64F-A267-70A451878258}" type="pres">
      <dgm:prSet presAssocID="{13F8FBC6-A2D5-274C-A848-4539FE1DC4BB}" presName="LevelTwoTextNode" presStyleLbl="node2" presStyleIdx="1" presStyleCnt="2" custScaleX="130131" custScaleY="94379">
        <dgm:presLayoutVars>
          <dgm:chPref val="3"/>
        </dgm:presLayoutVars>
      </dgm:prSet>
      <dgm:spPr/>
    </dgm:pt>
    <dgm:pt modelId="{C603535F-78A7-EA4E-B748-80CE4B1686A9}" type="pres">
      <dgm:prSet presAssocID="{13F8FBC6-A2D5-274C-A848-4539FE1DC4BB}" presName="level3hierChild" presStyleCnt="0"/>
      <dgm:spPr/>
    </dgm:pt>
    <dgm:pt modelId="{BD57BFF8-E2EF-C24C-A512-61A47A598B06}" type="pres">
      <dgm:prSet presAssocID="{C18BDF84-E922-2744-A8C9-638617689B27}" presName="conn2-1" presStyleLbl="parChTrans1D3" presStyleIdx="2" presStyleCnt="4"/>
      <dgm:spPr/>
    </dgm:pt>
    <dgm:pt modelId="{F91E07A5-64DA-EF42-9D1D-9EED23F6CF2A}" type="pres">
      <dgm:prSet presAssocID="{C18BDF84-E922-2744-A8C9-638617689B27}" presName="connTx" presStyleLbl="parChTrans1D3" presStyleIdx="2" presStyleCnt="4"/>
      <dgm:spPr/>
    </dgm:pt>
    <dgm:pt modelId="{EAEA7C7A-C2FE-484B-B5E5-DC7DE09C5027}" type="pres">
      <dgm:prSet presAssocID="{AF6D4E12-30F0-E348-B846-70D382A9B1A0}" presName="root2" presStyleCnt="0"/>
      <dgm:spPr/>
    </dgm:pt>
    <dgm:pt modelId="{FF0F30D3-95A4-0B4C-92A9-A4835EBD380C}" type="pres">
      <dgm:prSet presAssocID="{AF6D4E12-30F0-E348-B846-70D382A9B1A0}" presName="LevelTwoTextNode" presStyleLbl="node3" presStyleIdx="2" presStyleCnt="4" custScaleX="102381" custLinFactNeighborX="2501" custLinFactNeighborY="2501">
        <dgm:presLayoutVars>
          <dgm:chPref val="3"/>
        </dgm:presLayoutVars>
      </dgm:prSet>
      <dgm:spPr/>
    </dgm:pt>
    <dgm:pt modelId="{7EADF337-1B16-7545-A030-D35390365808}" type="pres">
      <dgm:prSet presAssocID="{AF6D4E12-30F0-E348-B846-70D382A9B1A0}" presName="level3hierChild" presStyleCnt="0"/>
      <dgm:spPr/>
    </dgm:pt>
    <dgm:pt modelId="{10043C41-CBCD-CA4B-8B99-4820F5FFD03A}" type="pres">
      <dgm:prSet presAssocID="{8C7147E1-8E25-AF40-B08A-F2D0FD9533B4}" presName="conn2-1" presStyleLbl="parChTrans1D3" presStyleIdx="3" presStyleCnt="4"/>
      <dgm:spPr/>
    </dgm:pt>
    <dgm:pt modelId="{E31262FF-990F-704F-95D1-4D3903B5AA5E}" type="pres">
      <dgm:prSet presAssocID="{8C7147E1-8E25-AF40-B08A-F2D0FD9533B4}" presName="connTx" presStyleLbl="parChTrans1D3" presStyleIdx="3" presStyleCnt="4"/>
      <dgm:spPr/>
    </dgm:pt>
    <dgm:pt modelId="{91B56FD4-B14A-FE43-99BA-10371CDAAF46}" type="pres">
      <dgm:prSet presAssocID="{2B7A5EC0-17B9-4443-B390-F87D565A7E3B}" presName="root2" presStyleCnt="0"/>
      <dgm:spPr/>
    </dgm:pt>
    <dgm:pt modelId="{C654856D-8BCD-1D4E-A31F-A3BF19A4E7DE}" type="pres">
      <dgm:prSet presAssocID="{2B7A5EC0-17B9-4443-B390-F87D565A7E3B}" presName="LevelTwoTextNode" presStyleLbl="node3" presStyleIdx="3" presStyleCnt="4" custScaleX="102381" custLinFactNeighborX="3126" custLinFactNeighborY="-2501">
        <dgm:presLayoutVars>
          <dgm:chPref val="3"/>
        </dgm:presLayoutVars>
      </dgm:prSet>
      <dgm:spPr/>
    </dgm:pt>
    <dgm:pt modelId="{951B44CB-DDA6-6543-A681-1C86C1135624}" type="pres">
      <dgm:prSet presAssocID="{2B7A5EC0-17B9-4443-B390-F87D565A7E3B}" presName="level3hierChild" presStyleCnt="0"/>
      <dgm:spPr/>
    </dgm:pt>
  </dgm:ptLst>
  <dgm:cxnLst>
    <dgm:cxn modelId="{AC40B912-8278-2E47-9EE9-2721C527546F}" type="presOf" srcId="{A0B6D661-0A5E-2E4B-BAE7-0FC3CE3D4120}" destId="{F7573D4F-F8E3-0D44-B9CB-0368A290F791}" srcOrd="0" destOrd="0" presId="urn:microsoft.com/office/officeart/2005/8/layout/hierarchy2"/>
    <dgm:cxn modelId="{EB92B821-FCC7-FC48-8EE2-AAF9C575C73B}" srcId="{A0B6D661-0A5E-2E4B-BAE7-0FC3CE3D4120}" destId="{FF86C19F-7020-1441-BEDA-21D88B492D9E}" srcOrd="0" destOrd="0" parTransId="{54E67E6B-7F05-C441-99A6-590EC43FD7D5}" sibTransId="{F9DE07C6-E1A1-494E-9FD8-46A94CB9DED2}"/>
    <dgm:cxn modelId="{A0ADCA26-3B59-914F-BD6D-218E603CC12E}" type="presOf" srcId="{58FC9F40-670B-2B40-AC38-98C11727822A}" destId="{CAC8FD14-17CE-A24D-92F3-0239B067562D}" srcOrd="0" destOrd="0" presId="urn:microsoft.com/office/officeart/2005/8/layout/hierarchy2"/>
    <dgm:cxn modelId="{6DEE4F3D-F854-BF4B-9408-30812B1944FE}" type="presOf" srcId="{C18BDF84-E922-2744-A8C9-638617689B27}" destId="{BD57BFF8-E2EF-C24C-A512-61A47A598B06}" srcOrd="0" destOrd="0" presId="urn:microsoft.com/office/officeart/2005/8/layout/hierarchy2"/>
    <dgm:cxn modelId="{9B9F483F-51FD-D547-B42B-28744D842874}" srcId="{13F8FBC6-A2D5-274C-A848-4539FE1DC4BB}" destId="{2B7A5EC0-17B9-4443-B390-F87D565A7E3B}" srcOrd="1" destOrd="0" parTransId="{8C7147E1-8E25-AF40-B08A-F2D0FD9533B4}" sibTransId="{A438C1E0-DDAB-F148-81FC-3F802354165E}"/>
    <dgm:cxn modelId="{705ED140-96BF-5640-A2CA-7627E2E3A246}" type="presOf" srcId="{2B7A5EC0-17B9-4443-B390-F87D565A7E3B}" destId="{C654856D-8BCD-1D4E-A31F-A3BF19A4E7DE}" srcOrd="0" destOrd="0" presId="urn:microsoft.com/office/officeart/2005/8/layout/hierarchy2"/>
    <dgm:cxn modelId="{428C195C-C1C3-6940-8CAF-D1D965856243}" type="presOf" srcId="{54E67E6B-7F05-C441-99A6-590EC43FD7D5}" destId="{500645BD-FD89-644D-80A5-8E88E2AC241F}" srcOrd="0" destOrd="0" presId="urn:microsoft.com/office/officeart/2005/8/layout/hierarchy2"/>
    <dgm:cxn modelId="{FEB6EB62-A13C-ED48-B18F-CD57A66F6F50}" type="presOf" srcId="{8C7147E1-8E25-AF40-B08A-F2D0FD9533B4}" destId="{10043C41-CBCD-CA4B-8B99-4820F5FFD03A}" srcOrd="0" destOrd="0" presId="urn:microsoft.com/office/officeart/2005/8/layout/hierarchy2"/>
    <dgm:cxn modelId="{F0534070-F6D5-CC4B-9F5A-53DB67B276C7}" type="presOf" srcId="{C18BDF84-E922-2744-A8C9-638617689B27}" destId="{F91E07A5-64DA-EF42-9D1D-9EED23F6CF2A}" srcOrd="1" destOrd="0" presId="urn:microsoft.com/office/officeart/2005/8/layout/hierarchy2"/>
    <dgm:cxn modelId="{5FF32F76-DC37-5B49-852E-BB5531666E8B}" type="presOf" srcId="{8C7147E1-8E25-AF40-B08A-F2D0FD9533B4}" destId="{E31262FF-990F-704F-95D1-4D3903B5AA5E}" srcOrd="1" destOrd="0" presId="urn:microsoft.com/office/officeart/2005/8/layout/hierarchy2"/>
    <dgm:cxn modelId="{69B4F17C-0D6F-1440-942B-BD26131B0FC2}" type="presOf" srcId="{13F8FBC6-A2D5-274C-A848-4539FE1DC4BB}" destId="{DA1E791C-CBF6-B64F-A267-70A451878258}" srcOrd="0" destOrd="0" presId="urn:microsoft.com/office/officeart/2005/8/layout/hierarchy2"/>
    <dgm:cxn modelId="{45073987-B404-3B4B-8976-087F0510B96B}" type="presOf" srcId="{54E67E6B-7F05-C441-99A6-590EC43FD7D5}" destId="{AD3161CA-5823-CA49-AD90-3CE75CE20CA7}" srcOrd="1" destOrd="0" presId="urn:microsoft.com/office/officeart/2005/8/layout/hierarchy2"/>
    <dgm:cxn modelId="{0C871C8A-AA5A-394D-92DE-AA1E45802B4B}" type="presOf" srcId="{48373FC5-6B02-C047-9839-5B82C6D1E433}" destId="{47F14097-20E1-7743-9FA6-4A75351A7EFC}" srcOrd="0" destOrd="0" presId="urn:microsoft.com/office/officeart/2005/8/layout/hierarchy2"/>
    <dgm:cxn modelId="{71D55C8B-0433-0447-B666-F1D6E933B4DB}" srcId="{A0B6D661-0A5E-2E4B-BAE7-0FC3CE3D4120}" destId="{13F8FBC6-A2D5-274C-A848-4539FE1DC4BB}" srcOrd="1" destOrd="0" parTransId="{D724A010-7EF1-3844-96A2-0EE72C5B1C45}" sibTransId="{DFB75908-9B4D-AB44-9EEF-3AC7E6D4BE23}"/>
    <dgm:cxn modelId="{0F6BEC90-6BBE-CD4F-8AD6-F783ADD7A143}" type="presOf" srcId="{D7AE94B2-30DB-5546-8A42-7F0CF3881F57}" destId="{913087B2-9558-2348-83AB-FBCB0CCE42F2}" srcOrd="0" destOrd="0" presId="urn:microsoft.com/office/officeart/2005/8/layout/hierarchy2"/>
    <dgm:cxn modelId="{17C70299-6CAF-7D43-9E4A-745C10168FA4}" srcId="{FF86C19F-7020-1441-BEDA-21D88B492D9E}" destId="{D7AE94B2-30DB-5546-8A42-7F0CF3881F57}" srcOrd="1" destOrd="0" parTransId="{48373FC5-6B02-C047-9839-5B82C6D1E433}" sibTransId="{56CD0718-8A2D-0B4F-8396-08D24A77DC15}"/>
    <dgm:cxn modelId="{8C4E0D9C-CADB-3E40-A5B1-7DFE2C8A0820}" type="presOf" srcId="{AF6D4E12-30F0-E348-B846-70D382A9B1A0}" destId="{FF0F30D3-95A4-0B4C-92A9-A4835EBD380C}" srcOrd="0" destOrd="0" presId="urn:microsoft.com/office/officeart/2005/8/layout/hierarchy2"/>
    <dgm:cxn modelId="{DF6F559E-8648-D144-8E0C-EDE9A3ECA179}" srcId="{697040FB-E0C7-0542-B6BA-94FEF28663A0}" destId="{A0B6D661-0A5E-2E4B-BAE7-0FC3CE3D4120}" srcOrd="0" destOrd="0" parTransId="{D52223D7-8965-C04F-94D1-D13C6E5E6CB5}" sibTransId="{F08C51EB-194F-5647-8423-27A37505BC07}"/>
    <dgm:cxn modelId="{FF9179B6-2C0A-3241-B3A8-212CC36917D9}" type="presOf" srcId="{FF86C19F-7020-1441-BEDA-21D88B492D9E}" destId="{EF216687-9BA5-3E40-A404-BD24038A04C5}" srcOrd="0" destOrd="0" presId="urn:microsoft.com/office/officeart/2005/8/layout/hierarchy2"/>
    <dgm:cxn modelId="{E98353B7-9341-4A44-83A1-EA0548C3FDFF}" type="presOf" srcId="{DC465240-393D-6E4C-A848-E5C98BE56409}" destId="{FDAF22B8-7BF6-3F4C-A5DA-1F61E4A2A820}" srcOrd="1" destOrd="0" presId="urn:microsoft.com/office/officeart/2005/8/layout/hierarchy2"/>
    <dgm:cxn modelId="{129DFEBE-1EDD-4C43-AF44-9E07C7136014}" type="presOf" srcId="{48373FC5-6B02-C047-9839-5B82C6D1E433}" destId="{603B4829-7E52-3747-A97E-F2BBB2359303}" srcOrd="1" destOrd="0" presId="urn:microsoft.com/office/officeart/2005/8/layout/hierarchy2"/>
    <dgm:cxn modelId="{4666D7C1-2114-4247-B92B-6C635BF56B58}" type="presOf" srcId="{D724A010-7EF1-3844-96A2-0EE72C5B1C45}" destId="{F1F0F8BA-BBA0-A542-B16B-E06D49E732FB}" srcOrd="0" destOrd="0" presId="urn:microsoft.com/office/officeart/2005/8/layout/hierarchy2"/>
    <dgm:cxn modelId="{2741E4CD-CA7E-6C4B-A005-40847249237E}" srcId="{13F8FBC6-A2D5-274C-A848-4539FE1DC4BB}" destId="{AF6D4E12-30F0-E348-B846-70D382A9B1A0}" srcOrd="0" destOrd="0" parTransId="{C18BDF84-E922-2744-A8C9-638617689B27}" sibTransId="{3B8A988E-710E-9048-8A3C-54E451EC1A17}"/>
    <dgm:cxn modelId="{03059CD3-B7CD-F74E-9006-0FD005A4D314}" type="presOf" srcId="{D724A010-7EF1-3844-96A2-0EE72C5B1C45}" destId="{E87A0D2A-5836-9A43-BFB0-805BAF1E73CA}" srcOrd="1" destOrd="0" presId="urn:microsoft.com/office/officeart/2005/8/layout/hierarchy2"/>
    <dgm:cxn modelId="{DE6BECE1-28E7-974D-8FC8-F075E9018F66}" type="presOf" srcId="{697040FB-E0C7-0542-B6BA-94FEF28663A0}" destId="{0C3122E4-2FEC-2144-A446-B1630E197ABE}" srcOrd="0" destOrd="0" presId="urn:microsoft.com/office/officeart/2005/8/layout/hierarchy2"/>
    <dgm:cxn modelId="{7EFDBBE4-88A7-D149-B0DA-5243F1631ED8}" type="presOf" srcId="{DC465240-393D-6E4C-A848-E5C98BE56409}" destId="{FBA084BA-A972-2446-BE1D-7BA1A8D84E74}" srcOrd="0" destOrd="0" presId="urn:microsoft.com/office/officeart/2005/8/layout/hierarchy2"/>
    <dgm:cxn modelId="{6E5074F8-B446-DC45-A780-98EF6103B6EE}" srcId="{FF86C19F-7020-1441-BEDA-21D88B492D9E}" destId="{58FC9F40-670B-2B40-AC38-98C11727822A}" srcOrd="0" destOrd="0" parTransId="{DC465240-393D-6E4C-A848-E5C98BE56409}" sibTransId="{3E12E8D0-ED5B-F94A-959C-5665383EE7FE}"/>
    <dgm:cxn modelId="{38121071-B31A-8648-9C38-FCC2C23FF982}" type="presParOf" srcId="{0C3122E4-2FEC-2144-A446-B1630E197ABE}" destId="{7373FBC6-A614-E343-80F0-1B927FF93091}" srcOrd="0" destOrd="0" presId="urn:microsoft.com/office/officeart/2005/8/layout/hierarchy2"/>
    <dgm:cxn modelId="{A77979EA-8680-934A-BF98-F3789169BC3A}" type="presParOf" srcId="{7373FBC6-A614-E343-80F0-1B927FF93091}" destId="{F7573D4F-F8E3-0D44-B9CB-0368A290F791}" srcOrd="0" destOrd="0" presId="urn:microsoft.com/office/officeart/2005/8/layout/hierarchy2"/>
    <dgm:cxn modelId="{6AAD7DE0-20C6-7F49-9BE3-2C161438C9C9}" type="presParOf" srcId="{7373FBC6-A614-E343-80F0-1B927FF93091}" destId="{DE573360-A7E3-EF4C-A034-B01C3C04FBE1}" srcOrd="1" destOrd="0" presId="urn:microsoft.com/office/officeart/2005/8/layout/hierarchy2"/>
    <dgm:cxn modelId="{1F6F30AF-EE35-3D41-A6D1-45E6CAD61FCF}" type="presParOf" srcId="{DE573360-A7E3-EF4C-A034-B01C3C04FBE1}" destId="{500645BD-FD89-644D-80A5-8E88E2AC241F}" srcOrd="0" destOrd="0" presId="urn:microsoft.com/office/officeart/2005/8/layout/hierarchy2"/>
    <dgm:cxn modelId="{9AA91491-012E-A247-8294-B9BFA3DC1E41}" type="presParOf" srcId="{500645BD-FD89-644D-80A5-8E88E2AC241F}" destId="{AD3161CA-5823-CA49-AD90-3CE75CE20CA7}" srcOrd="0" destOrd="0" presId="urn:microsoft.com/office/officeart/2005/8/layout/hierarchy2"/>
    <dgm:cxn modelId="{3496237B-835F-6947-AE13-59180BF64A35}" type="presParOf" srcId="{DE573360-A7E3-EF4C-A034-B01C3C04FBE1}" destId="{22D67B4B-2036-F54E-9627-FB0C8BEB2455}" srcOrd="1" destOrd="0" presId="urn:microsoft.com/office/officeart/2005/8/layout/hierarchy2"/>
    <dgm:cxn modelId="{9E42C795-C1CC-FB44-82AF-CA185BF09D80}" type="presParOf" srcId="{22D67B4B-2036-F54E-9627-FB0C8BEB2455}" destId="{EF216687-9BA5-3E40-A404-BD24038A04C5}" srcOrd="0" destOrd="0" presId="urn:microsoft.com/office/officeart/2005/8/layout/hierarchy2"/>
    <dgm:cxn modelId="{0E87C776-80CC-5B49-BC1A-7F92C07F3419}" type="presParOf" srcId="{22D67B4B-2036-F54E-9627-FB0C8BEB2455}" destId="{ECF29CD1-973D-1D41-BE16-3A838E28019E}" srcOrd="1" destOrd="0" presId="urn:microsoft.com/office/officeart/2005/8/layout/hierarchy2"/>
    <dgm:cxn modelId="{EC3E6B80-191B-FE42-AD46-EF06137381DF}" type="presParOf" srcId="{ECF29CD1-973D-1D41-BE16-3A838E28019E}" destId="{FBA084BA-A972-2446-BE1D-7BA1A8D84E74}" srcOrd="0" destOrd="0" presId="urn:microsoft.com/office/officeart/2005/8/layout/hierarchy2"/>
    <dgm:cxn modelId="{5608C4C0-9BA1-BD4F-A538-86EA5C42218A}" type="presParOf" srcId="{FBA084BA-A972-2446-BE1D-7BA1A8D84E74}" destId="{FDAF22B8-7BF6-3F4C-A5DA-1F61E4A2A820}" srcOrd="0" destOrd="0" presId="urn:microsoft.com/office/officeart/2005/8/layout/hierarchy2"/>
    <dgm:cxn modelId="{4D4E8343-4C4B-3244-8967-C3D480CDDAE0}" type="presParOf" srcId="{ECF29CD1-973D-1D41-BE16-3A838E28019E}" destId="{DF36FE9D-1D43-DA47-B49B-877868C88D56}" srcOrd="1" destOrd="0" presId="urn:microsoft.com/office/officeart/2005/8/layout/hierarchy2"/>
    <dgm:cxn modelId="{A62E67C5-8201-D44E-BB06-1E6E2DF055BB}" type="presParOf" srcId="{DF36FE9D-1D43-DA47-B49B-877868C88D56}" destId="{CAC8FD14-17CE-A24D-92F3-0239B067562D}" srcOrd="0" destOrd="0" presId="urn:microsoft.com/office/officeart/2005/8/layout/hierarchy2"/>
    <dgm:cxn modelId="{77C9138F-A3D9-834F-9B0C-51DA39067774}" type="presParOf" srcId="{DF36FE9D-1D43-DA47-B49B-877868C88D56}" destId="{0A2A325B-5359-EF4C-AED0-29232F132EFC}" srcOrd="1" destOrd="0" presId="urn:microsoft.com/office/officeart/2005/8/layout/hierarchy2"/>
    <dgm:cxn modelId="{1B23A6CA-297F-E249-9E52-F059234CAE9E}" type="presParOf" srcId="{ECF29CD1-973D-1D41-BE16-3A838E28019E}" destId="{47F14097-20E1-7743-9FA6-4A75351A7EFC}" srcOrd="2" destOrd="0" presId="urn:microsoft.com/office/officeart/2005/8/layout/hierarchy2"/>
    <dgm:cxn modelId="{EA2F6509-9B4B-9B49-AB33-BA335091C7D5}" type="presParOf" srcId="{47F14097-20E1-7743-9FA6-4A75351A7EFC}" destId="{603B4829-7E52-3747-A97E-F2BBB2359303}" srcOrd="0" destOrd="0" presId="urn:microsoft.com/office/officeart/2005/8/layout/hierarchy2"/>
    <dgm:cxn modelId="{30870995-DD4A-9A49-B068-8CB06BF9F580}" type="presParOf" srcId="{ECF29CD1-973D-1D41-BE16-3A838E28019E}" destId="{12C2A18C-DAB9-034C-96DF-9452B827CC6E}" srcOrd="3" destOrd="0" presId="urn:microsoft.com/office/officeart/2005/8/layout/hierarchy2"/>
    <dgm:cxn modelId="{4DE91F0D-5739-0644-AEBB-480E6B4C16D3}" type="presParOf" srcId="{12C2A18C-DAB9-034C-96DF-9452B827CC6E}" destId="{913087B2-9558-2348-83AB-FBCB0CCE42F2}" srcOrd="0" destOrd="0" presId="urn:microsoft.com/office/officeart/2005/8/layout/hierarchy2"/>
    <dgm:cxn modelId="{5FF93E9B-F705-C641-AB5F-FD5A2E81856E}" type="presParOf" srcId="{12C2A18C-DAB9-034C-96DF-9452B827CC6E}" destId="{F73B4AED-C825-BE48-8BFE-A19906AF5CDF}" srcOrd="1" destOrd="0" presId="urn:microsoft.com/office/officeart/2005/8/layout/hierarchy2"/>
    <dgm:cxn modelId="{F5239C0E-D9E5-B849-9144-4D61614CBA82}" type="presParOf" srcId="{DE573360-A7E3-EF4C-A034-B01C3C04FBE1}" destId="{F1F0F8BA-BBA0-A542-B16B-E06D49E732FB}" srcOrd="2" destOrd="0" presId="urn:microsoft.com/office/officeart/2005/8/layout/hierarchy2"/>
    <dgm:cxn modelId="{6E5B7A68-07D1-664E-984E-D5E346B77153}" type="presParOf" srcId="{F1F0F8BA-BBA0-A542-B16B-E06D49E732FB}" destId="{E87A0D2A-5836-9A43-BFB0-805BAF1E73CA}" srcOrd="0" destOrd="0" presId="urn:microsoft.com/office/officeart/2005/8/layout/hierarchy2"/>
    <dgm:cxn modelId="{1194E02F-81D5-2841-9FB4-5C1929E6FAF8}" type="presParOf" srcId="{DE573360-A7E3-EF4C-A034-B01C3C04FBE1}" destId="{16C9C788-BE54-E54A-B932-8D05469CBFA2}" srcOrd="3" destOrd="0" presId="urn:microsoft.com/office/officeart/2005/8/layout/hierarchy2"/>
    <dgm:cxn modelId="{B2115F2F-E1F9-104D-82C4-B54FCD210D95}" type="presParOf" srcId="{16C9C788-BE54-E54A-B932-8D05469CBFA2}" destId="{DA1E791C-CBF6-B64F-A267-70A451878258}" srcOrd="0" destOrd="0" presId="urn:microsoft.com/office/officeart/2005/8/layout/hierarchy2"/>
    <dgm:cxn modelId="{FFA40519-CCAB-1D49-9645-A296236C920C}" type="presParOf" srcId="{16C9C788-BE54-E54A-B932-8D05469CBFA2}" destId="{C603535F-78A7-EA4E-B748-80CE4B1686A9}" srcOrd="1" destOrd="0" presId="urn:microsoft.com/office/officeart/2005/8/layout/hierarchy2"/>
    <dgm:cxn modelId="{595654F5-2DF0-D84D-868C-3B752FDD6E27}" type="presParOf" srcId="{C603535F-78A7-EA4E-B748-80CE4B1686A9}" destId="{BD57BFF8-E2EF-C24C-A512-61A47A598B06}" srcOrd="0" destOrd="0" presId="urn:microsoft.com/office/officeart/2005/8/layout/hierarchy2"/>
    <dgm:cxn modelId="{953A3854-C9E2-284B-BDC6-B2270C2CA5B0}" type="presParOf" srcId="{BD57BFF8-E2EF-C24C-A512-61A47A598B06}" destId="{F91E07A5-64DA-EF42-9D1D-9EED23F6CF2A}" srcOrd="0" destOrd="0" presId="urn:microsoft.com/office/officeart/2005/8/layout/hierarchy2"/>
    <dgm:cxn modelId="{63442E35-DAD4-2D47-8D3A-03EC166A866B}" type="presParOf" srcId="{C603535F-78A7-EA4E-B748-80CE4B1686A9}" destId="{EAEA7C7A-C2FE-484B-B5E5-DC7DE09C5027}" srcOrd="1" destOrd="0" presId="urn:microsoft.com/office/officeart/2005/8/layout/hierarchy2"/>
    <dgm:cxn modelId="{7791613F-9B91-5447-A912-22B54B75AB66}" type="presParOf" srcId="{EAEA7C7A-C2FE-484B-B5E5-DC7DE09C5027}" destId="{FF0F30D3-95A4-0B4C-92A9-A4835EBD380C}" srcOrd="0" destOrd="0" presId="urn:microsoft.com/office/officeart/2005/8/layout/hierarchy2"/>
    <dgm:cxn modelId="{EF90649E-FA00-E24B-B38A-FD219C4BB816}" type="presParOf" srcId="{EAEA7C7A-C2FE-484B-B5E5-DC7DE09C5027}" destId="{7EADF337-1B16-7545-A030-D35390365808}" srcOrd="1" destOrd="0" presId="urn:microsoft.com/office/officeart/2005/8/layout/hierarchy2"/>
    <dgm:cxn modelId="{1BC09602-52FB-C445-8906-596D1B38B8A0}" type="presParOf" srcId="{C603535F-78A7-EA4E-B748-80CE4B1686A9}" destId="{10043C41-CBCD-CA4B-8B99-4820F5FFD03A}" srcOrd="2" destOrd="0" presId="urn:microsoft.com/office/officeart/2005/8/layout/hierarchy2"/>
    <dgm:cxn modelId="{B8FCE301-D7FA-1B40-9CF4-7DF16FDB7EC8}" type="presParOf" srcId="{10043C41-CBCD-CA4B-8B99-4820F5FFD03A}" destId="{E31262FF-990F-704F-95D1-4D3903B5AA5E}" srcOrd="0" destOrd="0" presId="urn:microsoft.com/office/officeart/2005/8/layout/hierarchy2"/>
    <dgm:cxn modelId="{DD5EBB03-B8A9-1B46-8D31-BE82A702AC7E}" type="presParOf" srcId="{C603535F-78A7-EA4E-B748-80CE4B1686A9}" destId="{91B56FD4-B14A-FE43-99BA-10371CDAAF46}" srcOrd="3" destOrd="0" presId="urn:microsoft.com/office/officeart/2005/8/layout/hierarchy2"/>
    <dgm:cxn modelId="{F3302F01-FFD2-AA45-A96E-8CBCAACA4E82}" type="presParOf" srcId="{91B56FD4-B14A-FE43-99BA-10371CDAAF46}" destId="{C654856D-8BCD-1D4E-A31F-A3BF19A4E7DE}" srcOrd="0" destOrd="0" presId="urn:microsoft.com/office/officeart/2005/8/layout/hierarchy2"/>
    <dgm:cxn modelId="{84B8E79E-68DB-7E4B-B03C-092377E3A529}" type="presParOf" srcId="{91B56FD4-B14A-FE43-99BA-10371CDAAF46}" destId="{951B44CB-DDA6-6543-A681-1C86C113562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CC23D-B6DE-FD41-97CE-596012999B4D}">
      <dsp:nvSpPr>
        <dsp:cNvPr id="0" name=""/>
        <dsp:cNvSpPr/>
      </dsp:nvSpPr>
      <dsp:spPr>
        <a:xfrm>
          <a:off x="1283" y="0"/>
          <a:ext cx="5006206" cy="39983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022350">
            <a:lnSpc>
              <a:spcPct val="90000"/>
            </a:lnSpc>
            <a:spcBef>
              <a:spcPct val="0"/>
            </a:spcBef>
            <a:spcAft>
              <a:spcPct val="35000"/>
            </a:spcAft>
            <a:buNone/>
          </a:pPr>
          <a:r>
            <a:rPr kumimoji="1" lang="ja-JP" sz="2300" kern="1200"/>
            <a:t>ジェスチャーを</a:t>
          </a:r>
          <a:r>
            <a:rPr kumimoji="1" lang="zh-CN" sz="2300" kern="1200"/>
            <a:t>識別</a:t>
          </a:r>
          <a:r>
            <a:rPr kumimoji="1" lang="ja-JP" sz="2300" kern="1200"/>
            <a:t>してデータとしてあつかう、</a:t>
          </a:r>
          <a:r>
            <a:rPr kumimoji="1" lang="en-US" sz="2300" kern="1200"/>
            <a:t>PowerPoint</a:t>
          </a:r>
          <a:r>
            <a:rPr kumimoji="1" lang="ja-JP" sz="2300" kern="1200"/>
            <a:t>の</a:t>
          </a:r>
          <a:r>
            <a:rPr kumimoji="1" lang="zh-CN" sz="2300" kern="1200"/>
            <a:t>指令</a:t>
          </a:r>
          <a:r>
            <a:rPr kumimoji="1" lang="ja-JP" sz="2300" kern="1200"/>
            <a:t>に</a:t>
          </a:r>
          <a:r>
            <a:rPr kumimoji="1" lang="zh-CN" sz="2300" kern="1200"/>
            <a:t>変換</a:t>
          </a:r>
          <a:r>
            <a:rPr kumimoji="1" lang="ja-JP" sz="2300" kern="1200"/>
            <a:t>して</a:t>
          </a:r>
          <a:r>
            <a:rPr kumimoji="1" lang="zh-CN" sz="2300" kern="1200"/>
            <a:t>出力。</a:t>
          </a:r>
          <a:endParaRPr lang="en-US" sz="2300" kern="1200"/>
        </a:p>
      </dsp:txBody>
      <dsp:txXfrm>
        <a:off x="1283" y="1519356"/>
        <a:ext cx="5006206" cy="2398983"/>
      </dsp:txXfrm>
    </dsp:sp>
    <dsp:sp modelId="{1134B200-E5B0-864F-BF45-49D84516BA36}">
      <dsp:nvSpPr>
        <dsp:cNvPr id="0" name=""/>
        <dsp:cNvSpPr/>
      </dsp:nvSpPr>
      <dsp:spPr>
        <a:xfrm>
          <a:off x="1904640" y="399830"/>
          <a:ext cx="1199491" cy="119949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517" tIns="12700" rIns="93517"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2080301" y="575491"/>
        <a:ext cx="848169" cy="848169"/>
      </dsp:txXfrm>
    </dsp:sp>
    <dsp:sp modelId="{C81A7CCA-10E2-594B-9B60-2DABFB9BDC64}">
      <dsp:nvSpPr>
        <dsp:cNvPr id="0" name=""/>
        <dsp:cNvSpPr/>
      </dsp:nvSpPr>
      <dsp:spPr>
        <a:xfrm>
          <a:off x="1283" y="3998234"/>
          <a:ext cx="5006206"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15560B-A10D-3649-BB91-1B8BAED8B270}">
      <dsp:nvSpPr>
        <dsp:cNvPr id="0" name=""/>
        <dsp:cNvSpPr/>
      </dsp:nvSpPr>
      <dsp:spPr>
        <a:xfrm>
          <a:off x="5508110" y="0"/>
          <a:ext cx="5006206" cy="39983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022350">
            <a:lnSpc>
              <a:spcPct val="90000"/>
            </a:lnSpc>
            <a:spcBef>
              <a:spcPct val="0"/>
            </a:spcBef>
            <a:spcAft>
              <a:spcPct val="35000"/>
            </a:spcAft>
            <a:buNone/>
          </a:pPr>
          <a:r>
            <a:rPr kumimoji="1" lang="zh-CN" sz="2300" kern="1200" dirty="0"/>
            <a:t>とは言え</a:t>
          </a:r>
          <a:r>
            <a:rPr kumimoji="1" lang="ja-JP" sz="2300" kern="1200"/>
            <a:t>ジェスチャーを</a:t>
          </a:r>
          <a:r>
            <a:rPr kumimoji="1" lang="zh-CN" sz="2300" kern="1200" dirty="0"/>
            <a:t>して</a:t>
          </a:r>
          <a:r>
            <a:rPr kumimoji="1" lang="en-US" sz="2300" kern="1200" dirty="0"/>
            <a:t>PowerPoint</a:t>
          </a:r>
          <a:r>
            <a:rPr kumimoji="1" lang="zh-CN" sz="2300" kern="1200" dirty="0"/>
            <a:t>をコントロールになります。</a:t>
          </a:r>
          <a:endParaRPr lang="en-US" sz="2300" kern="1200" dirty="0"/>
        </a:p>
      </dsp:txBody>
      <dsp:txXfrm>
        <a:off x="5508110" y="1519356"/>
        <a:ext cx="5006206" cy="2398983"/>
      </dsp:txXfrm>
    </dsp:sp>
    <dsp:sp modelId="{227AC4A9-DCB0-9241-B143-7D897C874162}">
      <dsp:nvSpPr>
        <dsp:cNvPr id="0" name=""/>
        <dsp:cNvSpPr/>
      </dsp:nvSpPr>
      <dsp:spPr>
        <a:xfrm>
          <a:off x="7411467" y="399830"/>
          <a:ext cx="1199491" cy="119949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517" tIns="12700" rIns="93517"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7587128" y="575491"/>
        <a:ext cx="848169" cy="848169"/>
      </dsp:txXfrm>
    </dsp:sp>
    <dsp:sp modelId="{86CF0487-65D5-B942-B007-072586146770}">
      <dsp:nvSpPr>
        <dsp:cNvPr id="0" name=""/>
        <dsp:cNvSpPr/>
      </dsp:nvSpPr>
      <dsp:spPr>
        <a:xfrm>
          <a:off x="5508110" y="3998234"/>
          <a:ext cx="5006206"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0B6EC-C3BD-154E-B7D5-998659FF34C3}">
      <dsp:nvSpPr>
        <dsp:cNvPr id="0" name=""/>
        <dsp:cNvSpPr/>
      </dsp:nvSpPr>
      <dsp:spPr>
        <a:xfrm>
          <a:off x="1243" y="1080997"/>
          <a:ext cx="2652260" cy="15913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ja-JP" altLang="en-US" sz="2300" kern="1200"/>
            <a:t>カメラで画像データを扱う</a:t>
          </a:r>
          <a:endParaRPr lang="zh-CN" altLang="en-US" sz="2300" kern="1200" dirty="0"/>
        </a:p>
      </dsp:txBody>
      <dsp:txXfrm>
        <a:off x="47852" y="1127606"/>
        <a:ext cx="2559042" cy="1498138"/>
      </dsp:txXfrm>
    </dsp:sp>
    <dsp:sp modelId="{47822C80-9BBD-E743-B3F0-89E10A1E5279}">
      <dsp:nvSpPr>
        <dsp:cNvPr id="0" name=""/>
        <dsp:cNvSpPr/>
      </dsp:nvSpPr>
      <dsp:spPr>
        <a:xfrm>
          <a:off x="2886903" y="1547795"/>
          <a:ext cx="562279" cy="65776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886903" y="1679347"/>
        <a:ext cx="393595" cy="394656"/>
      </dsp:txXfrm>
    </dsp:sp>
    <dsp:sp modelId="{8B8E8E9E-0168-7848-B350-FA80F38DA028}">
      <dsp:nvSpPr>
        <dsp:cNvPr id="0" name=""/>
        <dsp:cNvSpPr/>
      </dsp:nvSpPr>
      <dsp:spPr>
        <a:xfrm>
          <a:off x="3714408" y="1080997"/>
          <a:ext cx="2652260" cy="1591356"/>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ja-JP" altLang="en-US" sz="2300" kern="1200"/>
            <a:t>画像の特徴を検出</a:t>
          </a:r>
          <a:endParaRPr lang="zh-CN" altLang="en-US" sz="2300" kern="1200" dirty="0"/>
        </a:p>
      </dsp:txBody>
      <dsp:txXfrm>
        <a:off x="3761017" y="1127606"/>
        <a:ext cx="2559042" cy="1498138"/>
      </dsp:txXfrm>
    </dsp:sp>
    <dsp:sp modelId="{D22A9213-0A3F-6842-A484-A0FABCCAA99A}">
      <dsp:nvSpPr>
        <dsp:cNvPr id="0" name=""/>
        <dsp:cNvSpPr/>
      </dsp:nvSpPr>
      <dsp:spPr>
        <a:xfrm rot="5400000">
          <a:off x="4759399" y="2858012"/>
          <a:ext cx="562279" cy="657760"/>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4843211" y="2905752"/>
        <a:ext cx="394656" cy="393595"/>
      </dsp:txXfrm>
    </dsp:sp>
    <dsp:sp modelId="{912258A1-0EBF-3846-8B56-AEBC80EC0792}">
      <dsp:nvSpPr>
        <dsp:cNvPr id="0" name=""/>
        <dsp:cNvSpPr/>
      </dsp:nvSpPr>
      <dsp:spPr>
        <a:xfrm>
          <a:off x="3714408" y="3733258"/>
          <a:ext cx="2652260" cy="1591356"/>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a:t>ppt</a:t>
          </a:r>
          <a:r>
            <a:rPr lang="ja-JP" altLang="en-US" sz="2300" kern="1200"/>
            <a:t>のキーボードの指令に変換して出力</a:t>
          </a:r>
          <a:endParaRPr lang="zh-CN" altLang="en-US" sz="2300" kern="1200" dirty="0"/>
        </a:p>
      </dsp:txBody>
      <dsp:txXfrm>
        <a:off x="3761017" y="3779867"/>
        <a:ext cx="2559042" cy="1498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73D4F-F8E3-0D44-B9CB-0368A290F791}">
      <dsp:nvSpPr>
        <dsp:cNvPr id="0" name=""/>
        <dsp:cNvSpPr/>
      </dsp:nvSpPr>
      <dsp:spPr>
        <a:xfrm>
          <a:off x="322377" y="2019820"/>
          <a:ext cx="3537054" cy="116361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kumimoji="1" lang="zh-CN" altLang="en-US" sz="3700" kern="1200" dirty="0"/>
            <a:t>機械学習</a:t>
          </a:r>
          <a:endParaRPr lang="zh-CN" altLang="en-US" sz="3700" kern="1200" dirty="0"/>
        </a:p>
      </dsp:txBody>
      <dsp:txXfrm>
        <a:off x="356458" y="2053901"/>
        <a:ext cx="3468892" cy="1095457"/>
      </dsp:txXfrm>
    </dsp:sp>
    <dsp:sp modelId="{500645BD-FD89-644D-80A5-8E88E2AC241F}">
      <dsp:nvSpPr>
        <dsp:cNvPr id="0" name=""/>
        <dsp:cNvSpPr/>
      </dsp:nvSpPr>
      <dsp:spPr>
        <a:xfrm rot="18196645">
          <a:off x="3488233" y="1893808"/>
          <a:ext cx="1644992" cy="40390"/>
        </a:xfrm>
        <a:custGeom>
          <a:avLst/>
          <a:gdLst/>
          <a:ahLst/>
          <a:cxnLst/>
          <a:rect l="0" t="0" r="0" b="0"/>
          <a:pathLst>
            <a:path>
              <a:moveTo>
                <a:pt x="0" y="20195"/>
              </a:moveTo>
              <a:lnTo>
                <a:pt x="1644992" y="2019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69605" y="1872878"/>
        <a:ext cx="82249" cy="82249"/>
      </dsp:txXfrm>
    </dsp:sp>
    <dsp:sp modelId="{EF216687-9BA5-3E40-A404-BD24038A04C5}">
      <dsp:nvSpPr>
        <dsp:cNvPr id="0" name=""/>
        <dsp:cNvSpPr/>
      </dsp:nvSpPr>
      <dsp:spPr>
        <a:xfrm>
          <a:off x="4762028" y="694829"/>
          <a:ext cx="3112961" cy="106309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b="0" i="0" kern="1200"/>
            <a:t>教師</a:t>
          </a:r>
          <a:r>
            <a:rPr lang="ja-JP" altLang="en-US" sz="3600" b="0" i="0" kern="1200"/>
            <a:t>あり</a:t>
          </a:r>
          <a:r>
            <a:rPr lang="zh-CN" altLang="en-US" sz="3600" b="0" i="0" kern="1200"/>
            <a:t>学習</a:t>
          </a:r>
          <a:endParaRPr lang="en-US" altLang="zh-CN" sz="3600" b="0" i="0" kern="1200" dirty="0"/>
        </a:p>
      </dsp:txBody>
      <dsp:txXfrm>
        <a:off x="4793165" y="725966"/>
        <a:ext cx="3050687" cy="1000820"/>
      </dsp:txXfrm>
    </dsp:sp>
    <dsp:sp modelId="{FBA084BA-A972-2446-BE1D-7BA1A8D84E74}">
      <dsp:nvSpPr>
        <dsp:cNvPr id="0" name=""/>
        <dsp:cNvSpPr/>
      </dsp:nvSpPr>
      <dsp:spPr>
        <a:xfrm rot="20014035">
          <a:off x="7821038" y="976454"/>
          <a:ext cx="1032142" cy="40390"/>
        </a:xfrm>
        <a:custGeom>
          <a:avLst/>
          <a:gdLst/>
          <a:ahLst/>
          <a:cxnLst/>
          <a:rect l="0" t="0" r="0" b="0"/>
          <a:pathLst>
            <a:path>
              <a:moveTo>
                <a:pt x="0" y="20195"/>
              </a:moveTo>
              <a:lnTo>
                <a:pt x="1032142" y="201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11306" y="970845"/>
        <a:ext cx="51607" cy="51607"/>
      </dsp:txXfrm>
    </dsp:sp>
    <dsp:sp modelId="{CAC8FD14-17CE-A24D-92F3-0239B067562D}">
      <dsp:nvSpPr>
        <dsp:cNvPr id="0" name=""/>
        <dsp:cNvSpPr/>
      </dsp:nvSpPr>
      <dsp:spPr>
        <a:xfrm>
          <a:off x="8799230" y="185112"/>
          <a:ext cx="2327239" cy="11636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1" i="0" kern="1200"/>
            <a:t>分類</a:t>
          </a:r>
          <a:endParaRPr lang="zh-CN" altLang="en-US" sz="2400" kern="1200" dirty="0"/>
        </a:p>
      </dsp:txBody>
      <dsp:txXfrm>
        <a:off x="8833311" y="219193"/>
        <a:ext cx="2259077" cy="1095457"/>
      </dsp:txXfrm>
    </dsp:sp>
    <dsp:sp modelId="{47F14097-20E1-7743-9FA6-4A75351A7EFC}">
      <dsp:nvSpPr>
        <dsp:cNvPr id="0" name=""/>
        <dsp:cNvSpPr/>
      </dsp:nvSpPr>
      <dsp:spPr>
        <a:xfrm rot="2249503">
          <a:off x="7751940" y="1568760"/>
          <a:ext cx="1191423" cy="40390"/>
        </a:xfrm>
        <a:custGeom>
          <a:avLst/>
          <a:gdLst/>
          <a:ahLst/>
          <a:cxnLst/>
          <a:rect l="0" t="0" r="0" b="0"/>
          <a:pathLst>
            <a:path>
              <a:moveTo>
                <a:pt x="0" y="20195"/>
              </a:moveTo>
              <a:lnTo>
                <a:pt x="1191423" y="201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17866" y="1559169"/>
        <a:ext cx="59571" cy="59571"/>
      </dsp:txXfrm>
    </dsp:sp>
    <dsp:sp modelId="{913087B2-9558-2348-83AB-FBCB0CCE42F2}">
      <dsp:nvSpPr>
        <dsp:cNvPr id="0" name=""/>
        <dsp:cNvSpPr/>
      </dsp:nvSpPr>
      <dsp:spPr>
        <a:xfrm>
          <a:off x="8820314" y="1369723"/>
          <a:ext cx="2327239" cy="11636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1" i="0" kern="1200"/>
            <a:t>回帰</a:t>
          </a:r>
          <a:endParaRPr lang="zh-CN" altLang="en-US" sz="2400" kern="1200" dirty="0"/>
        </a:p>
      </dsp:txBody>
      <dsp:txXfrm>
        <a:off x="8854395" y="1403804"/>
        <a:ext cx="2259077" cy="1095457"/>
      </dsp:txXfrm>
    </dsp:sp>
    <dsp:sp modelId="{F1F0F8BA-BBA0-A542-B16B-E06D49E732FB}">
      <dsp:nvSpPr>
        <dsp:cNvPr id="0" name=""/>
        <dsp:cNvSpPr/>
      </dsp:nvSpPr>
      <dsp:spPr>
        <a:xfrm rot="3299910">
          <a:off x="3513426" y="3246126"/>
          <a:ext cx="1622906" cy="40390"/>
        </a:xfrm>
        <a:custGeom>
          <a:avLst/>
          <a:gdLst/>
          <a:ahLst/>
          <a:cxnLst/>
          <a:rect l="0" t="0" r="0" b="0"/>
          <a:pathLst>
            <a:path>
              <a:moveTo>
                <a:pt x="0" y="20195"/>
              </a:moveTo>
              <a:lnTo>
                <a:pt x="1622906" y="2019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84307" y="3225748"/>
        <a:ext cx="81145" cy="81145"/>
      </dsp:txXfrm>
    </dsp:sp>
    <dsp:sp modelId="{DA1E791C-CBF6-B64F-A267-70A451878258}">
      <dsp:nvSpPr>
        <dsp:cNvPr id="0" name=""/>
        <dsp:cNvSpPr/>
      </dsp:nvSpPr>
      <dsp:spPr>
        <a:xfrm>
          <a:off x="4790327" y="3381906"/>
          <a:ext cx="3028459" cy="109821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zh-CN" altLang="en-US" sz="3700" b="1" i="0" kern="1200" dirty="0"/>
            <a:t>教師</a:t>
          </a:r>
          <a:r>
            <a:rPr lang="ja-JP" altLang="en-US" sz="3700" b="1" i="0" kern="1200"/>
            <a:t>なし</a:t>
          </a:r>
          <a:r>
            <a:rPr lang="zh-CN" altLang="en-US" sz="3700" b="1" i="0" kern="1200" dirty="0"/>
            <a:t>学習</a:t>
          </a:r>
          <a:endParaRPr lang="zh-CN" altLang="en-US" sz="3700" kern="1200" dirty="0"/>
        </a:p>
      </dsp:txBody>
      <dsp:txXfrm>
        <a:off x="4822493" y="3414072"/>
        <a:ext cx="2964127" cy="1033880"/>
      </dsp:txXfrm>
    </dsp:sp>
    <dsp:sp modelId="{BD57BFF8-E2EF-C24C-A512-61A47A598B06}">
      <dsp:nvSpPr>
        <dsp:cNvPr id="0" name=""/>
        <dsp:cNvSpPr/>
      </dsp:nvSpPr>
      <dsp:spPr>
        <a:xfrm rot="19625751">
          <a:off x="7724293" y="3590828"/>
          <a:ext cx="1178088" cy="40390"/>
        </a:xfrm>
        <a:custGeom>
          <a:avLst/>
          <a:gdLst/>
          <a:ahLst/>
          <a:cxnLst/>
          <a:rect l="0" t="0" r="0" b="0"/>
          <a:pathLst>
            <a:path>
              <a:moveTo>
                <a:pt x="0" y="20195"/>
              </a:moveTo>
              <a:lnTo>
                <a:pt x="1178088" y="201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283885" y="3581571"/>
        <a:ext cx="58904" cy="58904"/>
      </dsp:txXfrm>
    </dsp:sp>
    <dsp:sp modelId="{FF0F30D3-95A4-0B4C-92A9-A4835EBD380C}">
      <dsp:nvSpPr>
        <dsp:cNvPr id="0" name=""/>
        <dsp:cNvSpPr/>
      </dsp:nvSpPr>
      <dsp:spPr>
        <a:xfrm>
          <a:off x="8807887" y="2709224"/>
          <a:ext cx="2382650" cy="11636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ja-JP" altLang="en-US" sz="2000" b="1" i="0" kern="1200"/>
            <a:t>クラスタリング</a:t>
          </a:r>
          <a:endParaRPr lang="zh-CN" altLang="en-US" sz="2000" kern="1200" dirty="0"/>
        </a:p>
      </dsp:txBody>
      <dsp:txXfrm>
        <a:off x="8841968" y="2743305"/>
        <a:ext cx="2314488" cy="1095457"/>
      </dsp:txXfrm>
    </dsp:sp>
    <dsp:sp modelId="{10043C41-CBCD-CA4B-8B99-4820F5FFD03A}">
      <dsp:nvSpPr>
        <dsp:cNvPr id="0" name=""/>
        <dsp:cNvSpPr/>
      </dsp:nvSpPr>
      <dsp:spPr>
        <a:xfrm rot="1951429">
          <a:off x="7725446" y="4230807"/>
          <a:ext cx="1190326" cy="40390"/>
        </a:xfrm>
        <a:custGeom>
          <a:avLst/>
          <a:gdLst/>
          <a:ahLst/>
          <a:cxnLst/>
          <a:rect l="0" t="0" r="0" b="0"/>
          <a:pathLst>
            <a:path>
              <a:moveTo>
                <a:pt x="0" y="20195"/>
              </a:moveTo>
              <a:lnTo>
                <a:pt x="1190326" y="201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290851" y="4221244"/>
        <a:ext cx="59516" cy="59516"/>
      </dsp:txXfrm>
    </dsp:sp>
    <dsp:sp modelId="{C654856D-8BCD-1D4E-A31F-A3BF19A4E7DE}">
      <dsp:nvSpPr>
        <dsp:cNvPr id="0" name=""/>
        <dsp:cNvSpPr/>
      </dsp:nvSpPr>
      <dsp:spPr>
        <a:xfrm>
          <a:off x="8822432" y="3989182"/>
          <a:ext cx="2382650" cy="11636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ja-JP" altLang="en-US" sz="2000" b="1" i="0" kern="1200"/>
            <a:t>アソシエーション</a:t>
          </a:r>
          <a:r>
            <a:rPr lang="zh-CN" altLang="en-US" sz="2000" b="1" i="0" kern="1200"/>
            <a:t>分析</a:t>
          </a:r>
          <a:endParaRPr lang="zh-CN" altLang="en-US" sz="2000" kern="1200" dirty="0"/>
        </a:p>
      </dsp:txBody>
      <dsp:txXfrm>
        <a:off x="8856513" y="4023263"/>
        <a:ext cx="2314488" cy="109545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AA70F276-1833-4A75-9C1D-A56E2295A68D}"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A70F276-1833-4A75-9C1D-A56E2295A68D}"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1999"/>
            <a:ext cx="2628900" cy="5414963"/>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761999"/>
            <a:ext cx="7734300" cy="54149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5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A70F276-1833-4A75-9C1D-A56E2295A68D}"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2057399"/>
            <a:ext cx="5181600" cy="41195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057399"/>
            <a:ext cx="5181600" cy="41195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AA70F276-1833-4A75-9C1D-A56E2295A68D}"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668338"/>
            <a:ext cx="10515600" cy="108426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743199"/>
            <a:ext cx="5157787" cy="34464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743199"/>
            <a:ext cx="5183188" cy="34464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A70F276-1833-4A75-9C1D-A56E2295A68D}" type="datetimeFigureOut">
              <a:rPr lang="en-US" smtClean="0"/>
              <a:t>12/10/21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AA70F276-1833-4A75-9C1D-A56E2295A68D}" type="datetimeFigureOut">
              <a:rPr lang="en-US" smtClean="0"/>
              <a:t>12/10/21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12/10/21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685800"/>
            <a:ext cx="3932237" cy="13716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A70F276-1833-4A75-9C1D-A56E2295A68D}"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685800"/>
            <a:ext cx="3932237" cy="13716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p:cNvSpPr>
          <p:nvPr>
            <p:ph type="pic" idx="1" hasCustomPrompt="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A70F276-1833-4A75-9C1D-A56E2295A68D}"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81037"/>
            <a:ext cx="10515600" cy="1325563"/>
          </a:xfrm>
          <a:prstGeom prst="rect">
            <a:avLst/>
          </a:prstGeom>
        </p:spPr>
        <p:txBody>
          <a:bodyPr lIns="109728" tIns="109728" rIns="109728" bIns="91440" anchor="ctr"/>
          <a:lstStyle/>
          <a:p>
            <a:r>
              <a:rPr lang="ja-JP" altLang="en-US"/>
              <a:t>マスター タイトルの書式設定</a:t>
            </a:r>
            <a:endParaRPr lang="en-US" dirty="0"/>
          </a:p>
        </p:txBody>
      </p:sp>
      <p:sp>
        <p:nvSpPr>
          <p:cNvPr id="3" name="Text Placeholder 2"/>
          <p:cNvSpPr>
            <a:spLocks noGrp="1"/>
          </p:cNvSpPr>
          <p:nvPr>
            <p:ph type="body" idx="1"/>
          </p:nvPr>
        </p:nvSpPr>
        <p:spPr>
          <a:xfrm>
            <a:off x="838200" y="2178657"/>
            <a:ext cx="10515600" cy="3998306"/>
          </a:xfrm>
          <a:prstGeom prst="rect">
            <a:avLst/>
          </a:prstGeom>
        </p:spPr>
        <p:txBody>
          <a:bodyPr lIns="109728" tIns="109728" rIns="109728" bIns="9144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429375"/>
            <a:ext cx="2743200" cy="365125"/>
          </a:xfrm>
          <a:prstGeom prst="rect">
            <a:avLst/>
          </a:prstGeom>
        </p:spPr>
        <p:txBody>
          <a:bodyPr lIns="109728" tIns="109728" rIns="109728" bIns="91440" anchor="ctr"/>
          <a:lstStyle>
            <a:lvl1pPr algn="l">
              <a:defRPr sz="900" cap="all" spc="150" baseline="0">
                <a:solidFill>
                  <a:srgbClr val="FFFFFF"/>
                </a:solidFill>
              </a:defRPr>
            </a:lvl1pPr>
          </a:lstStyle>
          <a:p>
            <a:fld id="{AA70F276-1833-4A75-9C1D-A56E2295A68D}" type="datetimeFigureOut">
              <a:rPr lang="en-US" smtClean="0"/>
              <a:t>12/10/21</a:t>
            </a:fld>
            <a:endParaRPr lang="en-US" dirty="0"/>
          </a:p>
        </p:txBody>
      </p:sp>
      <p:sp>
        <p:nvSpPr>
          <p:cNvPr id="5" name="Footer Placeholder 4"/>
          <p:cNvSpPr>
            <a:spLocks noGrp="1"/>
          </p:cNvSpPr>
          <p:nvPr>
            <p:ph type="ftr" sz="quarter" idx="3"/>
          </p:nvPr>
        </p:nvSpPr>
        <p:spPr>
          <a:xfrm>
            <a:off x="4038600" y="6429375"/>
            <a:ext cx="4114800" cy="365125"/>
          </a:xfrm>
          <a:prstGeom prst="rect">
            <a:avLst/>
          </a:prstGeom>
        </p:spPr>
        <p:txBody>
          <a:bodyPr lIns="109728" tIns="109728" rIns="109728" bIns="9144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8610600" y="6429375"/>
            <a:ext cx="2743200" cy="365125"/>
          </a:xfrm>
          <a:prstGeom prst="rect">
            <a:avLst/>
          </a:prstGeom>
        </p:spPr>
        <p:txBody>
          <a:bodyPr lIns="109728" tIns="109728" rIns="109728" bIns="91440" anchor="ctr"/>
          <a:lstStyle>
            <a:lvl1pPr algn="r">
              <a:defRPr sz="900" cap="all" spc="150" baseline="0">
                <a:solidFill>
                  <a:srgbClr val="FFFFFF"/>
                </a:solidFill>
              </a:defRPr>
            </a:lvl1pPr>
          </a:lstStyle>
          <a:p>
            <a:fld id="{28844951-7827-47D4-8276-7DDE1FA7D8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algn="l" defTabSz="914400" rtl="0" eaLnBrk="1" latinLnBrk="0" hangingPunct="1">
        <a:lnSpc>
          <a:spcPct val="90000"/>
        </a:lnSpc>
        <a:spcBef>
          <a:spcPct val="0"/>
        </a:spcBef>
        <a:buNone/>
        <a:defRPr lang="en-US" sz="5200" kern="1200" spc="25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spc="15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spc="15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spc="15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a:spLocks noGrp="1" noRot="1" noChangeAspect="1" noMove="1" noResize="1" noEditPoints="1" noAdjustHandles="1" noChangeArrowheads="1" noChangeShapeType="1" noTextEdit="1"/>
          </p:cNvSpPr>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a:spLocks noGrp="1" noRot="1" noChangeAspect="1" noMove="1" noResize="1" noEditPoints="1" noAdjustHandles="1" noChangeArrowheads="1" noChangeShapeType="1" noTextEdit="1"/>
          </p:cNvSpPr>
          <p:nvPr/>
        </p:nvSpPr>
        <p:spPr>
          <a:xfrm rot="16200000">
            <a:off x="2743200" y="0"/>
            <a:ext cx="6857999" cy="6857998"/>
          </a:xfrm>
          <a:prstGeom prst="ellipse">
            <a:avLst/>
          </a:prstGeom>
          <a:gradFill flip="none" rotWithShape="1">
            <a:gsLst>
              <a:gs pos="0">
                <a:schemeClr val="accent1">
                  <a:lumMod val="20000"/>
                  <a:lumOff val="80000"/>
                  <a:alpha val="40000"/>
                </a:schemeClr>
              </a:gs>
              <a:gs pos="80000">
                <a:schemeClr val="accent1">
                  <a:alpha val="40000"/>
                </a:schemeClr>
              </a:gs>
            </a:gsLst>
            <a:lin ang="162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a:spLocks noGrp="1" noRot="1" noChangeAspect="1" noMove="1" noResize="1" noEditPoints="1" noAdjustHandles="1" noChangeArrowheads="1" noChangeShapeType="1" noTextEdit="1"/>
          </p:cNvSpPr>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outerShdw blurRad="107950" dist="12700" dir="5400000" algn="ctr">
              <a:srgbClr val="000000"/>
            </a:outerShdw>
            <a:softEdge rad="952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a:spLocks noGrp="1" noRot="1" noChangeAspect="1" noMove="1" noResize="1" noEditPoints="1" noAdjustHandles="1" noChangeArrowheads="1" noChangeShapeType="1" noTextEdit="1"/>
          </p:cNvSpPr>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ame 43"/>
          <p:cNvSpPr>
            <a:spLocks noGrp="1" noRot="1" noChangeAspect="1" noMove="1" noResize="1" noEditPoints="1" noAdjustHandles="1" noChangeArrowheads="1" noChangeShapeType="1" noTextEdit="1"/>
          </p:cNvSpPr>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1" y="857251"/>
            <a:ext cx="5428375" cy="2076450"/>
          </a:xfrm>
        </p:spPr>
        <p:txBody>
          <a:bodyPr anchor="b">
            <a:normAutofit/>
          </a:bodyPr>
          <a:lstStyle/>
          <a:p>
            <a:r>
              <a:rPr kumimoji="1" lang="en-US" altLang="zh-CN" sz="4400" dirty="0">
                <a:solidFill>
                  <a:srgbClr val="FFFFFF"/>
                </a:solidFill>
              </a:rPr>
              <a:t>Panda AI</a:t>
            </a:r>
            <a:endParaRPr kumimoji="1" lang="zh-CN" altLang="en-US" sz="4400" dirty="0">
              <a:solidFill>
                <a:srgbClr val="FFFFFF"/>
              </a:solidFill>
            </a:endParaRPr>
          </a:p>
        </p:txBody>
      </p:sp>
      <p:sp>
        <p:nvSpPr>
          <p:cNvPr id="3" name="内容占位符 2"/>
          <p:cNvSpPr>
            <a:spLocks noGrp="1"/>
          </p:cNvSpPr>
          <p:nvPr>
            <p:ph idx="1"/>
          </p:nvPr>
        </p:nvSpPr>
        <p:spPr>
          <a:xfrm>
            <a:off x="838200" y="3190875"/>
            <a:ext cx="5428375" cy="2986087"/>
          </a:xfrm>
        </p:spPr>
        <p:txBody>
          <a:bodyPr>
            <a:normAutofit/>
          </a:bodyPr>
          <a:lstStyle/>
          <a:p>
            <a:r>
              <a:rPr kumimoji="1" lang="zh-CN" altLang="en-US" sz="2000" dirty="0">
                <a:solidFill>
                  <a:srgbClr val="FFFFFF"/>
                </a:solidFill>
              </a:rPr>
              <a:t>メンバー：リュウブント</a:t>
            </a:r>
            <a:r>
              <a:rPr kumimoji="1" lang="ja-JP" altLang="en-US" sz="2000">
                <a:solidFill>
                  <a:srgbClr val="FFFFFF"/>
                </a:solidFill>
              </a:rPr>
              <a:t>ウ</a:t>
            </a:r>
            <a:endParaRPr kumimoji="1" lang="en-US" altLang="ja-JP" sz="2000" dirty="0">
              <a:solidFill>
                <a:srgbClr val="FFFFFF"/>
              </a:solidFill>
            </a:endParaRPr>
          </a:p>
          <a:p>
            <a:r>
              <a:rPr kumimoji="1" lang="ja-JP" altLang="en-US" sz="2000">
                <a:solidFill>
                  <a:srgbClr val="FFFFFF"/>
                </a:solidFill>
              </a:rPr>
              <a:t>　　　　　</a:t>
            </a:r>
            <a:r>
              <a:rPr kumimoji="1" lang="zh-CN" altLang="en-US" sz="2000" dirty="0">
                <a:solidFill>
                  <a:srgbClr val="FFFFFF"/>
                </a:solidFill>
              </a:rPr>
              <a:t>チョウイーハン</a:t>
            </a:r>
            <a:endParaRPr kumimoji="1" lang="en-US" altLang="zh-CN" sz="2000" dirty="0">
              <a:solidFill>
                <a:srgbClr val="FFFFFF"/>
              </a:solidFill>
            </a:endParaRPr>
          </a:p>
          <a:p>
            <a:r>
              <a:rPr kumimoji="1" lang="ja-JP" altLang="en-US" sz="2000" dirty="0">
                <a:solidFill>
                  <a:srgbClr val="FFFFFF"/>
                </a:solidFill>
              </a:rPr>
              <a:t>　　　　　</a:t>
            </a:r>
            <a:r>
              <a:rPr kumimoji="1" lang="zh-CN" altLang="en-US" sz="2000" dirty="0">
                <a:solidFill>
                  <a:srgbClr val="FFFFFF"/>
                </a:solidFill>
              </a:rPr>
              <a:t>オウハイボ</a:t>
            </a:r>
            <a:endParaRPr kumimoji="1" lang="en-US" altLang="zh-CN" sz="2000" dirty="0">
              <a:solidFill>
                <a:srgbClr val="FFFFFF"/>
              </a:solidFill>
            </a:endParaRPr>
          </a:p>
          <a:p>
            <a:r>
              <a:rPr kumimoji="1" lang="ja-JP" altLang="en-US" sz="2000">
                <a:solidFill>
                  <a:srgbClr val="FFFFFF"/>
                </a:solidFill>
              </a:rPr>
              <a:t>　　　　　</a:t>
            </a:r>
            <a:r>
              <a:rPr kumimoji="1" lang="zh-CN" altLang="en-US" sz="2000" dirty="0">
                <a:solidFill>
                  <a:srgbClr val="FFFFFF"/>
                </a:solidFill>
              </a:rPr>
              <a:t>チョウセン</a:t>
            </a:r>
            <a:endParaRPr kumimoji="1" lang="en-US" altLang="zh-CN" sz="2000" dirty="0">
              <a:solidFill>
                <a:srgbClr val="FFFFFF"/>
              </a:solidFill>
            </a:endParaRPr>
          </a:p>
        </p:txBody>
      </p:sp>
      <p:pic>
        <p:nvPicPr>
          <p:cNvPr id="5" name="图片 4" descr="徽标, 图标&#10;&#10;描述已自动生成"/>
          <p:cNvPicPr>
            <a:picLocks noChangeAspect="1"/>
          </p:cNvPicPr>
          <p:nvPr/>
        </p:nvPicPr>
        <p:blipFill>
          <a:blip r:embed="rId2">
            <a:alphaModFix amt="80000"/>
            <a:extLst>
              <a:ext uri="{28A0092B-C50C-407E-A947-70E740481C1C}">
                <a14:useLocalDpi xmlns:a14="http://schemas.microsoft.com/office/drawing/2010/main" val="0"/>
              </a:ext>
            </a:extLst>
          </a:blip>
          <a:stretch>
            <a:fillRect/>
          </a:stretch>
        </p:blipFill>
        <p:spPr>
          <a:xfrm>
            <a:off x="6576115" y="1114075"/>
            <a:ext cx="4628521" cy="46285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42" name="Freeform: Shape 4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图示 19">
            <a:extLst>
              <a:ext uri="{FF2B5EF4-FFF2-40B4-BE49-F238E27FC236}">
                <a16:creationId xmlns:a16="http://schemas.microsoft.com/office/drawing/2014/main" id="{5CE0D7BE-F8C7-1342-AEF7-FAC9B3BF1B5B}"/>
              </a:ext>
            </a:extLst>
          </p:cNvPr>
          <p:cNvGraphicFramePr/>
          <p:nvPr>
            <p:extLst>
              <p:ext uri="{D42A27DB-BD31-4B8C-83A1-F6EECF244321}">
                <p14:modId xmlns:p14="http://schemas.microsoft.com/office/powerpoint/2010/main" val="1548443145"/>
              </p:ext>
            </p:extLst>
          </p:nvPr>
        </p:nvGraphicFramePr>
        <p:xfrm>
          <a:off x="508001" y="829431"/>
          <a:ext cx="11483802" cy="5185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文本框 20">
            <a:extLst>
              <a:ext uri="{FF2B5EF4-FFF2-40B4-BE49-F238E27FC236}">
                <a16:creationId xmlns:a16="http://schemas.microsoft.com/office/drawing/2014/main" id="{F9EC169C-56FA-D74C-8482-CE45E24B00F6}"/>
              </a:ext>
            </a:extLst>
          </p:cNvPr>
          <p:cNvSpPr txBox="1"/>
          <p:nvPr/>
        </p:nvSpPr>
        <p:spPr>
          <a:xfrm>
            <a:off x="4376057" y="122328"/>
            <a:ext cx="3976914" cy="584775"/>
          </a:xfrm>
          <a:prstGeom prst="rect">
            <a:avLst/>
          </a:prstGeom>
          <a:blipFill>
            <a:blip r:embed="rId7">
              <a:extLst>
                <a:ext uri="{BEBA8EAE-BF5A-486C-A8C5-ECC9F3942E4B}">
                  <a14:imgProps xmlns:a14="http://schemas.microsoft.com/office/drawing/2010/main">
                    <a14:imgLayer r:embed="rId8">
                      <a14:imgEffect>
                        <a14:artisticPaintBrush/>
                      </a14:imgEffect>
                    </a14:imgLayer>
                  </a14:imgProps>
                </a:ext>
              </a:extLst>
            </a:blip>
            <a:tile tx="0" ty="0" sx="100000" sy="100000" flip="none" algn="tl"/>
          </a:blipFill>
          <a:scene3d>
            <a:camera prst="orthographicFront"/>
            <a:lightRig rig="threePt" dir="t"/>
          </a:scene3d>
          <a:sp3d>
            <a:bevelT w="152400" h="50800" prst="softRound"/>
          </a:sp3d>
        </p:spPr>
        <p:txBody>
          <a:bodyPr wrap="square" rtlCol="0">
            <a:spAutoFit/>
          </a:bodyPr>
          <a:lstStyle/>
          <a:p>
            <a:pPr>
              <a:spcAft>
                <a:spcPts val="600"/>
              </a:spcAft>
            </a:pPr>
            <a:r>
              <a:rPr kumimoji="1" lang="ja-JP" altLang="en-US" sz="3200"/>
              <a:t>機械学習について</a:t>
            </a:r>
            <a:endParaRPr kumimoji="1" lang="zh-CN" altLang="en-US" sz="3200" dirty="0"/>
          </a:p>
        </p:txBody>
      </p:sp>
    </p:spTree>
    <p:extLst>
      <p:ext uri="{BB962C8B-B14F-4D97-AF65-F5344CB8AC3E}">
        <p14:creationId xmlns:p14="http://schemas.microsoft.com/office/powerpoint/2010/main" val="209558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5"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17" name="Rectangle 16">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図 5">
            <a:extLst>
              <a:ext uri="{FF2B5EF4-FFF2-40B4-BE49-F238E27FC236}">
                <a16:creationId xmlns:a16="http://schemas.microsoft.com/office/drawing/2014/main" id="{83C74E58-2696-401E-A525-53C5E17C0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83718"/>
            <a:ext cx="6686077" cy="2273264"/>
          </a:xfrm>
          <a:prstGeom prst="rect">
            <a:avLst/>
          </a:prstGeom>
        </p:spPr>
      </p:pic>
      <p:sp>
        <p:nvSpPr>
          <p:cNvPr id="19"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43AE257E-F91E-4905-A7B7-9FC424DCA75A}"/>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kumimoji="1" lang="en-US" altLang="zh-CN" sz="4400" kern="1200">
                <a:solidFill>
                  <a:srgbClr val="FFFFFF"/>
                </a:solidFill>
                <a:latin typeface="+mj-lt"/>
                <a:ea typeface="+mj-ea"/>
                <a:cs typeface="+mj-cs"/>
              </a:rPr>
              <a:t>SVM</a:t>
            </a:r>
            <a:endParaRPr kumimoji="1" lang="en-US" altLang="ja-JP" sz="4400" kern="1200">
              <a:solidFill>
                <a:srgbClr val="FFFFFF"/>
              </a:solidFill>
              <a:latin typeface="+mj-lt"/>
              <a:ea typeface="+mj-ea"/>
              <a:cs typeface="+mj-cs"/>
            </a:endParaRPr>
          </a:p>
        </p:txBody>
      </p:sp>
      <p:sp>
        <p:nvSpPr>
          <p:cNvPr id="3" name="コンテンツ プレースホルダー 2">
            <a:extLst>
              <a:ext uri="{FF2B5EF4-FFF2-40B4-BE49-F238E27FC236}">
                <a16:creationId xmlns:a16="http://schemas.microsoft.com/office/drawing/2014/main" id="{5B566916-88BD-44D4-84AE-1E3225FF4BC3}"/>
              </a:ext>
            </a:extLst>
          </p:cNvPr>
          <p:cNvSpPr>
            <a:spLocks noGrp="1"/>
          </p:cNvSpPr>
          <p:nvPr>
            <p:ph idx="1"/>
          </p:nvPr>
        </p:nvSpPr>
        <p:spPr>
          <a:xfrm>
            <a:off x="8129872" y="3799647"/>
            <a:ext cx="3262028" cy="1416408"/>
          </a:xfrm>
        </p:spPr>
        <p:txBody>
          <a:bodyPr vert="horz" lIns="91440" tIns="45720" rIns="91440" bIns="45720" rtlCol="0" anchor="t">
            <a:normAutofit/>
          </a:bodyPr>
          <a:lstStyle/>
          <a:p>
            <a:pPr marL="0" indent="0">
              <a:lnSpc>
                <a:spcPct val="90000"/>
              </a:lnSpc>
              <a:buNone/>
            </a:pPr>
            <a:r>
              <a:rPr lang="en-US" altLang="ja-JP" sz="1300" kern="1200">
                <a:solidFill>
                  <a:srgbClr val="FEFFFF"/>
                </a:solidFill>
                <a:latin typeface="+mn-lt"/>
                <a:ea typeface="+mn-ea"/>
                <a:cs typeface="+mn-cs"/>
              </a:rPr>
              <a:t>SVM</a:t>
            </a:r>
            <a:r>
              <a:rPr lang="ja-JP" altLang="en-US" sz="1300" kern="1200">
                <a:solidFill>
                  <a:srgbClr val="FEFFFF"/>
                </a:solidFill>
                <a:latin typeface="+mn-lt"/>
                <a:ea typeface="+mn-ea"/>
                <a:cs typeface="+mn-cs"/>
              </a:rPr>
              <a:t>とは、教師あり学習として、分類や回帰に用いることができるモデルです。</a:t>
            </a:r>
            <a:br>
              <a:rPr lang="ja-JP" altLang="en-US" sz="1300" kern="1200">
                <a:solidFill>
                  <a:srgbClr val="FEFFFF"/>
                </a:solidFill>
                <a:latin typeface="+mn-lt"/>
                <a:ea typeface="+mn-ea"/>
                <a:cs typeface="+mn-cs"/>
              </a:rPr>
            </a:br>
            <a:r>
              <a:rPr lang="ja-JP" altLang="en-US" sz="1300" kern="1200">
                <a:solidFill>
                  <a:srgbClr val="FEFFFF"/>
                </a:solidFill>
                <a:latin typeface="+mn-lt"/>
                <a:ea typeface="+mn-ea"/>
                <a:cs typeface="+mn-cs"/>
              </a:rPr>
              <a:t>そして、未学習データに対して高い識別性能を得るための工夫があるため、優れた認識性能を発揮します。</a:t>
            </a:r>
            <a:endParaRPr kumimoji="1" lang="en-US" altLang="ja-JP" sz="1300" kern="1200">
              <a:solidFill>
                <a:srgbClr val="FEFFFF"/>
              </a:solidFill>
              <a:latin typeface="+mn-lt"/>
              <a:ea typeface="+mn-ea"/>
              <a:cs typeface="+mn-cs"/>
            </a:endParaRPr>
          </a:p>
        </p:txBody>
      </p:sp>
    </p:spTree>
    <p:extLst>
      <p:ext uri="{BB962C8B-B14F-4D97-AF65-F5344CB8AC3E}">
        <p14:creationId xmlns:p14="http://schemas.microsoft.com/office/powerpoint/2010/main" val="328513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C5974B6-3353-4781-B620-BC5168DAE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8">
            <a:extLst>
              <a:ext uri="{FF2B5EF4-FFF2-40B4-BE49-F238E27FC236}">
                <a16:creationId xmlns:a16="http://schemas.microsoft.com/office/drawing/2014/main" id="{0A2C0FD4-452B-439A-A978-C37BC16F5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0304F3E2-7059-419F-B845-6C1AC2E76444}"/>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kumimoji="1" lang="en-US" altLang="zh-CN" sz="4400" kern="1200">
                <a:solidFill>
                  <a:srgbClr val="FFFFFF"/>
                </a:solidFill>
                <a:latin typeface="+mj-lt"/>
                <a:ea typeface="+mj-ea"/>
                <a:cs typeface="+mj-cs"/>
              </a:rPr>
              <a:t>KNN</a:t>
            </a:r>
            <a:endParaRPr kumimoji="1" lang="en-US" altLang="ja-JP" sz="4400" kern="1200">
              <a:solidFill>
                <a:srgbClr val="FFFFFF"/>
              </a:solidFill>
              <a:latin typeface="+mj-lt"/>
              <a:ea typeface="+mj-ea"/>
              <a:cs typeface="+mj-cs"/>
            </a:endParaRPr>
          </a:p>
        </p:txBody>
      </p:sp>
      <p:sp>
        <p:nvSpPr>
          <p:cNvPr id="3" name="コンテンツ プレースホルダー 2">
            <a:extLst>
              <a:ext uri="{FF2B5EF4-FFF2-40B4-BE49-F238E27FC236}">
                <a16:creationId xmlns:a16="http://schemas.microsoft.com/office/drawing/2014/main" id="{D53AFB1B-1C0F-47DE-A207-ACC8CD2173DE}"/>
              </a:ext>
            </a:extLst>
          </p:cNvPr>
          <p:cNvSpPr>
            <a:spLocks noGrp="1"/>
          </p:cNvSpPr>
          <p:nvPr>
            <p:ph idx="1"/>
          </p:nvPr>
        </p:nvSpPr>
        <p:spPr>
          <a:xfrm>
            <a:off x="7559812" y="4963425"/>
            <a:ext cx="3510355" cy="758843"/>
          </a:xfrm>
        </p:spPr>
        <p:txBody>
          <a:bodyPr vert="horz" lIns="91440" tIns="45720" rIns="91440" bIns="45720" rtlCol="0" anchor="t">
            <a:normAutofit/>
          </a:bodyPr>
          <a:lstStyle/>
          <a:p>
            <a:pPr marL="0" indent="0">
              <a:lnSpc>
                <a:spcPct val="90000"/>
              </a:lnSpc>
              <a:buNone/>
            </a:pPr>
            <a:r>
              <a:rPr kumimoji="1" lang="en-US" altLang="ja-JP" sz="1400" kern="1200">
                <a:solidFill>
                  <a:srgbClr val="FEFFFF"/>
                </a:solidFill>
                <a:latin typeface="+mn-lt"/>
                <a:ea typeface="+mn-ea"/>
                <a:cs typeface="+mn-cs"/>
              </a:rPr>
              <a:t>knn(k</a:t>
            </a:r>
            <a:r>
              <a:rPr kumimoji="1" lang="ja-JP" altLang="en-US" sz="1400" kern="1200">
                <a:solidFill>
                  <a:srgbClr val="FEFFFF"/>
                </a:solidFill>
                <a:latin typeface="+mn-lt"/>
                <a:ea typeface="+mn-ea"/>
                <a:cs typeface="+mn-cs"/>
              </a:rPr>
              <a:t>近傍法は、インスタンスに基づく学習の一種であり、怠惰学習</a:t>
            </a:r>
            <a:r>
              <a:rPr kumimoji="1" lang="en-US" altLang="ja-JP" sz="1400" kern="1200">
                <a:solidFill>
                  <a:srgbClr val="FEFFFF"/>
                </a:solidFill>
                <a:latin typeface="+mn-lt"/>
                <a:ea typeface="+mn-ea"/>
                <a:cs typeface="+mn-cs"/>
              </a:rPr>
              <a:t>(lazy learning)</a:t>
            </a:r>
            <a:r>
              <a:rPr kumimoji="1" lang="ja-JP" altLang="en-US" sz="1400" kern="1200">
                <a:solidFill>
                  <a:srgbClr val="FEFFFF"/>
                </a:solidFill>
                <a:latin typeface="+mn-lt"/>
                <a:ea typeface="+mn-ea"/>
                <a:cs typeface="+mn-cs"/>
              </a:rPr>
              <a:t>の一種である。</a:t>
            </a:r>
          </a:p>
        </p:txBody>
      </p:sp>
      <p:sp>
        <p:nvSpPr>
          <p:cNvPr id="14" name="Freeform 5">
            <a:extLst>
              <a:ext uri="{FF2B5EF4-FFF2-40B4-BE49-F238E27FC236}">
                <a16:creationId xmlns:a16="http://schemas.microsoft.com/office/drawing/2014/main" id="{16929AE4-43B6-494E-B7D6-F778AB2F2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8CEE0D70-D5EB-4589-819D-77F64EC4F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2A701B99-D75A-4647-9635-9858D3BA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84DEADC-5415-4FC6-93F0-89769392A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859" y="1120020"/>
            <a:ext cx="5632862"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a:extLst>
              <a:ext uri="{FF2B5EF4-FFF2-40B4-BE49-F238E27FC236}">
                <a16:creationId xmlns:a16="http://schemas.microsoft.com/office/drawing/2014/main" id="{00E3F742-7CEC-476F-A070-B5A4023EE51B}"/>
              </a:ext>
            </a:extLst>
          </p:cNvPr>
          <p:cNvPicPr>
            <a:picLocks noChangeAspect="1"/>
          </p:cNvPicPr>
          <p:nvPr/>
        </p:nvPicPr>
        <p:blipFill>
          <a:blip r:embed="rId2"/>
          <a:stretch>
            <a:fillRect/>
          </a:stretch>
        </p:blipFill>
        <p:spPr>
          <a:xfrm>
            <a:off x="2475629" y="1271406"/>
            <a:ext cx="3216633" cy="3216633"/>
          </a:xfrm>
          <a:prstGeom prst="rect">
            <a:avLst/>
          </a:prstGeom>
        </p:spPr>
      </p:pic>
    </p:spTree>
    <p:extLst>
      <p:ext uri="{BB962C8B-B14F-4D97-AF65-F5344CB8AC3E}">
        <p14:creationId xmlns:p14="http://schemas.microsoft.com/office/powerpoint/2010/main" val="416801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F6F1AC47-2D9D-0348-846B-CBB90FDAFAF3}"/>
              </a:ext>
            </a:extLst>
          </p:cNvPr>
          <p:cNvSpPr>
            <a:spLocks noGrp="1"/>
          </p:cNvSpPr>
          <p:nvPr>
            <p:ph type="title"/>
          </p:nvPr>
        </p:nvSpPr>
        <p:spPr>
          <a:xfrm>
            <a:off x="934872" y="982272"/>
            <a:ext cx="3388419" cy="4560970"/>
          </a:xfrm>
        </p:spPr>
        <p:txBody>
          <a:bodyPr>
            <a:normAutofit/>
          </a:bodyPr>
          <a:lstStyle/>
          <a:p>
            <a:r>
              <a:rPr kumimoji="1" lang="ja-JP" altLang="en-US" sz="4000">
                <a:solidFill>
                  <a:srgbClr val="FFFFFF"/>
                </a:solidFill>
              </a:rPr>
              <a:t>演習</a:t>
            </a:r>
            <a:endParaRPr kumimoji="1" lang="zh-CN" altLang="en-US" sz="4000">
              <a:solidFill>
                <a:srgbClr val="FFFFFF"/>
              </a:solidFill>
            </a:endParaRPr>
          </a:p>
        </p:txBody>
      </p:sp>
      <p:sp>
        <p:nvSpPr>
          <p:cNvPr id="2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内容占位符 2">
            <a:extLst>
              <a:ext uri="{FF2B5EF4-FFF2-40B4-BE49-F238E27FC236}">
                <a16:creationId xmlns:a16="http://schemas.microsoft.com/office/drawing/2014/main" id="{806F61BD-C5DF-7B4C-9AE0-2C454D43CCC7}"/>
              </a:ext>
            </a:extLst>
          </p:cNvPr>
          <p:cNvSpPr>
            <a:spLocks noGrp="1"/>
          </p:cNvSpPr>
          <p:nvPr>
            <p:ph idx="1"/>
          </p:nvPr>
        </p:nvSpPr>
        <p:spPr>
          <a:xfrm>
            <a:off x="5221862" y="1719618"/>
            <a:ext cx="5948831" cy="4334629"/>
          </a:xfrm>
        </p:spPr>
        <p:txBody>
          <a:bodyPr anchor="ctr">
            <a:normAutofit/>
          </a:bodyPr>
          <a:lstStyle/>
          <a:p>
            <a:pPr marL="228600" indent="0">
              <a:buNone/>
            </a:pPr>
            <a:r>
              <a:rPr kumimoji="1" lang="ja-JP" altLang="en-US">
                <a:solidFill>
                  <a:srgbClr val="FEFFFF"/>
                </a:solidFill>
              </a:rPr>
              <a:t>　</a:t>
            </a:r>
            <a:r>
              <a:rPr kumimoji="1" lang="en-US" altLang="ja-JP" dirty="0">
                <a:solidFill>
                  <a:srgbClr val="FEFFFF"/>
                </a:solidFill>
              </a:rPr>
              <a:t>PyCharm</a:t>
            </a:r>
            <a:r>
              <a:rPr kumimoji="1" lang="ja-JP" altLang="en-US">
                <a:solidFill>
                  <a:srgbClr val="FEFFFF"/>
                </a:solidFill>
              </a:rPr>
              <a:t>で</a:t>
            </a:r>
            <a:r>
              <a:rPr kumimoji="1" lang="zh-CN" altLang="en-US" dirty="0">
                <a:solidFill>
                  <a:srgbClr val="FEFFFF"/>
                </a:solidFill>
              </a:rPr>
              <a:t>プログラムを実行する</a:t>
            </a:r>
            <a:endParaRPr kumimoji="1" lang="ja-JP" altLang="en-US">
              <a:solidFill>
                <a:srgbClr val="FEFFFF"/>
              </a:solidFill>
            </a:endParaRPr>
          </a:p>
        </p:txBody>
      </p:sp>
    </p:spTree>
    <p:extLst>
      <p:ext uri="{BB962C8B-B14F-4D97-AF65-F5344CB8AC3E}">
        <p14:creationId xmlns:p14="http://schemas.microsoft.com/office/powerpoint/2010/main" val="334483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59A64-2D24-3B43-BCCD-FAC4F0E56DB9}"/>
              </a:ext>
            </a:extLst>
          </p:cNvPr>
          <p:cNvSpPr>
            <a:spLocks noGrp="1"/>
          </p:cNvSpPr>
          <p:nvPr>
            <p:ph type="title"/>
          </p:nvPr>
        </p:nvSpPr>
        <p:spPr>
          <a:xfrm>
            <a:off x="676232" y="5200879"/>
            <a:ext cx="8082447" cy="802111"/>
          </a:xfrm>
        </p:spPr>
        <p:txBody>
          <a:bodyPr vert="horz" lIns="91440" tIns="45720" rIns="91440" bIns="45720" rtlCol="0" anchor="ctr">
            <a:normAutofit/>
          </a:bodyPr>
          <a:lstStyle/>
          <a:p>
            <a:pPr algn="r"/>
            <a:r>
              <a:rPr lang="ja-JP" altLang="en-US" sz="4400" kern="1200">
                <a:solidFill>
                  <a:schemeClr val="tx1"/>
                </a:solidFill>
                <a:latin typeface="+mj-lt"/>
                <a:ea typeface="+mj-ea"/>
                <a:cs typeface="+mj-cs"/>
              </a:rPr>
              <a:t>ジェスチャー認識</a:t>
            </a:r>
            <a:endParaRPr kumimoji="1" lang="en-US" altLang="zh-CN" sz="4400" kern="1200">
              <a:solidFill>
                <a:schemeClr val="tx1"/>
              </a:solidFill>
              <a:latin typeface="+mj-lt"/>
              <a:ea typeface="+mj-ea"/>
              <a:cs typeface="+mj-cs"/>
            </a:endParaRPr>
          </a:p>
        </p:txBody>
      </p:sp>
      <p:sp>
        <p:nvSpPr>
          <p:cNvPr id="22" name="Content Placeholder 21">
            <a:extLst>
              <a:ext uri="{FF2B5EF4-FFF2-40B4-BE49-F238E27FC236}">
                <a16:creationId xmlns:a16="http://schemas.microsoft.com/office/drawing/2014/main" id="{36B2B7B6-E212-40F0-8CB1-04ABB5B608A8}"/>
              </a:ext>
            </a:extLst>
          </p:cNvPr>
          <p:cNvSpPr>
            <a:spLocks noGrp="1"/>
          </p:cNvSpPr>
          <p:nvPr>
            <p:ph idx="1"/>
          </p:nvPr>
        </p:nvSpPr>
        <p:spPr>
          <a:xfrm>
            <a:off x="8869081" y="5200879"/>
            <a:ext cx="2679452" cy="802111"/>
          </a:xfrm>
        </p:spPr>
        <p:txBody>
          <a:bodyPr vert="horz" lIns="91440" tIns="45720" rIns="91440" bIns="45720" rtlCol="0" anchor="ctr">
            <a:normAutofit/>
          </a:bodyPr>
          <a:lstStyle/>
          <a:p>
            <a:pPr marL="0" indent="0">
              <a:lnSpc>
                <a:spcPct val="90000"/>
              </a:lnSpc>
              <a:buNone/>
            </a:pPr>
            <a:r>
              <a:rPr lang="ja-JP" altLang="en-US" sz="1100" kern="1200">
                <a:solidFill>
                  <a:schemeClr val="tx1"/>
                </a:solidFill>
                <a:latin typeface="+mn-lt"/>
                <a:ea typeface="+mn-ea"/>
                <a:cs typeface="+mn-cs"/>
              </a:rPr>
              <a:t>ジェスチャー認識</a:t>
            </a:r>
            <a:br>
              <a:rPr lang="en-US" altLang="ja-JP" sz="1100" kern="1200">
                <a:solidFill>
                  <a:schemeClr val="tx1"/>
                </a:solidFill>
                <a:latin typeface="+mn-lt"/>
                <a:ea typeface="+mn-ea"/>
                <a:cs typeface="+mn-cs"/>
              </a:rPr>
            </a:br>
            <a:r>
              <a:rPr lang="ja-JP" altLang="en-US" sz="1100" kern="1200">
                <a:solidFill>
                  <a:schemeClr val="tx1"/>
                </a:solidFill>
                <a:latin typeface="+mn-lt"/>
                <a:ea typeface="+mn-ea"/>
                <a:cs typeface="+mn-cs"/>
              </a:rPr>
              <a:t>こちらのアプリのジェスチャーはすべで手の動きを識別しております。</a:t>
            </a:r>
            <a:endParaRPr lang="en-US" sz="1100" kern="1200">
              <a:solidFill>
                <a:schemeClr val="tx1"/>
              </a:solidFill>
              <a:latin typeface="+mn-lt"/>
              <a:ea typeface="+mn-ea"/>
              <a:cs typeface="+mn-cs"/>
            </a:endParaRPr>
          </a:p>
        </p:txBody>
      </p:sp>
      <p:sp>
        <p:nvSpPr>
          <p:cNvPr id="81" name="Rectangle 80">
            <a:extLst>
              <a:ext uri="{FF2B5EF4-FFF2-40B4-BE49-F238E27FC236}">
                <a16:creationId xmlns:a16="http://schemas.microsoft.com/office/drawing/2014/main" id="{26882C51-76F9-4F99-997D-31FA6242A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629042"/>
            <a:ext cx="1217216" cy="8595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图片包含 风筝, 飞行, 看着, 男人&#10;&#10;描述已自动生成">
            <a:extLst>
              <a:ext uri="{FF2B5EF4-FFF2-40B4-BE49-F238E27FC236}">
                <a16:creationId xmlns:a16="http://schemas.microsoft.com/office/drawing/2014/main" id="{DDA84B03-DE36-EF4B-9DD4-CC4542F58A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144" r="3" b="3"/>
          <a:stretch/>
        </p:blipFill>
        <p:spPr>
          <a:xfrm>
            <a:off x="796057" y="692331"/>
            <a:ext cx="874072" cy="732958"/>
          </a:xfrm>
          <a:prstGeom prst="rect">
            <a:avLst/>
          </a:prstGeom>
        </p:spPr>
      </p:pic>
      <p:sp>
        <p:nvSpPr>
          <p:cNvPr id="83" name="Right Triangle 82">
            <a:extLst>
              <a:ext uri="{FF2B5EF4-FFF2-40B4-BE49-F238E27FC236}">
                <a16:creationId xmlns:a16="http://schemas.microsoft.com/office/drawing/2014/main" id="{61FFFC16-86E2-4B9A-BC6D-213DC2654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683" y="635538"/>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DD3524E0-C87C-4F38-9FC7-E969C15A7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14143" y="991883"/>
            <a:ext cx="1371600" cy="2356777"/>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ight Triangle 86">
            <a:extLst>
              <a:ext uri="{FF2B5EF4-FFF2-40B4-BE49-F238E27FC236}">
                <a16:creationId xmlns:a16="http://schemas.microsoft.com/office/drawing/2014/main" id="{F1ED1DF4-DDDE-4464-8ABC-ED1F633CC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5916" y="1477941"/>
            <a:ext cx="1092260" cy="1371600"/>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E7E01BF7-4F45-4B6D-82BF-5A5DB30A6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41" y="2856071"/>
            <a:ext cx="2340073" cy="19110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Triangle 90">
            <a:extLst>
              <a:ext uri="{FF2B5EF4-FFF2-40B4-BE49-F238E27FC236}">
                <a16:creationId xmlns:a16="http://schemas.microsoft.com/office/drawing/2014/main" id="{F2FC5C7B-261A-4268-BA85-C29488A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0520" y="2798992"/>
            <a:ext cx="1911096" cy="1980472"/>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5CB4E315-91F2-4710-B866-B119037ED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5769" y="673132"/>
            <a:ext cx="1980472" cy="21646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descr="图片包含 风筝, 飞行, 看着, 苹果&#10;&#10;描述已自动生成">
            <a:extLst>
              <a:ext uri="{FF2B5EF4-FFF2-40B4-BE49-F238E27FC236}">
                <a16:creationId xmlns:a16="http://schemas.microsoft.com/office/drawing/2014/main" id="{1E7FAEA5-62FA-894B-8629-CF8CE8F8432D}"/>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6933499" y="918905"/>
            <a:ext cx="1685012" cy="1685012"/>
          </a:xfrm>
          <a:prstGeom prst="rect">
            <a:avLst/>
          </a:prstGeom>
        </p:spPr>
      </p:pic>
      <p:sp>
        <p:nvSpPr>
          <p:cNvPr id="95" name="Right Triangle 94">
            <a:extLst>
              <a:ext uri="{FF2B5EF4-FFF2-40B4-BE49-F238E27FC236}">
                <a16:creationId xmlns:a16="http://schemas.microsoft.com/office/drawing/2014/main" id="{569BABC0-B0CC-4E7B-838A-F6E644779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8642224" y="795153"/>
            <a:ext cx="1399032" cy="115062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图片 11" descr="图片包含 飞行, 风筝, 黑暗, 灯光&#10;&#10;描述已自动生成">
            <a:extLst>
              <a:ext uri="{FF2B5EF4-FFF2-40B4-BE49-F238E27FC236}">
                <a16:creationId xmlns:a16="http://schemas.microsoft.com/office/drawing/2014/main" id="{7193D6C9-1327-C342-9AFD-AC8E03C45E23}"/>
              </a:ext>
            </a:extLst>
          </p:cNvPr>
          <p:cNvPicPr>
            <a:picLocks noChangeAspect="1"/>
          </p:cNvPicPr>
          <p:nvPr/>
        </p:nvPicPr>
        <p:blipFill rotWithShape="1">
          <a:blip r:embed="rId4">
            <a:extLst>
              <a:ext uri="{28A0092B-C50C-407E-A947-70E740481C1C}">
                <a14:useLocalDpi xmlns:a14="http://schemas.microsoft.com/office/drawing/2010/main" val="0"/>
              </a:ext>
            </a:extLst>
          </a:blip>
          <a:srcRect t="41084" r="-3" b="6045"/>
          <a:stretch/>
        </p:blipFill>
        <p:spPr>
          <a:xfrm>
            <a:off x="847634" y="3297612"/>
            <a:ext cx="1955665" cy="1033949"/>
          </a:xfrm>
          <a:prstGeom prst="rect">
            <a:avLst/>
          </a:prstGeom>
        </p:spPr>
      </p:pic>
      <p:sp>
        <p:nvSpPr>
          <p:cNvPr id="97" name="Rectangle 96">
            <a:extLst>
              <a:ext uri="{FF2B5EF4-FFF2-40B4-BE49-F238E27FC236}">
                <a16:creationId xmlns:a16="http://schemas.microsoft.com/office/drawing/2014/main" id="{DCBE1B01-A27C-45C2-ADA4-AA13C3AC1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516" y="2850674"/>
            <a:ext cx="2716145"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ight Triangle 98">
            <a:extLst>
              <a:ext uri="{FF2B5EF4-FFF2-40B4-BE49-F238E27FC236}">
                <a16:creationId xmlns:a16="http://schemas.microsoft.com/office/drawing/2014/main" id="{BE7E1DAA-43FB-4446-A354-9283DE668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64669" y="3250084"/>
            <a:ext cx="1911096" cy="1100751"/>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F6FE5468-759E-4E83-828A-5587C7F58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111" y="1485831"/>
            <a:ext cx="2537199" cy="137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图片 15" descr="箭头&#10;&#10;低可信度描述已自动生成">
            <a:extLst>
              <a:ext uri="{FF2B5EF4-FFF2-40B4-BE49-F238E27FC236}">
                <a16:creationId xmlns:a16="http://schemas.microsoft.com/office/drawing/2014/main" id="{AEFF76CF-9E5E-514D-A9BF-E3FECC7DC8E6}"/>
              </a:ext>
            </a:extLst>
          </p:cNvPr>
          <p:cNvPicPr>
            <a:picLocks noChangeAspect="1"/>
          </p:cNvPicPr>
          <p:nvPr/>
        </p:nvPicPr>
        <p:blipFill rotWithShape="1">
          <a:blip r:embed="rId5">
            <a:extLst>
              <a:ext uri="{28A0092B-C50C-407E-A947-70E740481C1C}">
                <a14:useLocalDpi xmlns:a14="http://schemas.microsoft.com/office/drawing/2010/main" val="0"/>
              </a:ext>
            </a:extLst>
          </a:blip>
          <a:srcRect t="13194" r="-4" b="1036"/>
          <a:stretch/>
        </p:blipFill>
        <p:spPr>
          <a:xfrm>
            <a:off x="3104115" y="1639389"/>
            <a:ext cx="1218223" cy="1044829"/>
          </a:xfrm>
          <a:prstGeom prst="rect">
            <a:avLst/>
          </a:prstGeom>
        </p:spPr>
      </p:pic>
      <p:pic>
        <p:nvPicPr>
          <p:cNvPr id="8" name="内容占位符 7" descr="图片包含 风筝, 飞行, 许多, 华美&#10;&#10;描述已自动生成">
            <a:extLst>
              <a:ext uri="{FF2B5EF4-FFF2-40B4-BE49-F238E27FC236}">
                <a16:creationId xmlns:a16="http://schemas.microsoft.com/office/drawing/2014/main" id="{03F3DD5D-B0A9-4C46-95BA-870AD114077B}"/>
              </a:ext>
            </a:extLst>
          </p:cNvPr>
          <p:cNvPicPr>
            <a:picLocks noChangeAspect="1"/>
          </p:cNvPicPr>
          <p:nvPr/>
        </p:nvPicPr>
        <p:blipFill rotWithShape="1">
          <a:blip r:embed="rId6">
            <a:extLst>
              <a:ext uri="{28A0092B-C50C-407E-A947-70E740481C1C}">
                <a14:useLocalDpi xmlns:a14="http://schemas.microsoft.com/office/drawing/2010/main" val="0"/>
              </a:ext>
            </a:extLst>
          </a:blip>
          <a:srcRect l="1181" r="13925" b="1"/>
          <a:stretch/>
        </p:blipFill>
        <p:spPr>
          <a:xfrm>
            <a:off x="4752408" y="3009630"/>
            <a:ext cx="1343006" cy="1581964"/>
          </a:xfrm>
          <a:prstGeom prst="rect">
            <a:avLst/>
          </a:prstGeom>
        </p:spPr>
      </p:pic>
      <p:sp>
        <p:nvSpPr>
          <p:cNvPr id="103" name="Rectangle 102">
            <a:extLst>
              <a:ext uri="{FF2B5EF4-FFF2-40B4-BE49-F238E27FC236}">
                <a16:creationId xmlns:a16="http://schemas.microsoft.com/office/drawing/2014/main" id="{99FE99BC-5F7D-47C3-AA1E-16D7DBDB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6605" y="2069831"/>
            <a:ext cx="2789854" cy="26368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descr="图片包含 看着, 苹果, 黑暗, 项链&#10;&#10;描述已自动生成">
            <a:extLst>
              <a:ext uri="{FF2B5EF4-FFF2-40B4-BE49-F238E27FC236}">
                <a16:creationId xmlns:a16="http://schemas.microsoft.com/office/drawing/2014/main" id="{AC4F974B-083F-D448-A0DE-0AA6B5BEA982}"/>
              </a:ext>
            </a:extLst>
          </p:cNvPr>
          <p:cNvPicPr>
            <a:picLocks noChangeAspect="1"/>
          </p:cNvPicPr>
          <p:nvPr/>
        </p:nvPicPr>
        <p:blipFill rotWithShape="1">
          <a:blip r:embed="rId7">
            <a:extLst>
              <a:ext uri="{28A0092B-C50C-407E-A947-70E740481C1C}">
                <a14:useLocalDpi xmlns:a14="http://schemas.microsoft.com/office/drawing/2010/main" val="0"/>
              </a:ext>
            </a:extLst>
          </a:blip>
          <a:srcRect r="4" b="4"/>
          <a:stretch/>
        </p:blipFill>
        <p:spPr>
          <a:xfrm>
            <a:off x="9007328" y="2265082"/>
            <a:ext cx="2288408" cy="2288408"/>
          </a:xfrm>
          <a:prstGeom prst="rect">
            <a:avLst/>
          </a:prstGeom>
        </p:spPr>
      </p:pic>
      <p:sp>
        <p:nvSpPr>
          <p:cNvPr id="105" name="Right Triangle 104">
            <a:extLst>
              <a:ext uri="{FF2B5EF4-FFF2-40B4-BE49-F238E27FC236}">
                <a16:creationId xmlns:a16="http://schemas.microsoft.com/office/drawing/2014/main" id="{27400BAF-FCE6-4296-8A0E-9B595ADC09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32800" y="4724529"/>
            <a:ext cx="325600" cy="4066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676364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标题 1"/>
          <p:cNvSpPr>
            <a:spLocks noGrp="1"/>
          </p:cNvSpPr>
          <p:nvPr>
            <p:ph type="title"/>
          </p:nvPr>
        </p:nvSpPr>
        <p:spPr>
          <a:xfrm>
            <a:off x="867564" y="1207827"/>
            <a:ext cx="4703910" cy="4203510"/>
          </a:xfrm>
        </p:spPr>
        <p:txBody>
          <a:bodyPr>
            <a:normAutofit/>
          </a:bodyPr>
          <a:lstStyle/>
          <a:p>
            <a:pPr algn="r"/>
            <a:r>
              <a:rPr lang="zh-CN" altLang="en-US" sz="3600">
                <a:solidFill>
                  <a:srgbClr val="FFFFFF"/>
                </a:solidFill>
              </a:rPr>
              <a:t>GUI画面</a:t>
            </a:r>
          </a:p>
        </p:txBody>
      </p:sp>
      <p:sp>
        <p:nvSpPr>
          <p:cNvPr id="44"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内容占位符 2"/>
          <p:cNvSpPr>
            <a:spLocks noGrp="1"/>
          </p:cNvSpPr>
          <p:nvPr>
            <p:ph idx="1"/>
          </p:nvPr>
        </p:nvSpPr>
        <p:spPr>
          <a:xfrm>
            <a:off x="6689354" y="1692323"/>
            <a:ext cx="4704256" cy="4361924"/>
          </a:xfrm>
        </p:spPr>
        <p:txBody>
          <a:bodyPr anchor="ctr">
            <a:normAutofit/>
          </a:bodyPr>
          <a:lstStyle/>
          <a:p>
            <a:pPr>
              <a:lnSpc>
                <a:spcPct val="100000"/>
              </a:lnSpc>
            </a:pPr>
            <a:r>
              <a:rPr lang="en-US" altLang="en-US" sz="2000" dirty="0">
                <a:solidFill>
                  <a:srgbClr val="FEFFFF"/>
                </a:solidFill>
              </a:rPr>
              <a:t>GUI</a:t>
            </a:r>
            <a:r>
              <a:rPr lang="ja-JP" altLang="en-US" sz="2000">
                <a:solidFill>
                  <a:srgbClr val="FEFFFF"/>
                </a:solidFill>
                <a:ea typeface="宋体" panose="02010600030101010101" pitchFamily="2" charset="-122"/>
              </a:rPr>
              <a:t>画面とは</a:t>
            </a:r>
            <a:r>
              <a:rPr lang="zh-CN" altLang="en-US" sz="2000" dirty="0">
                <a:solidFill>
                  <a:srgbClr val="FEFFFF"/>
                </a:solidFill>
              </a:rPr>
              <a:t>コンピューターの画面上に表示されるウィンドウやアイコン、ボタン、プルダウンメニューなどを使い、マウスなどのポインティングデバイスで操作できるインターフェース。これに対して、文字によるコマンド入力方式のインターフェースは「CUI（Character User Interface）」と呼ばれる。現在のパソコンのインターフェースは、ほぼすべてGUIを採用している。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6BF12335-0924-4B7A-A17E-F7D0CAEAD925}"/>
              </a:ext>
            </a:extLst>
          </p:cNvPr>
          <p:cNvSpPr>
            <a:spLocks noGrp="1"/>
          </p:cNvSpPr>
          <p:nvPr>
            <p:ph type="title"/>
          </p:nvPr>
        </p:nvSpPr>
        <p:spPr>
          <a:xfrm>
            <a:off x="958506" y="800392"/>
            <a:ext cx="10264697" cy="1212102"/>
          </a:xfrm>
        </p:spPr>
        <p:txBody>
          <a:bodyPr>
            <a:normAutofit/>
          </a:bodyPr>
          <a:lstStyle/>
          <a:p>
            <a:r>
              <a:rPr kumimoji="1" lang="ja-JP" altLang="en-US" sz="4000">
                <a:solidFill>
                  <a:srgbClr val="FFFFFF"/>
                </a:solidFill>
              </a:rPr>
              <a:t>これからやること</a:t>
            </a:r>
          </a:p>
        </p:txBody>
      </p:sp>
      <p:sp>
        <p:nvSpPr>
          <p:cNvPr id="3" name="コンテンツ プレースホルダー 2">
            <a:extLst>
              <a:ext uri="{FF2B5EF4-FFF2-40B4-BE49-F238E27FC236}">
                <a16:creationId xmlns:a16="http://schemas.microsoft.com/office/drawing/2014/main" id="{DF29742C-4EF9-4B9D-93F1-2E2DE2F896E1}"/>
              </a:ext>
            </a:extLst>
          </p:cNvPr>
          <p:cNvSpPr>
            <a:spLocks noGrp="1"/>
          </p:cNvSpPr>
          <p:nvPr>
            <p:ph idx="1"/>
          </p:nvPr>
        </p:nvSpPr>
        <p:spPr>
          <a:xfrm>
            <a:off x="1367624" y="2490436"/>
            <a:ext cx="9708995" cy="3567173"/>
          </a:xfrm>
        </p:spPr>
        <p:txBody>
          <a:bodyPr anchor="ctr">
            <a:normAutofit/>
          </a:bodyPr>
          <a:lstStyle/>
          <a:p>
            <a:r>
              <a:rPr kumimoji="1" lang="en-US" altLang="ja-JP" dirty="0"/>
              <a:t>12</a:t>
            </a:r>
            <a:r>
              <a:rPr kumimoji="1" lang="ja-JP" altLang="en-US"/>
              <a:t>月は機械学習を行います。</a:t>
            </a:r>
            <a:r>
              <a:rPr kumimoji="1" lang="en-US" altLang="ja-JP" dirty="0"/>
              <a:t>GUI</a:t>
            </a:r>
            <a:r>
              <a:rPr kumimoji="1" lang="ja-JP" altLang="en-US"/>
              <a:t>の制作も始まります。</a:t>
            </a:r>
            <a:endParaRPr kumimoji="1" lang="ja-JP" altLang="en-US" dirty="0"/>
          </a:p>
        </p:txBody>
      </p:sp>
    </p:spTree>
    <p:extLst>
      <p:ext uri="{BB962C8B-B14F-4D97-AF65-F5344CB8AC3E}">
        <p14:creationId xmlns:p14="http://schemas.microsoft.com/office/powerpoint/2010/main" val="64514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54C34CC5-D420-5749-BCFB-0FD6181F763C}"/>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kumimoji="1" lang="ja-JP" altLang="en-US" sz="4800" kern="1200">
                <a:solidFill>
                  <a:srgbClr val="FFFFFF"/>
                </a:solidFill>
                <a:latin typeface="+mj-lt"/>
                <a:ea typeface="+mj-ea"/>
                <a:cs typeface="+mj-cs"/>
              </a:rPr>
              <a:t>　　　　　</a:t>
            </a:r>
            <a:r>
              <a:rPr kumimoji="1" lang="zh-CN" altLang="en-US" sz="4800" kern="1200">
                <a:solidFill>
                  <a:srgbClr val="FFFFFF"/>
                </a:solidFill>
                <a:latin typeface="+mj-lt"/>
                <a:ea typeface="+mj-ea"/>
                <a:cs typeface="+mj-cs"/>
              </a:rPr>
              <a:t>ご静聴</a:t>
            </a:r>
          </a:p>
        </p:txBody>
      </p:sp>
      <p:sp>
        <p:nvSpPr>
          <p:cNvPr id="3" name="内容占位符 2">
            <a:extLst>
              <a:ext uri="{FF2B5EF4-FFF2-40B4-BE49-F238E27FC236}">
                <a16:creationId xmlns:a16="http://schemas.microsoft.com/office/drawing/2014/main" id="{D0D44EF0-5E72-BE4F-AB4C-639DF0AAC0ED}"/>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lnSpc>
                <a:spcPct val="90000"/>
              </a:lnSpc>
              <a:buNone/>
            </a:pPr>
            <a:r>
              <a:rPr kumimoji="1" lang="ja-JP" altLang="en-US" kern="1200">
                <a:solidFill>
                  <a:schemeClr val="tx1"/>
                </a:solidFill>
                <a:latin typeface="+mn-lt"/>
                <a:ea typeface="+mn-ea"/>
                <a:cs typeface="+mn-cs"/>
              </a:rPr>
              <a:t>　　　　　</a:t>
            </a:r>
            <a:r>
              <a:rPr kumimoji="1" lang="zh-CN" altLang="en-US" kern="1200">
                <a:solidFill>
                  <a:schemeClr val="tx1"/>
                </a:solidFill>
                <a:latin typeface="+mn-lt"/>
                <a:ea typeface="+mn-ea"/>
                <a:cs typeface="+mn-cs"/>
              </a:rPr>
              <a:t>ありがとうございました</a:t>
            </a:r>
          </a:p>
        </p:txBody>
      </p:sp>
    </p:spTree>
    <p:extLst>
      <p:ext uri="{BB962C8B-B14F-4D97-AF65-F5344CB8AC3E}">
        <p14:creationId xmlns:p14="http://schemas.microsoft.com/office/powerpoint/2010/main" val="257842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5EA45-FAE5-9943-9574-DCF2F81FC56F}"/>
              </a:ext>
            </a:extLst>
          </p:cNvPr>
          <p:cNvSpPr>
            <a:spLocks noGrp="1"/>
          </p:cNvSpPr>
          <p:nvPr>
            <p:ph type="title"/>
          </p:nvPr>
        </p:nvSpPr>
        <p:spPr/>
        <p:txBody>
          <a:bodyPr/>
          <a:lstStyle/>
          <a:p>
            <a:r>
              <a:rPr kumimoji="1" lang="ja-JP" altLang="en-US" sz="5400">
                <a:solidFill>
                  <a:schemeClr val="tx1"/>
                </a:solidFill>
              </a:rPr>
              <a:t>ジェスチャー</a:t>
            </a:r>
            <a:r>
              <a:rPr kumimoji="1" lang="zh-CN" altLang="en-US" sz="5400">
                <a:solidFill>
                  <a:schemeClr val="tx1"/>
                </a:solidFill>
              </a:rPr>
              <a:t>認識システム</a:t>
            </a:r>
            <a:endParaRPr kumimoji="1" lang="zh-CN" altLang="en-US" dirty="0">
              <a:solidFill>
                <a:schemeClr val="tx1"/>
              </a:solidFill>
            </a:endParaRPr>
          </a:p>
        </p:txBody>
      </p:sp>
      <p:graphicFrame>
        <p:nvGraphicFramePr>
          <p:cNvPr id="5" name="内容占位符 2">
            <a:extLst>
              <a:ext uri="{FF2B5EF4-FFF2-40B4-BE49-F238E27FC236}">
                <a16:creationId xmlns:a16="http://schemas.microsoft.com/office/drawing/2014/main" id="{66E064C1-70F8-4BCA-B766-CBDB06BC45E3}"/>
              </a:ext>
            </a:extLst>
          </p:cNvPr>
          <p:cNvGraphicFramePr>
            <a:graphicFrameLocks noGrp="1"/>
          </p:cNvGraphicFramePr>
          <p:nvPr>
            <p:ph idx="1"/>
          </p:nvPr>
        </p:nvGraphicFramePr>
        <p:xfrm>
          <a:off x="838200" y="2178657"/>
          <a:ext cx="10515600" cy="3998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06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grpSp>
        <p:nvGrpSpPr>
          <p:cNvPr id="2" name="Group 2"/>
          <p:cNvGrpSpPr/>
          <p:nvPr/>
        </p:nvGrpSpPr>
        <p:grpSpPr>
          <a:xfrm>
            <a:off x="4314300" y="3519509"/>
            <a:ext cx="797661" cy="119886"/>
            <a:chOff x="0" y="0"/>
            <a:chExt cx="2339590" cy="429260"/>
          </a:xfrm>
        </p:grpSpPr>
        <p:sp>
          <p:nvSpPr>
            <p:cNvPr id="3" name="Freeform 3"/>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6" name="Group 6"/>
          <p:cNvGrpSpPr/>
          <p:nvPr/>
        </p:nvGrpSpPr>
        <p:grpSpPr>
          <a:xfrm rot="5400000" flipH="1">
            <a:off x="7521243" y="3911153"/>
            <a:ext cx="288547" cy="106069"/>
            <a:chOff x="0" y="0"/>
            <a:chExt cx="2339590" cy="429260"/>
          </a:xfrm>
        </p:grpSpPr>
        <p:sp>
          <p:nvSpPr>
            <p:cNvPr id="7" name="Freeform 7"/>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8" name="Group 8"/>
          <p:cNvGrpSpPr/>
          <p:nvPr/>
        </p:nvGrpSpPr>
        <p:grpSpPr>
          <a:xfrm>
            <a:off x="8375578" y="3520726"/>
            <a:ext cx="560860" cy="102905"/>
            <a:chOff x="0" y="0"/>
            <a:chExt cx="2339590" cy="429260"/>
          </a:xfrm>
        </p:grpSpPr>
        <p:sp>
          <p:nvSpPr>
            <p:cNvPr id="9" name="Freeform 9"/>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10" name="Group 10"/>
          <p:cNvGrpSpPr/>
          <p:nvPr/>
        </p:nvGrpSpPr>
        <p:grpSpPr>
          <a:xfrm>
            <a:off x="6398643" y="3499093"/>
            <a:ext cx="594547" cy="132179"/>
            <a:chOff x="0" y="0"/>
            <a:chExt cx="2339590" cy="429260"/>
          </a:xfrm>
        </p:grpSpPr>
        <p:sp>
          <p:nvSpPr>
            <p:cNvPr id="11" name="Freeform 11"/>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14" name="Group 14"/>
          <p:cNvGrpSpPr/>
          <p:nvPr/>
        </p:nvGrpSpPr>
        <p:grpSpPr>
          <a:xfrm>
            <a:off x="3044938" y="3377709"/>
            <a:ext cx="1228126" cy="388941"/>
            <a:chOff x="0" y="0"/>
            <a:chExt cx="1746668" cy="553160"/>
          </a:xfrm>
          <a:scene3d>
            <a:camera prst="orthographicFront">
              <a:rot lat="0" lon="0" rev="0"/>
            </a:camera>
            <a:lightRig rig="balanced" dir="t">
              <a:rot lat="0" lon="0" rev="8700000"/>
            </a:lightRig>
          </a:scene3d>
        </p:grpSpPr>
        <p:pic>
          <p:nvPicPr>
            <p:cNvPr id="15" name="Picture 1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16" name="TextBox 16"/>
            <p:cNvSpPr txBox="1"/>
            <p:nvPr/>
          </p:nvSpPr>
          <p:spPr>
            <a:xfrm>
              <a:off x="133197" y="183969"/>
              <a:ext cx="1485899"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r>
                <a:rPr lang="ja-JP" altLang="en-US" sz="1050" dirty="0">
                  <a:latin typeface="Aileron Regular"/>
                </a:rPr>
                <a:t>データセット</a:t>
              </a:r>
              <a:endParaRPr lang="en-US" sz="1050" dirty="0">
                <a:latin typeface="Aileron Regular"/>
              </a:endParaRPr>
            </a:p>
          </p:txBody>
        </p:sp>
      </p:grpSp>
      <p:grpSp>
        <p:nvGrpSpPr>
          <p:cNvPr id="23" name="Group 23"/>
          <p:cNvGrpSpPr/>
          <p:nvPr/>
        </p:nvGrpSpPr>
        <p:grpSpPr>
          <a:xfrm>
            <a:off x="5129282" y="3363882"/>
            <a:ext cx="1228126" cy="388941"/>
            <a:chOff x="0" y="0"/>
            <a:chExt cx="1746668" cy="553160"/>
          </a:xfrm>
        </p:grpSpPr>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5" name="TextBox 25"/>
            <p:cNvSpPr txBox="1"/>
            <p:nvPr/>
          </p:nvSpPr>
          <p:spPr>
            <a:xfrm>
              <a:off x="133197" y="183969"/>
              <a:ext cx="1485899" cy="182386"/>
            </a:xfrm>
            <a:prstGeom prst="rect">
              <a:avLst/>
            </a:prstGeom>
          </p:spPr>
          <p:txBody>
            <a:bodyPr lIns="0" tIns="0" rIns="0" bIns="0" rtlCol="0" anchor="t">
              <a:spAutoFit/>
            </a:bodyPr>
            <a:lstStyle/>
            <a:p>
              <a:pPr algn="ctr">
                <a:lnSpc>
                  <a:spcPts val="1048"/>
                </a:lnSpc>
              </a:pPr>
              <a:r>
                <a:rPr lang="ja-JP" altLang="en-US" sz="1050" dirty="0">
                  <a:latin typeface="Aileron Regular"/>
                </a:rPr>
                <a:t>総合学習</a:t>
              </a:r>
              <a:endParaRPr lang="en-US" sz="1050" dirty="0">
                <a:latin typeface="Aileron Regular"/>
              </a:endParaRPr>
            </a:p>
          </p:txBody>
        </p:sp>
      </p:grpSp>
      <p:grpSp>
        <p:nvGrpSpPr>
          <p:cNvPr id="26" name="Group 26"/>
          <p:cNvGrpSpPr/>
          <p:nvPr/>
        </p:nvGrpSpPr>
        <p:grpSpPr>
          <a:xfrm>
            <a:off x="7029026" y="3365767"/>
            <a:ext cx="1325934" cy="400883"/>
            <a:chOff x="0" y="0"/>
            <a:chExt cx="1746668" cy="553160"/>
          </a:xfrm>
          <a:effectLst/>
          <a:scene3d>
            <a:camera prst="orthographicFront">
              <a:rot lat="0" lon="0" rev="0"/>
            </a:camera>
            <a:lightRig rig="balanced" dir="t">
              <a:rot lat="0" lon="0" rev="8700000"/>
            </a:lightRig>
          </a:scene3d>
        </p:grpSpPr>
        <p:pic>
          <p:nvPicPr>
            <p:cNvPr id="27" name="Picture 2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28" name="TextBox 28"/>
            <p:cNvSpPr txBox="1"/>
            <p:nvPr/>
          </p:nvSpPr>
          <p:spPr>
            <a:xfrm>
              <a:off x="133200" y="183971"/>
              <a:ext cx="1485899" cy="182386"/>
            </a:xfrm>
            <a:prstGeom prst="rect">
              <a:avLst/>
            </a:prstGeom>
            <a:ln>
              <a:noFill/>
            </a:ln>
            <a:effectLst>
              <a:outerShdw blurRad="44450" dist="27940" dir="5400000" algn="ctr">
                <a:srgbClr val="000000">
                  <a:alpha val="32000"/>
                </a:srgbClr>
              </a:outerShdw>
              <a:reflection blurRad="6350" stA="50000" endA="300" endPos="38500" dist="50800" dir="5400000" sy="-100000" algn="bl" rotWithShape="0"/>
            </a:effectLst>
            <a:sp3d>
              <a:bevelT w="190500" h="38100"/>
            </a:sp3d>
          </p:spPr>
          <p:txBody>
            <a:bodyPr lIns="0" tIns="0" rIns="0" bIns="0" rtlCol="0" anchor="t">
              <a:spAutoFit/>
            </a:bodyPr>
            <a:lstStyle/>
            <a:p>
              <a:pPr algn="ctr">
                <a:lnSpc>
                  <a:spcPts val="1048"/>
                </a:lnSpc>
              </a:pPr>
              <a:r>
                <a:rPr lang="ja-JP" altLang="en-US" sz="1050" dirty="0">
                  <a:latin typeface="Aileron Regular"/>
                </a:rPr>
                <a:t>予測結果</a:t>
              </a:r>
              <a:r>
                <a:rPr lang="en-US" sz="911" dirty="0">
                  <a:solidFill>
                    <a:srgbClr val="666666"/>
                  </a:solidFill>
                  <a:latin typeface="Aileron Regular"/>
                </a:rPr>
                <a:t> </a:t>
              </a:r>
            </a:p>
          </p:txBody>
        </p:sp>
      </p:grpSp>
      <p:grpSp>
        <p:nvGrpSpPr>
          <p:cNvPr id="30" name="Group 30"/>
          <p:cNvGrpSpPr/>
          <p:nvPr/>
        </p:nvGrpSpPr>
        <p:grpSpPr>
          <a:xfrm>
            <a:off x="8971437" y="3363882"/>
            <a:ext cx="1555430" cy="406168"/>
            <a:chOff x="0" y="0"/>
            <a:chExt cx="1746668" cy="553160"/>
          </a:xfrm>
          <a:scene3d>
            <a:camera prst="orthographicFront">
              <a:rot lat="0" lon="0" rev="0"/>
            </a:camera>
            <a:lightRig rig="balanced" dir="t">
              <a:rot lat="0" lon="0" rev="8700000"/>
            </a:lightRig>
          </a:scene3d>
        </p:grpSpPr>
        <p:pic>
          <p:nvPicPr>
            <p:cNvPr id="31" name="Picture 3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32" name="TextBox 32"/>
            <p:cNvSpPr txBox="1"/>
            <p:nvPr/>
          </p:nvSpPr>
          <p:spPr>
            <a:xfrm>
              <a:off x="151466" y="228049"/>
              <a:ext cx="1538460" cy="179366"/>
            </a:xfrm>
            <a:prstGeom prst="rect">
              <a:avLst/>
            </a:prstGeom>
            <a:ln>
              <a:noFill/>
            </a:ln>
            <a:effectLst>
              <a:outerShdw blurRad="44450" dist="27940" dir="5400000" algn="ctr">
                <a:srgbClr val="000000">
                  <a:alpha val="32000"/>
                </a:srgbClr>
              </a:outerShdw>
            </a:effectLst>
            <a:sp3d>
              <a:bevelT w="190500" h="38100"/>
            </a:sp3d>
          </p:spPr>
          <p:txBody>
            <a:bodyPr wrap="square" lIns="0" tIns="0" rIns="0" bIns="0" rtlCol="0" anchor="t">
              <a:spAutoFit/>
            </a:bodyPr>
            <a:lstStyle/>
            <a:p>
              <a:pPr algn="ctr">
                <a:lnSpc>
                  <a:spcPts val="1048"/>
                </a:lnSpc>
              </a:pPr>
              <a:r>
                <a:rPr lang="en-US" sz="1050" dirty="0">
                  <a:latin typeface="Aileron Regular"/>
                </a:rPr>
                <a:t> </a:t>
              </a:r>
              <a:r>
                <a:rPr lang="ja-JP" altLang="en-US" sz="1050" dirty="0">
                  <a:latin typeface="Aileron Regular"/>
                </a:rPr>
                <a:t>機能</a:t>
              </a:r>
              <a:endParaRPr lang="en-US" sz="1050" dirty="0">
                <a:latin typeface="Aileron Regular"/>
              </a:endParaRPr>
            </a:p>
          </p:txBody>
        </p:sp>
        <p:sp>
          <p:nvSpPr>
            <p:cNvPr id="33" name="TextBox 33"/>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sp>
          <p:nvSpPr>
            <p:cNvPr id="34" name="TextBox 34"/>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grpSp>
      <p:pic>
        <p:nvPicPr>
          <p:cNvPr id="35" name="Picture 3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376393"/>
            <a:ext cx="12191999" cy="600420"/>
          </a:xfrm>
          <a:prstGeom prst="rect">
            <a:avLst/>
          </a:prstGeom>
        </p:spPr>
      </p:pic>
      <p:grpSp>
        <p:nvGrpSpPr>
          <p:cNvPr id="36" name="Group 36"/>
          <p:cNvGrpSpPr/>
          <p:nvPr/>
        </p:nvGrpSpPr>
        <p:grpSpPr>
          <a:xfrm rot="-5400000" flipH="1">
            <a:off x="5583337" y="3161420"/>
            <a:ext cx="300579" cy="115619"/>
            <a:chOff x="0" y="0"/>
            <a:chExt cx="2339590" cy="429260"/>
          </a:xfrm>
        </p:grpSpPr>
        <p:sp>
          <p:nvSpPr>
            <p:cNvPr id="37" name="Freeform 37"/>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38" name="Group 38"/>
          <p:cNvGrpSpPr/>
          <p:nvPr/>
        </p:nvGrpSpPr>
        <p:grpSpPr>
          <a:xfrm rot="5400000" flipH="1">
            <a:off x="3448350" y="3952468"/>
            <a:ext cx="400884" cy="105358"/>
            <a:chOff x="0" y="0"/>
            <a:chExt cx="2339590" cy="429260"/>
          </a:xfrm>
        </p:grpSpPr>
        <p:sp>
          <p:nvSpPr>
            <p:cNvPr id="39" name="Freeform 39"/>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sp>
        <p:nvSpPr>
          <p:cNvPr id="43" name="TextBox 43"/>
          <p:cNvSpPr txBox="1"/>
          <p:nvPr/>
        </p:nvSpPr>
        <p:spPr>
          <a:xfrm>
            <a:off x="3451838" y="788749"/>
            <a:ext cx="4947047" cy="823687"/>
          </a:xfrm>
          <a:prstGeom prst="rect">
            <a:avLst/>
          </a:prstGeom>
          <a:ln>
            <a:noFill/>
          </a:ln>
          <a:effectLst>
            <a:innerShdw blurRad="63500" dist="50800" dir="135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rtlCol="0" anchor="t">
            <a:spAutoFit/>
          </a:bodyPr>
          <a:lstStyle/>
          <a:p>
            <a:pPr algn="ctr">
              <a:lnSpc>
                <a:spcPts val="3200"/>
              </a:lnSpc>
            </a:pPr>
            <a:r>
              <a:rPr lang="ja-JP" altLang="en-US" sz="3018">
                <a:solidFill>
                  <a:srgbClr val="53F7A0"/>
                </a:solidFill>
                <a:latin typeface="Baskerville Old Face" panose="02020602080505020303" pitchFamily="18" charset="0"/>
                <a:ea typeface="Aileron Heavy Bold"/>
              </a:rPr>
              <a:t>システム構造図</a:t>
            </a:r>
            <a:endParaRPr lang="en-US" altLang="ja-JP" sz="3018" dirty="0">
              <a:solidFill>
                <a:srgbClr val="53F7A0"/>
              </a:solidFill>
              <a:latin typeface="Baskerville Old Face" panose="02020602080505020303" pitchFamily="18" charset="0"/>
              <a:ea typeface="Aileron Heavy Bold"/>
            </a:endParaRPr>
          </a:p>
          <a:p>
            <a:pPr algn="ctr">
              <a:lnSpc>
                <a:spcPts val="3200"/>
              </a:lnSpc>
            </a:pPr>
            <a:endParaRPr lang="en-US" sz="3018" dirty="0">
              <a:solidFill>
                <a:srgbClr val="53F7A0"/>
              </a:solidFill>
              <a:latin typeface="Baskerville Old Face" panose="02020602080505020303" pitchFamily="18" charset="0"/>
              <a:ea typeface="Aileron Heavy Bold"/>
            </a:endParaRPr>
          </a:p>
        </p:txBody>
      </p:sp>
      <p:sp>
        <p:nvSpPr>
          <p:cNvPr id="46" name="TextBox 46"/>
          <p:cNvSpPr txBox="1"/>
          <p:nvPr/>
        </p:nvSpPr>
        <p:spPr>
          <a:xfrm>
            <a:off x="5441650" y="1504105"/>
            <a:ext cx="1377340" cy="327269"/>
          </a:xfrm>
          <a:prstGeom prst="rect">
            <a:avLst/>
          </a:prstGeom>
        </p:spPr>
        <p:txBody>
          <a:bodyPr wrap="square" lIns="0" tIns="0" rIns="0" bIns="0" rtlCol="0" anchor="t">
            <a:spAutoFit/>
          </a:bodyPr>
          <a:lstStyle/>
          <a:p>
            <a:pPr marL="60215" lvl="1">
              <a:lnSpc>
                <a:spcPts val="1254"/>
              </a:lnSpc>
            </a:pPr>
            <a:endParaRPr lang="en-US" sz="1050" dirty="0">
              <a:latin typeface="Aileron Regular"/>
            </a:endParaRPr>
          </a:p>
          <a:p>
            <a:pPr marL="60215" lvl="1">
              <a:lnSpc>
                <a:spcPts val="1254"/>
              </a:lnSpc>
            </a:pPr>
            <a:endParaRPr lang="en-US" sz="1050" dirty="0">
              <a:latin typeface="Aileron Regular"/>
            </a:endParaRPr>
          </a:p>
        </p:txBody>
      </p:sp>
      <p:sp>
        <p:nvSpPr>
          <p:cNvPr id="48" name="TextBox 48"/>
          <p:cNvSpPr txBox="1"/>
          <p:nvPr/>
        </p:nvSpPr>
        <p:spPr>
          <a:xfrm>
            <a:off x="5296884" y="6484629"/>
            <a:ext cx="6628416" cy="137666"/>
          </a:xfrm>
          <a:prstGeom prst="rect">
            <a:avLst/>
          </a:prstGeom>
        </p:spPr>
        <p:txBody>
          <a:bodyPr wrap="square" lIns="0" tIns="0" rIns="0" bIns="0" rtlCol="0" anchor="t">
            <a:spAutoFit/>
          </a:bodyPr>
          <a:lstStyle/>
          <a:p>
            <a:pPr algn="r">
              <a:lnSpc>
                <a:spcPts val="999"/>
              </a:lnSpc>
            </a:pPr>
            <a:r>
              <a:rPr lang="en-US" sz="1400" dirty="0">
                <a:solidFill>
                  <a:srgbClr val="666666"/>
                </a:solidFill>
                <a:ea typeface="Aileron Heavy Bold"/>
              </a:rPr>
              <a:t>横浜システム工学院</a:t>
            </a:r>
            <a:r>
              <a:rPr lang="en-US" altLang="ja-JP" sz="1400" dirty="0">
                <a:solidFill>
                  <a:srgbClr val="666666"/>
                </a:solidFill>
                <a:ea typeface="Aileron Heavy Bold"/>
              </a:rPr>
              <a:t>-</a:t>
            </a:r>
            <a:r>
              <a:rPr lang="en-US" sz="1400" dirty="0">
                <a:solidFill>
                  <a:srgbClr val="666666"/>
                </a:solidFill>
                <a:ea typeface="Aileron Heavy Bold"/>
              </a:rPr>
              <a:t>AI21-GRP-1</a:t>
            </a:r>
          </a:p>
        </p:txBody>
      </p:sp>
      <p:grpSp>
        <p:nvGrpSpPr>
          <p:cNvPr id="58" name="Group 14">
            <a:extLst>
              <a:ext uri="{FF2B5EF4-FFF2-40B4-BE49-F238E27FC236}">
                <a16:creationId xmlns:a16="http://schemas.microsoft.com/office/drawing/2014/main" id="{77F74FFB-56AB-4A5E-B2A9-DDC8CC3D5DC8}"/>
              </a:ext>
            </a:extLst>
          </p:cNvPr>
          <p:cNvGrpSpPr/>
          <p:nvPr/>
        </p:nvGrpSpPr>
        <p:grpSpPr>
          <a:xfrm>
            <a:off x="3044938" y="4230348"/>
            <a:ext cx="1228126" cy="388941"/>
            <a:chOff x="0" y="0"/>
            <a:chExt cx="1746668" cy="553160"/>
          </a:xfrm>
          <a:scene3d>
            <a:camera prst="orthographicFront">
              <a:rot lat="0" lon="0" rev="0"/>
            </a:camera>
            <a:lightRig rig="balanced" dir="t">
              <a:rot lat="0" lon="0" rev="8700000"/>
            </a:lightRig>
          </a:scene3d>
        </p:grpSpPr>
        <p:pic>
          <p:nvPicPr>
            <p:cNvPr id="59" name="Picture 15">
              <a:extLst>
                <a:ext uri="{FF2B5EF4-FFF2-40B4-BE49-F238E27FC236}">
                  <a16:creationId xmlns:a16="http://schemas.microsoft.com/office/drawing/2014/main" id="{A39AEDA8-7B4C-4895-94A9-86B33D2C130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60" name="TextBox 16">
              <a:extLst>
                <a:ext uri="{FF2B5EF4-FFF2-40B4-BE49-F238E27FC236}">
                  <a16:creationId xmlns:a16="http://schemas.microsoft.com/office/drawing/2014/main" id="{10C5FC50-36EC-47FE-A411-19AC6ACD8BBD}"/>
                </a:ext>
              </a:extLst>
            </p:cNvPr>
            <p:cNvSpPr txBox="1"/>
            <p:nvPr/>
          </p:nvSpPr>
          <p:spPr>
            <a:xfrm>
              <a:off x="133197" y="183969"/>
              <a:ext cx="1485899" cy="187311"/>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r>
                <a:rPr lang="ja-JP" altLang="en-US" sz="1050" dirty="0">
                  <a:latin typeface="Aileron Regular"/>
                </a:rPr>
                <a:t>特徴計算</a:t>
              </a:r>
              <a:endParaRPr lang="en-US" sz="1050" dirty="0">
                <a:latin typeface="Aileron Regular"/>
              </a:endParaRPr>
            </a:p>
          </p:txBody>
        </p:sp>
      </p:grpSp>
      <p:grpSp>
        <p:nvGrpSpPr>
          <p:cNvPr id="61" name="Group 38">
            <a:extLst>
              <a:ext uri="{FF2B5EF4-FFF2-40B4-BE49-F238E27FC236}">
                <a16:creationId xmlns:a16="http://schemas.microsoft.com/office/drawing/2014/main" id="{48D45A32-F404-4D98-8007-711A54A99776}"/>
              </a:ext>
            </a:extLst>
          </p:cNvPr>
          <p:cNvGrpSpPr/>
          <p:nvPr/>
        </p:nvGrpSpPr>
        <p:grpSpPr>
          <a:xfrm rot="5400000" flipH="1">
            <a:off x="3444884" y="4835877"/>
            <a:ext cx="439783" cy="106604"/>
            <a:chOff x="0" y="0"/>
            <a:chExt cx="2339590" cy="429260"/>
          </a:xfrm>
        </p:grpSpPr>
        <p:sp>
          <p:nvSpPr>
            <p:cNvPr id="62" name="Freeform 39">
              <a:extLst>
                <a:ext uri="{FF2B5EF4-FFF2-40B4-BE49-F238E27FC236}">
                  <a16:creationId xmlns:a16="http://schemas.microsoft.com/office/drawing/2014/main" id="{D384E959-97C8-4DB3-BDD4-F7A95FE083E7}"/>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64" name="Group 14">
            <a:extLst>
              <a:ext uri="{FF2B5EF4-FFF2-40B4-BE49-F238E27FC236}">
                <a16:creationId xmlns:a16="http://schemas.microsoft.com/office/drawing/2014/main" id="{8FAF44B5-DA48-423B-AFE5-AAD2F4A354F9}"/>
              </a:ext>
            </a:extLst>
          </p:cNvPr>
          <p:cNvGrpSpPr/>
          <p:nvPr/>
        </p:nvGrpSpPr>
        <p:grpSpPr>
          <a:xfrm>
            <a:off x="3111537" y="5108899"/>
            <a:ext cx="1228126" cy="388941"/>
            <a:chOff x="1752" y="-72057"/>
            <a:chExt cx="1746668" cy="553160"/>
          </a:xfrm>
          <a:scene3d>
            <a:camera prst="orthographicFront">
              <a:rot lat="0" lon="0" rev="0"/>
            </a:camera>
            <a:lightRig rig="balanced" dir="t">
              <a:rot lat="0" lon="0" rev="8700000"/>
            </a:lightRig>
          </a:scene3d>
        </p:grpSpPr>
        <p:pic>
          <p:nvPicPr>
            <p:cNvPr id="66" name="Picture 15">
              <a:extLst>
                <a:ext uri="{FF2B5EF4-FFF2-40B4-BE49-F238E27FC236}">
                  <a16:creationId xmlns:a16="http://schemas.microsoft.com/office/drawing/2014/main" id="{B991656E-1005-4FDD-9AD7-234C342AF99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52" y="-72057"/>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67" name="TextBox 16">
              <a:extLst>
                <a:ext uri="{FF2B5EF4-FFF2-40B4-BE49-F238E27FC236}">
                  <a16:creationId xmlns:a16="http://schemas.microsoft.com/office/drawing/2014/main" id="{EC61D07B-239C-4321-8C65-6591E099ABDF}"/>
                </a:ext>
              </a:extLst>
            </p:cNvPr>
            <p:cNvSpPr txBox="1"/>
            <p:nvPr/>
          </p:nvSpPr>
          <p:spPr>
            <a:xfrm>
              <a:off x="133197" y="183968"/>
              <a:ext cx="1485899" cy="187311"/>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r>
                <a:rPr lang="en-US" altLang="ja-JP" sz="1050" dirty="0">
                  <a:latin typeface="Aileron Regular"/>
                </a:rPr>
                <a:t>OpenCV</a:t>
              </a:r>
              <a:r>
                <a:rPr lang="ja-JP" altLang="en-US" sz="1050" dirty="0">
                  <a:latin typeface="Aileron Regular"/>
                </a:rPr>
                <a:t>画像処理</a:t>
              </a:r>
              <a:endParaRPr lang="en-US" sz="1050" dirty="0">
                <a:latin typeface="Aileron Regular"/>
              </a:endParaRPr>
            </a:p>
          </p:txBody>
        </p:sp>
      </p:grpSp>
      <p:grpSp>
        <p:nvGrpSpPr>
          <p:cNvPr id="68" name="Group 14">
            <a:extLst>
              <a:ext uri="{FF2B5EF4-FFF2-40B4-BE49-F238E27FC236}">
                <a16:creationId xmlns:a16="http://schemas.microsoft.com/office/drawing/2014/main" id="{4A5CFE17-EE23-4779-8BD1-F098112B77F4}"/>
              </a:ext>
            </a:extLst>
          </p:cNvPr>
          <p:cNvGrpSpPr/>
          <p:nvPr/>
        </p:nvGrpSpPr>
        <p:grpSpPr>
          <a:xfrm>
            <a:off x="2974318" y="5933646"/>
            <a:ext cx="1456800" cy="419687"/>
            <a:chOff x="0" y="0"/>
            <a:chExt cx="1746668" cy="553160"/>
          </a:xfrm>
          <a:scene3d>
            <a:camera prst="orthographicFront">
              <a:rot lat="0" lon="0" rev="0"/>
            </a:camera>
            <a:lightRig rig="balanced" dir="t">
              <a:rot lat="0" lon="0" rev="8700000"/>
            </a:lightRig>
          </a:scene3d>
        </p:grpSpPr>
        <p:pic>
          <p:nvPicPr>
            <p:cNvPr id="69" name="Picture 15">
              <a:extLst>
                <a:ext uri="{FF2B5EF4-FFF2-40B4-BE49-F238E27FC236}">
                  <a16:creationId xmlns:a16="http://schemas.microsoft.com/office/drawing/2014/main" id="{52BFFBB5-4FD7-42EF-8295-3F771C17001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70" name="TextBox 16">
              <a:extLst>
                <a:ext uri="{FF2B5EF4-FFF2-40B4-BE49-F238E27FC236}">
                  <a16:creationId xmlns:a16="http://schemas.microsoft.com/office/drawing/2014/main" id="{30FD3B95-99DB-491C-9B89-46D32E3AABAF}"/>
                </a:ext>
              </a:extLst>
            </p:cNvPr>
            <p:cNvSpPr txBox="1"/>
            <p:nvPr/>
          </p:nvSpPr>
          <p:spPr>
            <a:xfrm>
              <a:off x="133197" y="183969"/>
              <a:ext cx="1485899" cy="187311"/>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r>
                <a:rPr lang="ja-JP" altLang="en-US" sz="1050" dirty="0">
                  <a:latin typeface="Aileron Regular"/>
                </a:rPr>
                <a:t>データ収集</a:t>
              </a:r>
              <a:endParaRPr lang="en-US" sz="1050" dirty="0">
                <a:latin typeface="Aileron Regular"/>
              </a:endParaRPr>
            </a:p>
          </p:txBody>
        </p:sp>
      </p:grpSp>
      <p:grpSp>
        <p:nvGrpSpPr>
          <p:cNvPr id="71" name="Group 6">
            <a:extLst>
              <a:ext uri="{FF2B5EF4-FFF2-40B4-BE49-F238E27FC236}">
                <a16:creationId xmlns:a16="http://schemas.microsoft.com/office/drawing/2014/main" id="{56958D1F-3B30-4114-B3E5-1A90C78D7A93}"/>
              </a:ext>
            </a:extLst>
          </p:cNvPr>
          <p:cNvGrpSpPr/>
          <p:nvPr/>
        </p:nvGrpSpPr>
        <p:grpSpPr>
          <a:xfrm rot="5400000" flipH="1">
            <a:off x="3457416" y="5663883"/>
            <a:ext cx="419688" cy="107867"/>
            <a:chOff x="0" y="0"/>
            <a:chExt cx="2339590" cy="429260"/>
          </a:xfrm>
        </p:grpSpPr>
        <p:sp>
          <p:nvSpPr>
            <p:cNvPr id="73" name="Freeform 7">
              <a:extLst>
                <a:ext uri="{FF2B5EF4-FFF2-40B4-BE49-F238E27FC236}">
                  <a16:creationId xmlns:a16="http://schemas.microsoft.com/office/drawing/2014/main" id="{58487490-1ABE-43EC-9BF5-91F1523E4E8B}"/>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75" name="Group 23">
            <a:extLst>
              <a:ext uri="{FF2B5EF4-FFF2-40B4-BE49-F238E27FC236}">
                <a16:creationId xmlns:a16="http://schemas.microsoft.com/office/drawing/2014/main" id="{E68FD5EA-BA16-4CF1-BE8A-2D4801E8D4C1}"/>
              </a:ext>
            </a:extLst>
          </p:cNvPr>
          <p:cNvGrpSpPr/>
          <p:nvPr/>
        </p:nvGrpSpPr>
        <p:grpSpPr>
          <a:xfrm>
            <a:off x="5119718" y="2745453"/>
            <a:ext cx="1267312" cy="370997"/>
            <a:chOff x="0" y="0"/>
            <a:chExt cx="1746668" cy="553160"/>
          </a:xfrm>
        </p:grpSpPr>
        <p:pic>
          <p:nvPicPr>
            <p:cNvPr id="76" name="Picture 24">
              <a:extLst>
                <a:ext uri="{FF2B5EF4-FFF2-40B4-BE49-F238E27FC236}">
                  <a16:creationId xmlns:a16="http://schemas.microsoft.com/office/drawing/2014/main" id="{95A7C91E-A0A7-4B4B-A94B-18E6219CF7E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7" name="TextBox 25">
              <a:extLst>
                <a:ext uri="{FF2B5EF4-FFF2-40B4-BE49-F238E27FC236}">
                  <a16:creationId xmlns:a16="http://schemas.microsoft.com/office/drawing/2014/main" id="{EA7EF684-681E-4C2F-9741-1361BE12E9E8}"/>
                </a:ext>
              </a:extLst>
            </p:cNvPr>
            <p:cNvSpPr txBox="1"/>
            <p:nvPr/>
          </p:nvSpPr>
          <p:spPr>
            <a:xfrm>
              <a:off x="133197" y="183969"/>
              <a:ext cx="1485899" cy="187311"/>
            </a:xfrm>
            <a:prstGeom prst="rect">
              <a:avLst/>
            </a:prstGeom>
          </p:spPr>
          <p:txBody>
            <a:bodyPr lIns="0" tIns="0" rIns="0" bIns="0" rtlCol="0" anchor="t">
              <a:spAutoFit/>
            </a:bodyPr>
            <a:lstStyle/>
            <a:p>
              <a:pPr algn="ctr">
                <a:lnSpc>
                  <a:spcPts val="1048"/>
                </a:lnSpc>
              </a:pPr>
              <a:r>
                <a:rPr lang="en-US" altLang="ja-JP" sz="1050" dirty="0">
                  <a:latin typeface="Aileron Regular"/>
                </a:rPr>
                <a:t>KNN </a:t>
              </a:r>
              <a:r>
                <a:rPr lang="ja-JP" altLang="en-US" sz="1050" dirty="0">
                  <a:latin typeface="Aileron Regular"/>
                </a:rPr>
                <a:t>　</a:t>
              </a:r>
              <a:r>
                <a:rPr lang="en-US" altLang="ja-JP" sz="1050" dirty="0">
                  <a:latin typeface="Aileron Regular"/>
                </a:rPr>
                <a:t>SVM</a:t>
              </a:r>
              <a:endParaRPr lang="en-US" sz="1050" dirty="0">
                <a:latin typeface="Aileron Regular"/>
              </a:endParaRPr>
            </a:p>
          </p:txBody>
        </p:sp>
      </p:grpSp>
      <p:grpSp>
        <p:nvGrpSpPr>
          <p:cNvPr id="78" name="Group 23">
            <a:extLst>
              <a:ext uri="{FF2B5EF4-FFF2-40B4-BE49-F238E27FC236}">
                <a16:creationId xmlns:a16="http://schemas.microsoft.com/office/drawing/2014/main" id="{D28B1DC9-AF12-4E54-8B8A-B68A312E75F0}"/>
              </a:ext>
            </a:extLst>
          </p:cNvPr>
          <p:cNvGrpSpPr/>
          <p:nvPr/>
        </p:nvGrpSpPr>
        <p:grpSpPr>
          <a:xfrm>
            <a:off x="5129282" y="2093943"/>
            <a:ext cx="1228126" cy="388941"/>
            <a:chOff x="0" y="0"/>
            <a:chExt cx="1746668" cy="553160"/>
          </a:xfrm>
        </p:grpSpPr>
        <p:pic>
          <p:nvPicPr>
            <p:cNvPr id="79" name="Picture 24">
              <a:extLst>
                <a:ext uri="{FF2B5EF4-FFF2-40B4-BE49-F238E27FC236}">
                  <a16:creationId xmlns:a16="http://schemas.microsoft.com/office/drawing/2014/main" id="{041809B9-5425-4180-844D-76EBD49DC21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0" name="TextBox 25">
              <a:extLst>
                <a:ext uri="{FF2B5EF4-FFF2-40B4-BE49-F238E27FC236}">
                  <a16:creationId xmlns:a16="http://schemas.microsoft.com/office/drawing/2014/main" id="{4AA82ADC-DA6F-4A56-81DE-F3C2A9FAE1C9}"/>
                </a:ext>
              </a:extLst>
            </p:cNvPr>
            <p:cNvSpPr txBox="1"/>
            <p:nvPr/>
          </p:nvSpPr>
          <p:spPr>
            <a:xfrm>
              <a:off x="0" y="183969"/>
              <a:ext cx="1746668" cy="183572"/>
            </a:xfrm>
            <a:prstGeom prst="rect">
              <a:avLst/>
            </a:prstGeom>
          </p:spPr>
          <p:txBody>
            <a:bodyPr wrap="square" lIns="0" tIns="0" rIns="0" bIns="0" rtlCol="0" anchor="t">
              <a:spAutoFit/>
            </a:bodyPr>
            <a:lstStyle/>
            <a:p>
              <a:pPr algn="ctr">
                <a:lnSpc>
                  <a:spcPts val="1048"/>
                </a:lnSpc>
              </a:pPr>
              <a:r>
                <a:rPr lang="ja-JP" altLang="en-US" sz="1050" dirty="0">
                  <a:latin typeface="Aileron Regular"/>
                </a:rPr>
                <a:t>アルゴリズム選択</a:t>
              </a:r>
              <a:endParaRPr lang="en-US" sz="1050" dirty="0">
                <a:latin typeface="Aileron Regular"/>
              </a:endParaRPr>
            </a:p>
          </p:txBody>
        </p:sp>
      </p:grpSp>
      <p:grpSp>
        <p:nvGrpSpPr>
          <p:cNvPr id="81" name="Group 36">
            <a:extLst>
              <a:ext uri="{FF2B5EF4-FFF2-40B4-BE49-F238E27FC236}">
                <a16:creationId xmlns:a16="http://schemas.microsoft.com/office/drawing/2014/main" id="{08290FAF-8F8B-471A-AB37-B0E9D4EF3799}"/>
              </a:ext>
            </a:extLst>
          </p:cNvPr>
          <p:cNvGrpSpPr/>
          <p:nvPr/>
        </p:nvGrpSpPr>
        <p:grpSpPr>
          <a:xfrm rot="-5400000" flipH="1">
            <a:off x="5607887" y="2550772"/>
            <a:ext cx="259702" cy="129661"/>
            <a:chOff x="0" y="0"/>
            <a:chExt cx="2339590" cy="429260"/>
          </a:xfrm>
        </p:grpSpPr>
        <p:sp>
          <p:nvSpPr>
            <p:cNvPr id="82" name="Freeform 37">
              <a:extLst>
                <a:ext uri="{FF2B5EF4-FFF2-40B4-BE49-F238E27FC236}">
                  <a16:creationId xmlns:a16="http://schemas.microsoft.com/office/drawing/2014/main" id="{28D3AE1C-AA87-4DAD-8FD2-AC66A285FAF6}"/>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83" name="Group 4">
            <a:extLst>
              <a:ext uri="{FF2B5EF4-FFF2-40B4-BE49-F238E27FC236}">
                <a16:creationId xmlns:a16="http://schemas.microsoft.com/office/drawing/2014/main" id="{2A7E8B3D-8632-4EEB-B4AA-44F542453A78}"/>
              </a:ext>
            </a:extLst>
          </p:cNvPr>
          <p:cNvGrpSpPr/>
          <p:nvPr/>
        </p:nvGrpSpPr>
        <p:grpSpPr>
          <a:xfrm rot="16200000" flipH="1">
            <a:off x="5606008" y="1885451"/>
            <a:ext cx="259511" cy="133609"/>
            <a:chOff x="0" y="0"/>
            <a:chExt cx="2339590" cy="429260"/>
          </a:xfrm>
        </p:grpSpPr>
        <p:sp>
          <p:nvSpPr>
            <p:cNvPr id="85" name="Freeform 5">
              <a:extLst>
                <a:ext uri="{FF2B5EF4-FFF2-40B4-BE49-F238E27FC236}">
                  <a16:creationId xmlns:a16="http://schemas.microsoft.com/office/drawing/2014/main" id="{AB419162-B545-470B-A14E-A41039360F48}"/>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86" name="Group 26">
            <a:extLst>
              <a:ext uri="{FF2B5EF4-FFF2-40B4-BE49-F238E27FC236}">
                <a16:creationId xmlns:a16="http://schemas.microsoft.com/office/drawing/2014/main" id="{5383C033-16E0-40C5-8CB5-149BD71D1CB8}"/>
              </a:ext>
            </a:extLst>
          </p:cNvPr>
          <p:cNvGrpSpPr/>
          <p:nvPr/>
        </p:nvGrpSpPr>
        <p:grpSpPr>
          <a:xfrm>
            <a:off x="5070660" y="1411606"/>
            <a:ext cx="1325934" cy="400883"/>
            <a:chOff x="0" y="0"/>
            <a:chExt cx="1746668" cy="553160"/>
          </a:xfrm>
          <a:effectLst/>
          <a:scene3d>
            <a:camera prst="orthographicFront">
              <a:rot lat="0" lon="0" rev="0"/>
            </a:camera>
            <a:lightRig rig="balanced" dir="t">
              <a:rot lat="0" lon="0" rev="8700000"/>
            </a:lightRig>
          </a:scene3d>
        </p:grpSpPr>
        <p:pic>
          <p:nvPicPr>
            <p:cNvPr id="87" name="Picture 27">
              <a:extLst>
                <a:ext uri="{FF2B5EF4-FFF2-40B4-BE49-F238E27FC236}">
                  <a16:creationId xmlns:a16="http://schemas.microsoft.com/office/drawing/2014/main" id="{67E5CF32-00FE-47BA-B9E5-B1C42840D55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88" name="TextBox 28">
              <a:extLst>
                <a:ext uri="{FF2B5EF4-FFF2-40B4-BE49-F238E27FC236}">
                  <a16:creationId xmlns:a16="http://schemas.microsoft.com/office/drawing/2014/main" id="{B1C2C408-1B81-4238-B409-AF9A96017C76}"/>
                </a:ext>
              </a:extLst>
            </p:cNvPr>
            <p:cNvSpPr txBox="1"/>
            <p:nvPr/>
          </p:nvSpPr>
          <p:spPr>
            <a:xfrm>
              <a:off x="133200" y="183971"/>
              <a:ext cx="1485899" cy="182386"/>
            </a:xfrm>
            <a:prstGeom prst="rect">
              <a:avLst/>
            </a:prstGeom>
            <a:ln>
              <a:noFill/>
            </a:ln>
            <a:effectLst>
              <a:outerShdw blurRad="44450" dist="27940" dir="5400000" algn="ctr">
                <a:srgbClr val="000000">
                  <a:alpha val="32000"/>
                </a:srgbClr>
              </a:outerShdw>
              <a:reflection blurRad="6350" stA="50000" endA="300" endPos="38500" dist="50800" dir="5400000" sy="-100000" algn="bl" rotWithShape="0"/>
            </a:effectLst>
            <a:sp3d>
              <a:bevelT w="190500" h="38100"/>
            </a:sp3d>
          </p:spPr>
          <p:txBody>
            <a:bodyPr lIns="0" tIns="0" rIns="0" bIns="0" rtlCol="0" anchor="t">
              <a:spAutoFit/>
            </a:bodyPr>
            <a:lstStyle/>
            <a:p>
              <a:pPr algn="ctr">
                <a:lnSpc>
                  <a:spcPts val="1048"/>
                </a:lnSpc>
              </a:pPr>
              <a:r>
                <a:rPr lang="ja-JP" altLang="en-US" sz="1050" dirty="0">
                  <a:latin typeface="Aileron Regular"/>
                </a:rPr>
                <a:t>モデル訓練</a:t>
              </a:r>
              <a:r>
                <a:rPr lang="en-US" sz="911" dirty="0">
                  <a:solidFill>
                    <a:srgbClr val="666666"/>
                  </a:solidFill>
                  <a:latin typeface="Aileron Regular"/>
                </a:rPr>
                <a:t> </a:t>
              </a:r>
            </a:p>
          </p:txBody>
        </p:sp>
      </p:grpSp>
      <p:grpSp>
        <p:nvGrpSpPr>
          <p:cNvPr id="89" name="Group 30">
            <a:extLst>
              <a:ext uri="{FF2B5EF4-FFF2-40B4-BE49-F238E27FC236}">
                <a16:creationId xmlns:a16="http://schemas.microsoft.com/office/drawing/2014/main" id="{E896EB28-3E28-4731-9EDA-0B9CAACFCDD9}"/>
              </a:ext>
            </a:extLst>
          </p:cNvPr>
          <p:cNvGrpSpPr/>
          <p:nvPr/>
        </p:nvGrpSpPr>
        <p:grpSpPr>
          <a:xfrm>
            <a:off x="7029026" y="4062273"/>
            <a:ext cx="1346552" cy="388941"/>
            <a:chOff x="0" y="0"/>
            <a:chExt cx="1746668" cy="553160"/>
          </a:xfrm>
          <a:scene3d>
            <a:camera prst="orthographicFront">
              <a:rot lat="0" lon="0" rev="0"/>
            </a:camera>
            <a:lightRig rig="balanced" dir="t">
              <a:rot lat="0" lon="0" rev="8700000"/>
            </a:lightRig>
          </a:scene3d>
        </p:grpSpPr>
        <p:pic>
          <p:nvPicPr>
            <p:cNvPr id="90" name="Picture 31">
              <a:extLst>
                <a:ext uri="{FF2B5EF4-FFF2-40B4-BE49-F238E27FC236}">
                  <a16:creationId xmlns:a16="http://schemas.microsoft.com/office/drawing/2014/main" id="{BD3DD769-F1B0-4989-B726-F48F2147700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91" name="TextBox 32">
              <a:extLst>
                <a:ext uri="{FF2B5EF4-FFF2-40B4-BE49-F238E27FC236}">
                  <a16:creationId xmlns:a16="http://schemas.microsoft.com/office/drawing/2014/main" id="{935472B4-8642-4A52-A0A8-36D36A14F433}"/>
                </a:ext>
              </a:extLst>
            </p:cNvPr>
            <p:cNvSpPr txBox="1"/>
            <p:nvPr/>
          </p:nvSpPr>
          <p:spPr>
            <a:xfrm>
              <a:off x="126530" y="176572"/>
              <a:ext cx="1487015" cy="187311"/>
            </a:xfrm>
            <a:prstGeom prst="rect">
              <a:avLst/>
            </a:prstGeom>
            <a:ln>
              <a:noFill/>
            </a:ln>
            <a:effectLst>
              <a:outerShdw blurRad="44450" dist="27940" dir="5400000" algn="ctr">
                <a:srgbClr val="000000">
                  <a:alpha val="32000"/>
                </a:srgbClr>
              </a:outerShdw>
            </a:effectLst>
            <a:sp3d>
              <a:bevelT w="190500" h="38100"/>
            </a:sp3d>
          </p:spPr>
          <p:txBody>
            <a:bodyPr wrap="square" lIns="0" tIns="0" rIns="0" bIns="0" rtlCol="0" anchor="t">
              <a:spAutoFit/>
            </a:bodyPr>
            <a:lstStyle/>
            <a:p>
              <a:pPr algn="ctr">
                <a:lnSpc>
                  <a:spcPts val="1048"/>
                </a:lnSpc>
              </a:pPr>
              <a:r>
                <a:rPr lang="en-US" altLang="ja-JP" sz="1050" dirty="0">
                  <a:latin typeface="Aileron Regular"/>
                </a:rPr>
                <a:t>GUI</a:t>
              </a:r>
              <a:r>
                <a:rPr lang="ja-JP" altLang="en-US" sz="1050" dirty="0">
                  <a:latin typeface="Aileron Regular"/>
                </a:rPr>
                <a:t>画面</a:t>
              </a:r>
              <a:endParaRPr lang="en-US" sz="1050" dirty="0">
                <a:latin typeface="Aileron Regular"/>
              </a:endParaRPr>
            </a:p>
          </p:txBody>
        </p:sp>
        <p:sp>
          <p:nvSpPr>
            <p:cNvPr id="92" name="TextBox 33">
              <a:extLst>
                <a:ext uri="{FF2B5EF4-FFF2-40B4-BE49-F238E27FC236}">
                  <a16:creationId xmlns:a16="http://schemas.microsoft.com/office/drawing/2014/main" id="{88472E2F-36AA-4861-9E06-588EADA3067D}"/>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sp>
          <p:nvSpPr>
            <p:cNvPr id="93" name="TextBox 34">
              <a:extLst>
                <a:ext uri="{FF2B5EF4-FFF2-40B4-BE49-F238E27FC236}">
                  <a16:creationId xmlns:a16="http://schemas.microsoft.com/office/drawing/2014/main" id="{5C4D6342-07C2-45E6-A1CF-8D14FB2CA16F}"/>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grpSp>
      <p:grpSp>
        <p:nvGrpSpPr>
          <p:cNvPr id="94" name="Group 6">
            <a:extLst>
              <a:ext uri="{FF2B5EF4-FFF2-40B4-BE49-F238E27FC236}">
                <a16:creationId xmlns:a16="http://schemas.microsoft.com/office/drawing/2014/main" id="{EFCFF351-2BD0-472C-A532-E43003492616}"/>
              </a:ext>
            </a:extLst>
          </p:cNvPr>
          <p:cNvGrpSpPr/>
          <p:nvPr/>
        </p:nvGrpSpPr>
        <p:grpSpPr>
          <a:xfrm rot="5400000" flipH="1">
            <a:off x="7523276" y="4580609"/>
            <a:ext cx="288546" cy="110135"/>
            <a:chOff x="0" y="0"/>
            <a:chExt cx="2339590" cy="429260"/>
          </a:xfrm>
        </p:grpSpPr>
        <p:sp>
          <p:nvSpPr>
            <p:cNvPr id="95" name="Freeform 7">
              <a:extLst>
                <a:ext uri="{FF2B5EF4-FFF2-40B4-BE49-F238E27FC236}">
                  <a16:creationId xmlns:a16="http://schemas.microsoft.com/office/drawing/2014/main" id="{FFC7109A-401D-4A4D-8914-9D6D438F0BDE}"/>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96" name="Group 30">
            <a:extLst>
              <a:ext uri="{FF2B5EF4-FFF2-40B4-BE49-F238E27FC236}">
                <a16:creationId xmlns:a16="http://schemas.microsoft.com/office/drawing/2014/main" id="{27C6952D-B026-4027-856E-A1161FD7CA22}"/>
              </a:ext>
            </a:extLst>
          </p:cNvPr>
          <p:cNvGrpSpPr/>
          <p:nvPr/>
        </p:nvGrpSpPr>
        <p:grpSpPr>
          <a:xfrm>
            <a:off x="7051883" y="4740862"/>
            <a:ext cx="1346552" cy="388941"/>
            <a:chOff x="0" y="0"/>
            <a:chExt cx="1746668" cy="553160"/>
          </a:xfrm>
          <a:scene3d>
            <a:camera prst="orthographicFront">
              <a:rot lat="0" lon="0" rev="0"/>
            </a:camera>
            <a:lightRig rig="balanced" dir="t">
              <a:rot lat="0" lon="0" rev="8700000"/>
            </a:lightRig>
          </a:scene3d>
        </p:grpSpPr>
        <p:pic>
          <p:nvPicPr>
            <p:cNvPr id="97" name="Picture 31">
              <a:extLst>
                <a:ext uri="{FF2B5EF4-FFF2-40B4-BE49-F238E27FC236}">
                  <a16:creationId xmlns:a16="http://schemas.microsoft.com/office/drawing/2014/main" id="{96D0A7B7-9198-4F2C-A8E7-112A9F67877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98" name="TextBox 32">
              <a:extLst>
                <a:ext uri="{FF2B5EF4-FFF2-40B4-BE49-F238E27FC236}">
                  <a16:creationId xmlns:a16="http://schemas.microsoft.com/office/drawing/2014/main" id="{3F8F9FC3-5D31-4CAE-A785-CABD71870B20}"/>
                </a:ext>
              </a:extLst>
            </p:cNvPr>
            <p:cNvSpPr txBox="1"/>
            <p:nvPr/>
          </p:nvSpPr>
          <p:spPr>
            <a:xfrm>
              <a:off x="126529" y="176572"/>
              <a:ext cx="1487016" cy="182386"/>
            </a:xfrm>
            <a:prstGeom prst="rect">
              <a:avLst/>
            </a:prstGeom>
            <a:ln>
              <a:noFill/>
            </a:ln>
            <a:effectLst>
              <a:outerShdw blurRad="44450" dist="27940" dir="5400000" algn="ctr">
                <a:srgbClr val="000000">
                  <a:alpha val="32000"/>
                </a:srgbClr>
              </a:outerShdw>
            </a:effectLst>
            <a:sp3d>
              <a:bevelT w="190500" h="38100"/>
            </a:sp3d>
          </p:spPr>
          <p:txBody>
            <a:bodyPr wrap="square" lIns="0" tIns="0" rIns="0" bIns="0" rtlCol="0" anchor="t">
              <a:spAutoFit/>
            </a:bodyPr>
            <a:lstStyle/>
            <a:p>
              <a:pPr algn="ctr">
                <a:lnSpc>
                  <a:spcPts val="1048"/>
                </a:lnSpc>
              </a:pPr>
              <a:r>
                <a:rPr lang="en-US" sz="1050" dirty="0">
                  <a:latin typeface="Aileron Regular"/>
                </a:rPr>
                <a:t> </a:t>
              </a:r>
              <a:r>
                <a:rPr lang="ja-JP" altLang="en-US" sz="1050" dirty="0">
                  <a:latin typeface="Aileron Regular"/>
                </a:rPr>
                <a:t>認識</a:t>
              </a:r>
              <a:endParaRPr lang="en-US" sz="1050" dirty="0">
                <a:latin typeface="Aileron Regular"/>
              </a:endParaRPr>
            </a:p>
          </p:txBody>
        </p:sp>
        <p:sp>
          <p:nvSpPr>
            <p:cNvPr id="99" name="TextBox 33">
              <a:extLst>
                <a:ext uri="{FF2B5EF4-FFF2-40B4-BE49-F238E27FC236}">
                  <a16:creationId xmlns:a16="http://schemas.microsoft.com/office/drawing/2014/main" id="{9243ABAA-CBE1-4F93-98CA-ECD251A38430}"/>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sp>
          <p:nvSpPr>
            <p:cNvPr id="100" name="TextBox 34">
              <a:extLst>
                <a:ext uri="{FF2B5EF4-FFF2-40B4-BE49-F238E27FC236}">
                  <a16:creationId xmlns:a16="http://schemas.microsoft.com/office/drawing/2014/main" id="{722C0E4C-B3F1-4CBA-B71F-3AAA976C14E6}"/>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grpSp>
      <p:grpSp>
        <p:nvGrpSpPr>
          <p:cNvPr id="102" name="Group 30">
            <a:extLst>
              <a:ext uri="{FF2B5EF4-FFF2-40B4-BE49-F238E27FC236}">
                <a16:creationId xmlns:a16="http://schemas.microsoft.com/office/drawing/2014/main" id="{A179F34B-484F-4AC7-B1A6-C5BDABE8B355}"/>
              </a:ext>
            </a:extLst>
          </p:cNvPr>
          <p:cNvGrpSpPr/>
          <p:nvPr/>
        </p:nvGrpSpPr>
        <p:grpSpPr>
          <a:xfrm>
            <a:off x="8920907" y="2402276"/>
            <a:ext cx="1555430" cy="522087"/>
            <a:chOff x="0" y="0"/>
            <a:chExt cx="1746668" cy="553160"/>
          </a:xfrm>
          <a:scene3d>
            <a:camera prst="orthographicFront">
              <a:rot lat="0" lon="0" rev="0"/>
            </a:camera>
            <a:lightRig rig="balanced" dir="t">
              <a:rot lat="0" lon="0" rev="8700000"/>
            </a:lightRig>
          </a:scene3d>
        </p:grpSpPr>
        <p:pic>
          <p:nvPicPr>
            <p:cNvPr id="103" name="Picture 31">
              <a:extLst>
                <a:ext uri="{FF2B5EF4-FFF2-40B4-BE49-F238E27FC236}">
                  <a16:creationId xmlns:a16="http://schemas.microsoft.com/office/drawing/2014/main" id="{315B7C40-E7BF-4358-9E76-163EFFBADA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104" name="TextBox 32">
              <a:extLst>
                <a:ext uri="{FF2B5EF4-FFF2-40B4-BE49-F238E27FC236}">
                  <a16:creationId xmlns:a16="http://schemas.microsoft.com/office/drawing/2014/main" id="{C2CAA5BF-E33E-4B85-AF2F-CE3D20D92AD3}"/>
                </a:ext>
              </a:extLst>
            </p:cNvPr>
            <p:cNvSpPr txBox="1"/>
            <p:nvPr/>
          </p:nvSpPr>
          <p:spPr>
            <a:xfrm>
              <a:off x="151466" y="228049"/>
              <a:ext cx="1538460" cy="175786"/>
            </a:xfrm>
            <a:prstGeom prst="rect">
              <a:avLst/>
            </a:prstGeom>
            <a:ln>
              <a:noFill/>
            </a:ln>
            <a:effectLst>
              <a:outerShdw blurRad="44450" dist="27940" dir="5400000" algn="ctr">
                <a:srgbClr val="000000">
                  <a:alpha val="32000"/>
                </a:srgbClr>
              </a:outerShdw>
            </a:effectLst>
            <a:sp3d>
              <a:bevelT w="190500" h="38100"/>
            </a:sp3d>
          </p:spPr>
          <p:txBody>
            <a:bodyPr wrap="square" lIns="0" tIns="0" rIns="0" bIns="0" rtlCol="0" anchor="t">
              <a:spAutoFit/>
            </a:bodyPr>
            <a:lstStyle/>
            <a:p>
              <a:pPr algn="ctr">
                <a:lnSpc>
                  <a:spcPts val="1048"/>
                </a:lnSpc>
              </a:pPr>
              <a:r>
                <a:rPr lang="en-US" sz="1050" dirty="0">
                  <a:latin typeface="Aileron Regular"/>
                </a:rPr>
                <a:t> </a:t>
              </a:r>
              <a:r>
                <a:rPr lang="en-US" altLang="ja-JP" sz="1050" dirty="0">
                  <a:latin typeface="Aileron Regular"/>
                </a:rPr>
                <a:t>PPT</a:t>
              </a:r>
              <a:r>
                <a:rPr lang="ja-JP" altLang="en-US" sz="1050" dirty="0">
                  <a:latin typeface="Aileron Regular"/>
                </a:rPr>
                <a:t>をコントロール</a:t>
              </a:r>
              <a:endParaRPr lang="en-US" sz="1050" dirty="0">
                <a:latin typeface="Aileron Regular"/>
              </a:endParaRPr>
            </a:p>
          </p:txBody>
        </p:sp>
        <p:sp>
          <p:nvSpPr>
            <p:cNvPr id="105" name="TextBox 33">
              <a:extLst>
                <a:ext uri="{FF2B5EF4-FFF2-40B4-BE49-F238E27FC236}">
                  <a16:creationId xmlns:a16="http://schemas.microsoft.com/office/drawing/2014/main" id="{815C0B2B-520A-4685-BABB-25CBCF84E4EB}"/>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sp>
          <p:nvSpPr>
            <p:cNvPr id="106" name="TextBox 34">
              <a:extLst>
                <a:ext uri="{FF2B5EF4-FFF2-40B4-BE49-F238E27FC236}">
                  <a16:creationId xmlns:a16="http://schemas.microsoft.com/office/drawing/2014/main" id="{F5771FD8-8EB3-4E04-B4C0-525DABDA7D34}"/>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grpSp>
      <p:grpSp>
        <p:nvGrpSpPr>
          <p:cNvPr id="107" name="Group 4">
            <a:extLst>
              <a:ext uri="{FF2B5EF4-FFF2-40B4-BE49-F238E27FC236}">
                <a16:creationId xmlns:a16="http://schemas.microsoft.com/office/drawing/2014/main" id="{B8CBB760-CF49-4C19-B4BD-0C09FF7F04E0}"/>
              </a:ext>
            </a:extLst>
          </p:cNvPr>
          <p:cNvGrpSpPr/>
          <p:nvPr/>
        </p:nvGrpSpPr>
        <p:grpSpPr>
          <a:xfrm rot="16200000">
            <a:off x="9566545" y="3113752"/>
            <a:ext cx="388941" cy="105360"/>
            <a:chOff x="0" y="0"/>
            <a:chExt cx="2339590" cy="429260"/>
          </a:xfrm>
        </p:grpSpPr>
        <p:sp>
          <p:nvSpPr>
            <p:cNvPr id="108" name="Freeform 5">
              <a:extLst>
                <a:ext uri="{FF2B5EF4-FFF2-40B4-BE49-F238E27FC236}">
                  <a16:creationId xmlns:a16="http://schemas.microsoft.com/office/drawing/2014/main" id="{4638CEAF-930D-4829-A9C9-045639721CB8}"/>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タイトル 1">
            <a:extLst>
              <a:ext uri="{FF2B5EF4-FFF2-40B4-BE49-F238E27FC236}">
                <a16:creationId xmlns:a16="http://schemas.microsoft.com/office/drawing/2014/main" id="{F7413F61-6DAE-43A6-A7EA-E4872E67BAFD}"/>
              </a:ext>
            </a:extLst>
          </p:cNvPr>
          <p:cNvSpPr>
            <a:spLocks noGrp="1"/>
          </p:cNvSpPr>
          <p:nvPr>
            <p:ph type="title"/>
          </p:nvPr>
        </p:nvSpPr>
        <p:spPr>
          <a:xfrm>
            <a:off x="786385" y="841248"/>
            <a:ext cx="3515244" cy="5340097"/>
          </a:xfrm>
        </p:spPr>
        <p:txBody>
          <a:bodyPr anchor="ctr">
            <a:normAutofit/>
          </a:bodyPr>
          <a:lstStyle/>
          <a:p>
            <a:r>
              <a:rPr lang="ja-JP" altLang="en-US" sz="3200">
                <a:solidFill>
                  <a:schemeClr val="bg1"/>
                </a:solidFill>
              </a:rPr>
              <a:t>ジェスチャ認識アプリの仕組み</a:t>
            </a:r>
            <a:endParaRPr lang="zh-CN" altLang="en-US" sz="3200" dirty="0">
              <a:solidFill>
                <a:schemeClr val="bg1"/>
              </a:solidFill>
            </a:endParaRPr>
          </a:p>
        </p:txBody>
      </p:sp>
      <p:graphicFrame>
        <p:nvGraphicFramePr>
          <p:cNvPr id="4" name="コンテンツ プレースホルダー 3">
            <a:extLst>
              <a:ext uri="{FF2B5EF4-FFF2-40B4-BE49-F238E27FC236}">
                <a16:creationId xmlns:a16="http://schemas.microsoft.com/office/drawing/2014/main" id="{52137FDA-54C5-4FD3-8029-80509E9810F2}"/>
              </a:ext>
            </a:extLst>
          </p:cNvPr>
          <p:cNvGraphicFramePr>
            <a:graphicFrameLocks noGrp="1"/>
          </p:cNvGraphicFramePr>
          <p:nvPr>
            <p:ph idx="1"/>
            <p:extLst>
              <p:ext uri="{D42A27DB-BD31-4B8C-83A1-F6EECF244321}">
                <p14:modId xmlns:p14="http://schemas.microsoft.com/office/powerpoint/2010/main" val="1849528523"/>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9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95652-8228-4F87-9B0C-03B349F85060}"/>
              </a:ext>
            </a:extLst>
          </p:cNvPr>
          <p:cNvSpPr>
            <a:spLocks noGrp="1"/>
          </p:cNvSpPr>
          <p:nvPr>
            <p:ph type="title"/>
          </p:nvPr>
        </p:nvSpPr>
        <p:spPr/>
        <p:txBody>
          <a:bodyPr/>
          <a:lstStyle/>
          <a:p>
            <a:r>
              <a:rPr kumimoji="1" lang="ja-JP" altLang="en-US" dirty="0"/>
              <a:t>開発環境</a:t>
            </a:r>
          </a:p>
        </p:txBody>
      </p:sp>
      <p:graphicFrame>
        <p:nvGraphicFramePr>
          <p:cNvPr id="4" name="コンテンツ プレースホルダー 3">
            <a:extLst>
              <a:ext uri="{FF2B5EF4-FFF2-40B4-BE49-F238E27FC236}">
                <a16:creationId xmlns:a16="http://schemas.microsoft.com/office/drawing/2014/main" id="{5055A8C2-97A8-4A51-8D60-2EF41870488F}"/>
              </a:ext>
            </a:extLst>
          </p:cNvPr>
          <p:cNvGraphicFramePr>
            <a:graphicFrameLocks noGrp="1"/>
          </p:cNvGraphicFramePr>
          <p:nvPr>
            <p:ph idx="1"/>
          </p:nvPr>
        </p:nvGraphicFramePr>
        <p:xfrm>
          <a:off x="2589213" y="2133599"/>
          <a:ext cx="9059450" cy="3101010"/>
        </p:xfrm>
        <a:graphic>
          <a:graphicData uri="http://schemas.openxmlformats.org/drawingml/2006/table">
            <a:tbl>
              <a:tblPr firstRow="1" bandRow="1">
                <a:effectLst>
                  <a:innerShdw blurRad="63500" dist="50800" dir="16200000">
                    <a:prstClr val="black">
                      <a:alpha val="50000"/>
                    </a:prstClr>
                  </a:innerShdw>
                </a:effectLst>
                <a:tableStyleId>{5C22544A-7EE6-4342-B048-85BDC9FD1C3A}</a:tableStyleId>
              </a:tblPr>
              <a:tblGrid>
                <a:gridCol w="1811890">
                  <a:extLst>
                    <a:ext uri="{9D8B030D-6E8A-4147-A177-3AD203B41FA5}">
                      <a16:colId xmlns:a16="http://schemas.microsoft.com/office/drawing/2014/main" val="776676547"/>
                    </a:ext>
                  </a:extLst>
                </a:gridCol>
                <a:gridCol w="1811890">
                  <a:extLst>
                    <a:ext uri="{9D8B030D-6E8A-4147-A177-3AD203B41FA5}">
                      <a16:colId xmlns:a16="http://schemas.microsoft.com/office/drawing/2014/main" val="2638153177"/>
                    </a:ext>
                  </a:extLst>
                </a:gridCol>
                <a:gridCol w="1811890">
                  <a:extLst>
                    <a:ext uri="{9D8B030D-6E8A-4147-A177-3AD203B41FA5}">
                      <a16:colId xmlns:a16="http://schemas.microsoft.com/office/drawing/2014/main" val="2468100470"/>
                    </a:ext>
                  </a:extLst>
                </a:gridCol>
                <a:gridCol w="1811890">
                  <a:extLst>
                    <a:ext uri="{9D8B030D-6E8A-4147-A177-3AD203B41FA5}">
                      <a16:colId xmlns:a16="http://schemas.microsoft.com/office/drawing/2014/main" val="277119288"/>
                    </a:ext>
                  </a:extLst>
                </a:gridCol>
                <a:gridCol w="1811890">
                  <a:extLst>
                    <a:ext uri="{9D8B030D-6E8A-4147-A177-3AD203B41FA5}">
                      <a16:colId xmlns:a16="http://schemas.microsoft.com/office/drawing/2014/main" val="514288048"/>
                    </a:ext>
                  </a:extLst>
                </a:gridCol>
              </a:tblGrid>
              <a:tr h="1550505">
                <a:tc>
                  <a:txBody>
                    <a:bodyPr/>
                    <a:lstStyle/>
                    <a:p>
                      <a:pPr algn="ctr"/>
                      <a:r>
                        <a:rPr kumimoji="1" lang="en-US" altLang="zh-CN" dirty="0"/>
                        <a:t>windows10</a:t>
                      </a:r>
                      <a:endParaRPr kumimoji="1" lang="ja-JP" altLang="en-US" dirty="0"/>
                    </a:p>
                  </a:txBody>
                  <a:tcPr>
                    <a:solidFill>
                      <a:schemeClr val="accent6"/>
                    </a:solidFill>
                  </a:tcPr>
                </a:tc>
                <a:tc>
                  <a:txBody>
                    <a:bodyPr/>
                    <a:lstStyle/>
                    <a:p>
                      <a:pPr algn="ctr"/>
                      <a:r>
                        <a:rPr kumimoji="1" lang="en-US" altLang="zh-CN" dirty="0"/>
                        <a:t>Mac </a:t>
                      </a:r>
                      <a:r>
                        <a:rPr kumimoji="1" lang="en-US" altLang="ja-JP" dirty="0"/>
                        <a:t>OS</a:t>
                      </a:r>
                      <a:endParaRPr kumimoji="1" lang="ja-JP" altLang="en-US" dirty="0"/>
                    </a:p>
                  </a:txBody>
                  <a:tcPr>
                    <a:solidFill>
                      <a:schemeClr val="accent6"/>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t>PyCharm</a:t>
                      </a:r>
                      <a:endParaRPr kumimoji="1" lang="ja-JP" altLang="en-US" dirty="0"/>
                    </a:p>
                    <a:p>
                      <a:pPr algn="ctr"/>
                      <a:endParaRPr kumimoji="1" lang="ja-JP" altLang="en-US" dirty="0"/>
                    </a:p>
                  </a:txBody>
                  <a:tcPr>
                    <a:solidFill>
                      <a:schemeClr val="accent6"/>
                    </a:solidFill>
                  </a:tcPr>
                </a:tc>
                <a:tc>
                  <a:txBody>
                    <a:bodyPr/>
                    <a:lstStyle/>
                    <a:p>
                      <a:pPr algn="ctr"/>
                      <a:r>
                        <a:rPr kumimoji="1" lang="en-US" altLang="ja-JP" dirty="0"/>
                        <a:t>Anaconda3</a:t>
                      </a:r>
                      <a:endParaRPr kumimoji="1" lang="ja-JP" altLang="en-US" dirty="0"/>
                    </a:p>
                  </a:txBody>
                  <a:tcPr>
                    <a:solidFill>
                      <a:schemeClr val="accent6"/>
                    </a:solidFill>
                  </a:tcPr>
                </a:tc>
                <a:tc>
                  <a:txBody>
                    <a:bodyPr/>
                    <a:lstStyle/>
                    <a:p>
                      <a:pPr algn="ctr"/>
                      <a:r>
                        <a:rPr kumimoji="1" lang="en-US" altLang="zh-CN" dirty="0"/>
                        <a:t>Python</a:t>
                      </a:r>
                      <a:endParaRPr kumimoji="1" lang="ja-JP" altLang="en-US" dirty="0"/>
                    </a:p>
                  </a:txBody>
                  <a:tcPr>
                    <a:solidFill>
                      <a:schemeClr val="accent6"/>
                    </a:solidFill>
                  </a:tcPr>
                </a:tc>
                <a:extLst>
                  <a:ext uri="{0D108BD9-81ED-4DB2-BD59-A6C34878D82A}">
                    <a16:rowId xmlns:a16="http://schemas.microsoft.com/office/drawing/2014/main" val="3060679819"/>
                  </a:ext>
                </a:extLst>
              </a:tr>
              <a:tr h="1550505">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34808906"/>
                  </a:ext>
                </a:extLst>
              </a:tr>
            </a:tbl>
          </a:graphicData>
        </a:graphic>
      </p:graphicFrame>
      <p:sp>
        <p:nvSpPr>
          <p:cNvPr id="12" name="テキスト ボックス 11">
            <a:extLst>
              <a:ext uri="{FF2B5EF4-FFF2-40B4-BE49-F238E27FC236}">
                <a16:creationId xmlns:a16="http://schemas.microsoft.com/office/drawing/2014/main" id="{88077746-6AA5-401D-865D-BD244E171B59}"/>
              </a:ext>
            </a:extLst>
          </p:cNvPr>
          <p:cNvSpPr txBox="1"/>
          <p:nvPr/>
        </p:nvSpPr>
        <p:spPr>
          <a:xfrm>
            <a:off x="1133269" y="4368040"/>
            <a:ext cx="1633382" cy="2348948"/>
          </a:xfrm>
          <a:prstGeom prst="rect">
            <a:avLst/>
          </a:prstGeom>
          <a:noFill/>
        </p:spPr>
        <p:txBody>
          <a:bodyPr wrap="square" rtlCol="0">
            <a:spAutoFit/>
          </a:bodyPr>
          <a:lstStyle/>
          <a:p>
            <a:endParaRPr kumimoji="1" lang="ja-JP" altLang="en-US" dirty="0"/>
          </a:p>
        </p:txBody>
      </p:sp>
      <p:pic>
        <p:nvPicPr>
          <p:cNvPr id="1030" name="Picture 6" descr="無料Windows10アップグレード 2020年3月版 | ITアウトソーシング WISE">
            <a:extLst>
              <a:ext uri="{FF2B5EF4-FFF2-40B4-BE49-F238E27FC236}">
                <a16:creationId xmlns:a16="http://schemas.microsoft.com/office/drawing/2014/main" id="{2DA900B6-5FD6-49E9-A6FC-546442C1E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3684104"/>
            <a:ext cx="1869937" cy="155050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6" name="Picture 6" descr="PyCharmでDockerのPythonを利用するときのトラブル対応 | 株式会社TKS2">
            <a:extLst>
              <a:ext uri="{FF2B5EF4-FFF2-40B4-BE49-F238E27FC236}">
                <a16:creationId xmlns:a16="http://schemas.microsoft.com/office/drawing/2014/main" id="{578804B1-0688-4863-A07F-B0D8085D7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699" y="3684104"/>
            <a:ext cx="1770333" cy="155050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1036" name="Picture 12" descr="Anaconda3をインストールしよう！ | Enhancer">
            <a:extLst>
              <a:ext uri="{FF2B5EF4-FFF2-40B4-BE49-F238E27FC236}">
                <a16:creationId xmlns:a16="http://schemas.microsoft.com/office/drawing/2014/main" id="{6A41C79F-E591-43FC-B3CB-252EE0BDC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847" y="3691559"/>
            <a:ext cx="1770333" cy="154305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1038" name="Picture 14" descr="eLearning: PY4E Python for Beginners | basics of programming">
            <a:extLst>
              <a:ext uri="{FF2B5EF4-FFF2-40B4-BE49-F238E27FC236}">
                <a16:creationId xmlns:a16="http://schemas.microsoft.com/office/drawing/2014/main" id="{A1A73D41-BF6C-4BCF-8496-31AEB6C38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5994" y="3683000"/>
            <a:ext cx="1788989" cy="155160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1040" name="Picture 16" descr="查找计算机图标苹果MacOS-macPNG图片素材免费下载_图片编号1241764-PNG素材网">
            <a:extLst>
              <a:ext uri="{FF2B5EF4-FFF2-40B4-BE49-F238E27FC236}">
                <a16:creationId xmlns:a16="http://schemas.microsoft.com/office/drawing/2014/main" id="{3A3C3011-A790-463D-BF5D-CF9182B22B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9046" y="3702165"/>
            <a:ext cx="1721838" cy="153244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20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Shape 97">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F9C094AC-1282-41D3-9C54-A4300D5594EC}"/>
              </a:ext>
            </a:extLst>
          </p:cNvPr>
          <p:cNvSpPr>
            <a:spLocks noGrp="1"/>
          </p:cNvSpPr>
          <p:nvPr>
            <p:ph type="title"/>
          </p:nvPr>
        </p:nvSpPr>
        <p:spPr>
          <a:xfrm>
            <a:off x="934872" y="982272"/>
            <a:ext cx="3388419" cy="4560970"/>
          </a:xfrm>
        </p:spPr>
        <p:txBody>
          <a:bodyPr>
            <a:normAutofit/>
          </a:bodyPr>
          <a:lstStyle/>
          <a:p>
            <a:r>
              <a:rPr lang="en-US" altLang="ja-JP" sz="4000" dirty="0">
                <a:solidFill>
                  <a:srgbClr val="FFFFFF"/>
                </a:solidFill>
              </a:rPr>
              <a:t>OpenCV</a:t>
            </a:r>
            <a:br>
              <a:rPr lang="en-US" altLang="ja-JP" sz="4000" dirty="0">
                <a:solidFill>
                  <a:srgbClr val="FFFFFF"/>
                </a:solidFill>
              </a:rPr>
            </a:br>
            <a:r>
              <a:rPr lang="ja-JP" altLang="en-US" sz="4000">
                <a:solidFill>
                  <a:srgbClr val="FFFFFF"/>
                </a:solidFill>
              </a:rPr>
              <a:t>主な機能</a:t>
            </a:r>
            <a:br>
              <a:rPr lang="ja-JP" altLang="en-US" sz="4000">
                <a:solidFill>
                  <a:srgbClr val="FFFFFF"/>
                </a:solidFill>
              </a:rPr>
            </a:br>
            <a:endParaRPr kumimoji="1" lang="ja-JP" altLang="en-US" sz="4000">
              <a:solidFill>
                <a:srgbClr val="FFFFFF"/>
              </a:solidFill>
            </a:endParaRPr>
          </a:p>
        </p:txBody>
      </p:sp>
      <p:sp>
        <p:nvSpPr>
          <p:cNvPr id="10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コンテンツ プレースホルダー 2">
            <a:extLst>
              <a:ext uri="{FF2B5EF4-FFF2-40B4-BE49-F238E27FC236}">
                <a16:creationId xmlns:a16="http://schemas.microsoft.com/office/drawing/2014/main" id="{EC52DB52-76D4-4328-8C50-FF3756C13D40}"/>
              </a:ext>
            </a:extLst>
          </p:cNvPr>
          <p:cNvSpPr>
            <a:spLocks noGrp="1"/>
          </p:cNvSpPr>
          <p:nvPr>
            <p:ph idx="1"/>
          </p:nvPr>
        </p:nvSpPr>
        <p:spPr>
          <a:xfrm>
            <a:off x="5221862" y="1719618"/>
            <a:ext cx="5948831" cy="4334629"/>
          </a:xfrm>
        </p:spPr>
        <p:txBody>
          <a:bodyPr anchor="ctr">
            <a:normAutofit/>
          </a:bodyPr>
          <a:lstStyle/>
          <a:p>
            <a:pPr marL="228600" indent="0" fontAlgn="base">
              <a:buNone/>
            </a:pPr>
            <a:r>
              <a:rPr lang="en-US" altLang="ja-JP">
                <a:solidFill>
                  <a:srgbClr val="FEFFFF"/>
                </a:solidFill>
              </a:rPr>
              <a:t>OpenCV</a:t>
            </a:r>
            <a:r>
              <a:rPr lang="ja-JP" altLang="en-US">
                <a:solidFill>
                  <a:srgbClr val="FEFFFF"/>
                </a:solidFill>
              </a:rPr>
              <a:t>の主な機能を以下の５があります</a:t>
            </a:r>
            <a:endParaRPr lang="en-US" altLang="ja-JP">
              <a:solidFill>
                <a:srgbClr val="FEFFFF"/>
              </a:solidFill>
            </a:endParaRPr>
          </a:p>
          <a:p>
            <a:pPr marL="685800" indent="-457200" fontAlgn="base">
              <a:buFont typeface="+mj-lt"/>
              <a:buAutoNum type="arabicPeriod"/>
            </a:pPr>
            <a:r>
              <a:rPr lang="ja-JP" altLang="en-US">
                <a:solidFill>
                  <a:srgbClr val="FEFFFF"/>
                </a:solidFill>
              </a:rPr>
              <a:t>画像と動画の読み込み </a:t>
            </a:r>
            <a:r>
              <a:rPr lang="en-US" altLang="ja-JP">
                <a:solidFill>
                  <a:srgbClr val="FEFFFF"/>
                </a:solidFill>
              </a:rPr>
              <a:t>/ </a:t>
            </a:r>
            <a:r>
              <a:rPr lang="ja-JP" altLang="en-US">
                <a:solidFill>
                  <a:srgbClr val="FEFFFF"/>
                </a:solidFill>
              </a:rPr>
              <a:t>表示 </a:t>
            </a:r>
            <a:r>
              <a:rPr lang="en-US" altLang="ja-JP">
                <a:solidFill>
                  <a:srgbClr val="FEFFFF"/>
                </a:solidFill>
              </a:rPr>
              <a:t>/ </a:t>
            </a:r>
            <a:r>
              <a:rPr lang="ja-JP" altLang="en-US">
                <a:solidFill>
                  <a:srgbClr val="FEFFFF"/>
                </a:solidFill>
              </a:rPr>
              <a:t>保存</a:t>
            </a:r>
          </a:p>
          <a:p>
            <a:pPr marL="685800" indent="-457200" fontAlgn="base">
              <a:buFont typeface="+mj-lt"/>
              <a:buAutoNum type="arabicPeriod"/>
            </a:pPr>
            <a:r>
              <a:rPr lang="ja-JP" altLang="en-US">
                <a:solidFill>
                  <a:srgbClr val="FEFFFF"/>
                </a:solidFill>
              </a:rPr>
              <a:t>画像処理</a:t>
            </a:r>
          </a:p>
          <a:p>
            <a:pPr marL="685800" indent="-457200" fontAlgn="base">
              <a:buFont typeface="+mj-lt"/>
              <a:buAutoNum type="arabicPeriod"/>
            </a:pPr>
            <a:r>
              <a:rPr lang="ja-JP" altLang="en-US">
                <a:solidFill>
                  <a:srgbClr val="FEFFFF"/>
                </a:solidFill>
              </a:rPr>
              <a:t>機械学習</a:t>
            </a:r>
          </a:p>
          <a:p>
            <a:pPr marL="685800" indent="-457200" fontAlgn="base">
              <a:buFont typeface="+mj-lt"/>
              <a:buAutoNum type="arabicPeriod"/>
            </a:pPr>
            <a:r>
              <a:rPr lang="ja-JP" altLang="en-US">
                <a:solidFill>
                  <a:srgbClr val="FEFFFF"/>
                </a:solidFill>
              </a:rPr>
              <a:t>検出（画像認識）</a:t>
            </a:r>
          </a:p>
          <a:p>
            <a:pPr marL="685800" indent="-457200" fontAlgn="base">
              <a:buFont typeface="+mj-lt"/>
              <a:buAutoNum type="arabicPeriod"/>
            </a:pPr>
            <a:r>
              <a:rPr lang="ja-JP" altLang="en-US">
                <a:solidFill>
                  <a:srgbClr val="FEFFFF"/>
                </a:solidFill>
              </a:rPr>
              <a:t>三次元の処理</a:t>
            </a:r>
          </a:p>
          <a:p>
            <a:endParaRPr kumimoji="1" lang="ja-JP" altLang="en-US">
              <a:solidFill>
                <a:srgbClr val="FEFFFF"/>
              </a:solidFill>
            </a:endParaRPr>
          </a:p>
        </p:txBody>
      </p:sp>
    </p:spTree>
    <p:extLst>
      <p:ext uri="{BB962C8B-B14F-4D97-AF65-F5344CB8AC3E}">
        <p14:creationId xmlns:p14="http://schemas.microsoft.com/office/powerpoint/2010/main" val="295789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315AE7BF-934E-4D6C-BCAB-9C939520778B}"/>
              </a:ext>
            </a:extLst>
          </p:cNvPr>
          <p:cNvSpPr>
            <a:spLocks noGrp="1"/>
          </p:cNvSpPr>
          <p:nvPr>
            <p:ph type="title"/>
          </p:nvPr>
        </p:nvSpPr>
        <p:spPr>
          <a:xfrm>
            <a:off x="934872" y="982272"/>
            <a:ext cx="3388419" cy="4560970"/>
          </a:xfrm>
        </p:spPr>
        <p:txBody>
          <a:bodyPr>
            <a:normAutofit/>
          </a:bodyPr>
          <a:lstStyle/>
          <a:p>
            <a:r>
              <a:rPr lang="ja-JP" altLang="en-US" sz="3600">
                <a:solidFill>
                  <a:srgbClr val="FFFFFF"/>
                </a:solidFill>
              </a:rPr>
              <a:t>フーリエ変換</a:t>
            </a:r>
            <a:endParaRPr lang="zh-CN" altLang="en-US" sz="3600" dirty="0">
              <a:solidFill>
                <a:srgbClr val="FFFFFF"/>
              </a:solidFill>
            </a:endParaRPr>
          </a:p>
        </p:txBody>
      </p:sp>
      <p:sp>
        <p:nvSpPr>
          <p:cNvPr id="2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コンテンツ プレースホルダー 2">
            <a:extLst>
              <a:ext uri="{FF2B5EF4-FFF2-40B4-BE49-F238E27FC236}">
                <a16:creationId xmlns:a16="http://schemas.microsoft.com/office/drawing/2014/main" id="{F66C9889-2846-4CE0-8296-47047EE598DA}"/>
              </a:ext>
            </a:extLst>
          </p:cNvPr>
          <p:cNvSpPr>
            <a:spLocks noGrp="1"/>
          </p:cNvSpPr>
          <p:nvPr>
            <p:ph idx="1"/>
          </p:nvPr>
        </p:nvSpPr>
        <p:spPr>
          <a:xfrm>
            <a:off x="5221862" y="1719618"/>
            <a:ext cx="5948831" cy="4334629"/>
          </a:xfrm>
        </p:spPr>
        <p:txBody>
          <a:bodyPr anchor="ctr">
            <a:normAutofit/>
          </a:bodyPr>
          <a:lstStyle/>
          <a:p>
            <a:pPr>
              <a:lnSpc>
                <a:spcPct val="100000"/>
              </a:lnSpc>
            </a:pPr>
            <a:r>
              <a:rPr lang="ja-JP" altLang="en-US" sz="2000">
                <a:solidFill>
                  <a:srgbClr val="FEFFFF"/>
                </a:solidFill>
              </a:rPr>
              <a:t>フーリエ変換は種々のフィルタの周波数特性を解析するために使われます．画像に対しては </a:t>
            </a:r>
            <a:r>
              <a:rPr lang="en-US" altLang="ja-JP" sz="2000" b="1">
                <a:solidFill>
                  <a:srgbClr val="FEFFFF"/>
                </a:solidFill>
              </a:rPr>
              <a:t>2</a:t>
            </a:r>
            <a:r>
              <a:rPr lang="ja-JP" altLang="en-US" sz="2000" b="1">
                <a:solidFill>
                  <a:srgbClr val="FEFFFF"/>
                </a:solidFill>
              </a:rPr>
              <a:t>次元離散フーリエ変換 </a:t>
            </a:r>
            <a:r>
              <a:rPr lang="en-US" altLang="ja-JP" sz="2000" b="1">
                <a:solidFill>
                  <a:srgbClr val="FEFFFF"/>
                </a:solidFill>
              </a:rPr>
              <a:t>(DFT)</a:t>
            </a:r>
            <a:r>
              <a:rPr lang="ja-JP" altLang="en-US" sz="2000">
                <a:solidFill>
                  <a:srgbClr val="FEFFFF"/>
                </a:solidFill>
              </a:rPr>
              <a:t> を使って周波数領域に変換します．ある正弦波信号の振幅変化が短時間に早く起こると高周波な信号と言います．振幅変化が遅ければ低周波信号と呼びます．エッジやノイズは画像の高周波成分に対応しています．</a:t>
            </a:r>
            <a:endParaRPr lang="en-US" altLang="ja-JP" sz="2000">
              <a:solidFill>
                <a:srgbClr val="FEFFFF"/>
              </a:solidFill>
            </a:endParaRPr>
          </a:p>
          <a:p>
            <a:pPr>
              <a:lnSpc>
                <a:spcPct val="100000"/>
              </a:lnSpc>
            </a:pPr>
            <a:r>
              <a:rPr lang="en-US" altLang="zh-CN" sz="2000">
                <a:solidFill>
                  <a:srgbClr val="FEFFFF"/>
                </a:solidFill>
              </a:rPr>
              <a:t>PandaAI</a:t>
            </a:r>
            <a:r>
              <a:rPr lang="ja-JP" altLang="en-US" sz="2000">
                <a:solidFill>
                  <a:srgbClr val="FEFFFF"/>
                </a:solidFill>
              </a:rPr>
              <a:t>はフーリエ変換で画面中のジェスチャのエッジを</a:t>
            </a:r>
            <a:r>
              <a:rPr lang="ja-JP" altLang="en-US" sz="2000" b="1">
                <a:solidFill>
                  <a:srgbClr val="FEFFFF"/>
                </a:solidFill>
              </a:rPr>
              <a:t>引き立ち、そしてエッジの特徴を数値化して抽出します。</a:t>
            </a:r>
          </a:p>
          <a:p>
            <a:pPr>
              <a:lnSpc>
                <a:spcPct val="100000"/>
              </a:lnSpc>
            </a:pPr>
            <a:endParaRPr lang="zh-CN" altLang="en-US" sz="2000">
              <a:solidFill>
                <a:srgbClr val="FEFFFF"/>
              </a:solidFill>
            </a:endParaRPr>
          </a:p>
        </p:txBody>
      </p:sp>
    </p:spTree>
    <p:extLst>
      <p:ext uri="{BB962C8B-B14F-4D97-AF65-F5344CB8AC3E}">
        <p14:creationId xmlns:p14="http://schemas.microsoft.com/office/powerpoint/2010/main" val="243441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50E4AA6-46E1-4AF5-8507-A9AB6CC27801}"/>
              </a:ext>
            </a:extLst>
          </p:cNvPr>
          <p:cNvSpPr>
            <a:spLocks noGrp="1"/>
          </p:cNvSpPr>
          <p:nvPr>
            <p:ph type="title"/>
          </p:nvPr>
        </p:nvSpPr>
        <p:spPr>
          <a:xfrm>
            <a:off x="934872" y="982272"/>
            <a:ext cx="3388419" cy="4560970"/>
          </a:xfrm>
        </p:spPr>
        <p:txBody>
          <a:bodyPr>
            <a:normAutofit/>
          </a:bodyPr>
          <a:lstStyle/>
          <a:p>
            <a:r>
              <a:rPr lang="ja-JP" altLang="en-US" sz="4000">
                <a:solidFill>
                  <a:srgbClr val="FFFFFF"/>
                </a:solidFill>
              </a:rPr>
              <a:t>　　　　　</a:t>
            </a:r>
            <a:r>
              <a:rPr lang="ja-JP" altLang="zh-CN" sz="4000">
                <a:solidFill>
                  <a:srgbClr val="FFFFFF"/>
                </a:solidFill>
              </a:rPr>
              <a:t>肌</a:t>
            </a:r>
            <a:r>
              <a:rPr lang="ja-JP" altLang="en-US" sz="4000">
                <a:solidFill>
                  <a:srgbClr val="FFFFFF"/>
                </a:solidFill>
              </a:rPr>
              <a:t>の</a:t>
            </a:r>
            <a:r>
              <a:rPr lang="ja-JP" altLang="zh-CN" sz="4000">
                <a:solidFill>
                  <a:srgbClr val="FFFFFF"/>
                </a:solidFill>
              </a:rPr>
              <a:t>色検出</a:t>
            </a:r>
            <a:br>
              <a:rPr lang="zh-CN" altLang="en-US" sz="4000" b="1" dirty="0">
                <a:solidFill>
                  <a:srgbClr val="FFFFFF"/>
                </a:solidFill>
              </a:rPr>
            </a:br>
            <a:endParaRPr lang="zh-CN" altLang="en-US"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コンテンツ プレースホルダー 2">
            <a:extLst>
              <a:ext uri="{FF2B5EF4-FFF2-40B4-BE49-F238E27FC236}">
                <a16:creationId xmlns:a16="http://schemas.microsoft.com/office/drawing/2014/main" id="{EE13684C-A9C2-4B98-AE34-1F99C92E24B4}"/>
              </a:ext>
            </a:extLst>
          </p:cNvPr>
          <p:cNvSpPr>
            <a:spLocks noGrp="1"/>
          </p:cNvSpPr>
          <p:nvPr>
            <p:ph idx="1"/>
          </p:nvPr>
        </p:nvSpPr>
        <p:spPr>
          <a:xfrm>
            <a:off x="5221862" y="1719618"/>
            <a:ext cx="5948831" cy="4334629"/>
          </a:xfrm>
        </p:spPr>
        <p:txBody>
          <a:bodyPr anchor="ctr">
            <a:normAutofit/>
          </a:bodyPr>
          <a:lstStyle/>
          <a:p>
            <a:r>
              <a:rPr lang="en-US" altLang="zh-CN" b="1">
                <a:solidFill>
                  <a:srgbClr val="FEFFFF"/>
                </a:solidFill>
              </a:rPr>
              <a:t>YCrCb</a:t>
            </a:r>
            <a:r>
              <a:rPr lang="zh-CN" altLang="en-US" b="1">
                <a:solidFill>
                  <a:srgbClr val="FEFFFF"/>
                </a:solidFill>
              </a:rPr>
              <a:t>颜色空间分割、</a:t>
            </a:r>
            <a:r>
              <a:rPr lang="ja-JP" altLang="zh-CN">
                <a:solidFill>
                  <a:srgbClr val="FEFFFF"/>
                </a:solidFill>
              </a:rPr>
              <a:t>楕円肌色検出モデル YCrCb空間では、肌の色のピクセルが楕円形の領域に集められます。最初に楕円モデルを定義し、次に各RGBピクセルポイントをYCrCb空間に変換して、楕円領域にあるかどうかを比較します。ある場合は、肌と判断します。</a:t>
            </a:r>
            <a:endParaRPr lang="zh-CN" altLang="en-US">
              <a:solidFill>
                <a:srgbClr val="FEFFFF"/>
              </a:solidFill>
            </a:endParaRPr>
          </a:p>
        </p:txBody>
      </p:sp>
    </p:spTree>
    <p:extLst>
      <p:ext uri="{BB962C8B-B14F-4D97-AF65-F5344CB8AC3E}">
        <p14:creationId xmlns:p14="http://schemas.microsoft.com/office/powerpoint/2010/main" val="215327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69DEB8CD-4631-4B2E-A097-8F4012A5D703}"/>
              </a:ext>
            </a:extLst>
          </p:cNvPr>
          <p:cNvPicPr>
            <a:picLocks noGrp="1" noChangeAspect="1"/>
          </p:cNvPicPr>
          <p:nvPr>
            <p:ph idx="1"/>
          </p:nvPr>
        </p:nvPicPr>
        <p:blipFill>
          <a:blip r:embed="rId2"/>
          <a:stretch>
            <a:fillRect/>
          </a:stretch>
        </p:blipFill>
        <p:spPr>
          <a:xfrm>
            <a:off x="1043493" y="688584"/>
            <a:ext cx="9961580" cy="2729753"/>
          </a:xfrm>
          <a:prstGeom prst="rect">
            <a:avLst/>
          </a:prstGeom>
        </p:spPr>
      </p:pic>
      <p:sp>
        <p:nvSpPr>
          <p:cNvPr id="6" name="テキスト ボックス 5">
            <a:extLst>
              <a:ext uri="{FF2B5EF4-FFF2-40B4-BE49-F238E27FC236}">
                <a16:creationId xmlns:a16="http://schemas.microsoft.com/office/drawing/2014/main" id="{03415073-881B-4E30-8FE2-37F3632D4BFA}"/>
              </a:ext>
            </a:extLst>
          </p:cNvPr>
          <p:cNvSpPr txBox="1"/>
          <p:nvPr/>
        </p:nvSpPr>
        <p:spPr>
          <a:xfrm>
            <a:off x="942975" y="3418337"/>
            <a:ext cx="4619625" cy="369332"/>
          </a:xfrm>
          <a:prstGeom prst="rect">
            <a:avLst/>
          </a:prstGeom>
          <a:noFill/>
        </p:spPr>
        <p:txBody>
          <a:bodyPr wrap="square" rtlCol="0">
            <a:spAutoFit/>
          </a:bodyPr>
          <a:lstStyle/>
          <a:p>
            <a:r>
              <a:rPr lang="ja-JP" altLang="en-US" dirty="0"/>
              <a:t>結果は以下のようになります</a:t>
            </a:r>
            <a:r>
              <a:rPr lang="en-US" altLang="ja-JP" dirty="0"/>
              <a:t>:</a:t>
            </a:r>
            <a:endParaRPr lang="zh-CN" altLang="en-US" dirty="0"/>
          </a:p>
        </p:txBody>
      </p:sp>
      <p:pic>
        <p:nvPicPr>
          <p:cNvPr id="1027" name="Picture 3" descr="High Pass Filtering">
            <a:extLst>
              <a:ext uri="{FF2B5EF4-FFF2-40B4-BE49-F238E27FC236}">
                <a16:creationId xmlns:a16="http://schemas.microsoft.com/office/drawing/2014/main" id="{DB930CC6-77D5-4D53-9288-CCD3F3FB6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49" y="3787669"/>
            <a:ext cx="6142015" cy="210193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711B086-D60B-4320-99A7-15096C3DB1CF}"/>
              </a:ext>
            </a:extLst>
          </p:cNvPr>
          <p:cNvSpPr txBox="1"/>
          <p:nvPr/>
        </p:nvSpPr>
        <p:spPr>
          <a:xfrm>
            <a:off x="942975" y="5925106"/>
            <a:ext cx="9077325" cy="646331"/>
          </a:xfrm>
          <a:prstGeom prst="rect">
            <a:avLst/>
          </a:prstGeom>
          <a:noFill/>
        </p:spPr>
        <p:txBody>
          <a:bodyPr wrap="square" rtlCol="0">
            <a:spAutoFit/>
          </a:bodyPr>
          <a:lstStyle/>
          <a:p>
            <a:r>
              <a:rPr lang="ja-JP" altLang="en-US" dirty="0"/>
              <a:t>結果を見ると，ハイパスフィルタによって画像中のエッジが検出できていることが分かります．</a:t>
            </a:r>
            <a:endParaRPr lang="zh-CN" altLang="en-US" dirty="0"/>
          </a:p>
        </p:txBody>
      </p:sp>
    </p:spTree>
    <p:extLst>
      <p:ext uri="{BB962C8B-B14F-4D97-AF65-F5344CB8AC3E}">
        <p14:creationId xmlns:p14="http://schemas.microsoft.com/office/powerpoint/2010/main" val="2072442319"/>
      </p:ext>
    </p:extLst>
  </p:cSld>
  <p:clrMapOvr>
    <a:masterClrMapping/>
  </p:clrMapOvr>
</p:sld>
</file>

<file path=ppt/theme/theme1.xml><?xml version="1.0" encoding="utf-8"?>
<a:theme xmlns:a="http://schemas.openxmlformats.org/drawingml/2006/main" name="Luminou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1">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{554D71F2-F529-A84A-AA7A-114AF64A15B6}tf10001067</Template>
  <TotalTime>4834</TotalTime>
  <Words>584</Words>
  <Application>Microsoft Macintosh PowerPoint</Application>
  <PresentationFormat>宽屏</PresentationFormat>
  <Paragraphs>71</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Microsoft YaHei</vt:lpstr>
      <vt:lpstr>Aileron Regular</vt:lpstr>
      <vt:lpstr>Microsoft YaHei Light</vt:lpstr>
      <vt:lpstr>Arial</vt:lpstr>
      <vt:lpstr>Baskerville Old Face</vt:lpstr>
      <vt:lpstr>Calibri</vt:lpstr>
      <vt:lpstr>Wingdings</vt:lpstr>
      <vt:lpstr>LuminousVTI</vt:lpstr>
      <vt:lpstr>Panda AI</vt:lpstr>
      <vt:lpstr>ジェスチャー認識システム</vt:lpstr>
      <vt:lpstr>PowerPoint 演示文稿</vt:lpstr>
      <vt:lpstr>ジェスチャ認識アプリの仕組み</vt:lpstr>
      <vt:lpstr>開発環境</vt:lpstr>
      <vt:lpstr>OpenCV 主な機能 </vt:lpstr>
      <vt:lpstr>フーリエ変換</vt:lpstr>
      <vt:lpstr>　　　　　肌の色検出 </vt:lpstr>
      <vt:lpstr>PowerPoint 演示文稿</vt:lpstr>
      <vt:lpstr>PowerPoint 演示文稿</vt:lpstr>
      <vt:lpstr>SVM</vt:lpstr>
      <vt:lpstr>KNN</vt:lpstr>
      <vt:lpstr>演習</vt:lpstr>
      <vt:lpstr>ジェスチャー認識</vt:lpstr>
      <vt:lpstr>GUI画面</vt:lpstr>
      <vt:lpstr>これからやること</vt:lpstr>
      <vt:lpstr>　　　　　ご静聴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 AI</dc:title>
  <dc:creator>luo</dc:creator>
  <cp:lastModifiedBy>張 一凡</cp:lastModifiedBy>
  <cp:revision>51</cp:revision>
  <dcterms:created xsi:type="dcterms:W3CDTF">2021-09-29T04:14:00Z</dcterms:created>
  <dcterms:modified xsi:type="dcterms:W3CDTF">2021-12-09T17:37:08Z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