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8" r:id="rId3"/>
    <p:sldId id="256" r:id="rId4"/>
    <p:sldId id="260" r:id="rId5"/>
    <p:sldId id="282" r:id="rId6"/>
    <p:sldId id="272" r:id="rId7"/>
    <p:sldId id="286" r:id="rId8"/>
    <p:sldId id="278" r:id="rId9"/>
    <p:sldId id="279" r:id="rId10"/>
    <p:sldId id="261" r:id="rId11"/>
    <p:sldId id="264" r:id="rId12"/>
    <p:sldId id="287" r:id="rId13"/>
    <p:sldId id="275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99E5"/>
    <a:srgbClr val="ED9B9F"/>
    <a:srgbClr val="BCBFC4"/>
    <a:srgbClr val="B27FC4"/>
    <a:srgbClr val="FF63FD"/>
    <a:srgbClr val="A5A5A5"/>
    <a:srgbClr val="F2A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588"/>
  </p:normalViewPr>
  <p:slideViewPr>
    <p:cSldViewPr snapToGrid="0">
      <p:cViewPr varScale="1">
        <p:scale>
          <a:sx n="88" d="100"/>
          <a:sy n="88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040FB-E0C7-0542-B6BA-94FEF28663A0}" type="doc">
      <dgm:prSet loTypeId="urn:microsoft.com/office/officeart/2005/8/layout/hierarchy2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0B6D661-0A5E-2E4B-BAE7-0FC3CE3D4120}">
      <dgm:prSet phldrT="[文本]"/>
      <dgm:spPr/>
      <dgm:t>
        <a:bodyPr/>
        <a:lstStyle/>
        <a:p>
          <a:r>
            <a:rPr kumimoji="1" lang="zh-CN" altLang="en-US" dirty="0"/>
            <a:t>機械学習</a:t>
          </a:r>
          <a:endParaRPr lang="zh-CN" altLang="en-US" dirty="0"/>
        </a:p>
      </dgm:t>
    </dgm:pt>
    <dgm:pt modelId="{D52223D7-8965-C04F-94D1-D13C6E5E6CB5}" type="parTrans" cxnId="{DF6F559E-8648-D144-8E0C-EDE9A3ECA179}">
      <dgm:prSet/>
      <dgm:spPr/>
      <dgm:t>
        <a:bodyPr/>
        <a:lstStyle/>
        <a:p>
          <a:endParaRPr lang="zh-CN" altLang="en-US"/>
        </a:p>
      </dgm:t>
    </dgm:pt>
    <dgm:pt modelId="{F08C51EB-194F-5647-8423-27A37505BC07}" type="sibTrans" cxnId="{DF6F559E-8648-D144-8E0C-EDE9A3ECA179}">
      <dgm:prSet/>
      <dgm:spPr/>
      <dgm:t>
        <a:bodyPr/>
        <a:lstStyle/>
        <a:p>
          <a:endParaRPr lang="zh-CN" altLang="en-US"/>
        </a:p>
      </dgm:t>
    </dgm:pt>
    <dgm:pt modelId="{FF86C19F-7020-1441-BEDA-21D88B492D9E}">
      <dgm:prSet phldrT="[文本]" custT="1"/>
      <dgm:spPr/>
      <dgm:t>
        <a:bodyPr/>
        <a:lstStyle/>
        <a:p>
          <a:pPr algn="ctr"/>
          <a:r>
            <a:rPr lang="zh-CN" altLang="en-US" sz="3600" b="0" i="0" dirty="0"/>
            <a:t>教師</a:t>
          </a:r>
          <a:r>
            <a:rPr lang="ja-JP" altLang="en-US" sz="3600" b="0" i="0"/>
            <a:t>あり</a:t>
          </a:r>
          <a:r>
            <a:rPr lang="zh-CN" altLang="en-US" sz="3600" b="0" i="0" dirty="0"/>
            <a:t>学習</a:t>
          </a:r>
          <a:endParaRPr lang="en-US" altLang="zh-CN" sz="3600" b="0" i="0" dirty="0"/>
        </a:p>
      </dgm:t>
    </dgm:pt>
    <dgm:pt modelId="{54E67E6B-7F05-C441-99A6-590EC43FD7D5}" type="parTrans" cxnId="{EB92B821-FCC7-FC48-8EE2-AAF9C575C73B}">
      <dgm:prSet/>
      <dgm:spPr/>
      <dgm:t>
        <a:bodyPr/>
        <a:lstStyle/>
        <a:p>
          <a:endParaRPr lang="zh-CN" altLang="en-US"/>
        </a:p>
      </dgm:t>
    </dgm:pt>
    <dgm:pt modelId="{F9DE07C6-E1A1-494E-9FD8-46A94CB9DED2}" type="sibTrans" cxnId="{EB92B821-FCC7-FC48-8EE2-AAF9C575C73B}">
      <dgm:prSet/>
      <dgm:spPr/>
      <dgm:t>
        <a:bodyPr/>
        <a:lstStyle/>
        <a:p>
          <a:endParaRPr lang="zh-CN" altLang="en-US"/>
        </a:p>
      </dgm:t>
    </dgm:pt>
    <dgm:pt modelId="{58FC9F40-670B-2B40-AC38-98C11727822A}">
      <dgm:prSet phldrT="[文本]" custT="1"/>
      <dgm:spPr/>
      <dgm:t>
        <a:bodyPr/>
        <a:lstStyle/>
        <a:p>
          <a:r>
            <a:rPr lang="zh-CN" altLang="en-US" sz="2400" b="1" i="0"/>
            <a:t>分類</a:t>
          </a:r>
          <a:endParaRPr lang="zh-CN" altLang="en-US" sz="2400" dirty="0"/>
        </a:p>
      </dgm:t>
    </dgm:pt>
    <dgm:pt modelId="{DC465240-393D-6E4C-A848-E5C98BE56409}" type="parTrans" cxnId="{6E5074F8-B446-DC45-A780-98EF6103B6EE}">
      <dgm:prSet/>
      <dgm:spPr/>
      <dgm:t>
        <a:bodyPr/>
        <a:lstStyle/>
        <a:p>
          <a:endParaRPr lang="zh-CN" altLang="en-US"/>
        </a:p>
      </dgm:t>
    </dgm:pt>
    <dgm:pt modelId="{3E12E8D0-ED5B-F94A-959C-5665383EE7FE}" type="sibTrans" cxnId="{6E5074F8-B446-DC45-A780-98EF6103B6EE}">
      <dgm:prSet/>
      <dgm:spPr/>
      <dgm:t>
        <a:bodyPr/>
        <a:lstStyle/>
        <a:p>
          <a:endParaRPr lang="zh-CN" altLang="en-US"/>
        </a:p>
      </dgm:t>
    </dgm:pt>
    <dgm:pt modelId="{13F8FBC6-A2D5-274C-A848-4539FE1DC4BB}">
      <dgm:prSet phldrT="[文本]"/>
      <dgm:spPr/>
      <dgm:t>
        <a:bodyPr/>
        <a:lstStyle/>
        <a:p>
          <a:r>
            <a:rPr lang="zh-CN" altLang="en-US" b="1" i="0" dirty="0"/>
            <a:t>教師</a:t>
          </a:r>
          <a:r>
            <a:rPr lang="ja-JP" altLang="en-US" b="1" i="0"/>
            <a:t>なし</a:t>
          </a:r>
          <a:r>
            <a:rPr lang="zh-CN" altLang="en-US" b="1" i="0" dirty="0"/>
            <a:t>学習</a:t>
          </a:r>
          <a:endParaRPr lang="zh-CN" altLang="en-US" dirty="0"/>
        </a:p>
      </dgm:t>
    </dgm:pt>
    <dgm:pt modelId="{D724A010-7EF1-3844-96A2-0EE72C5B1C45}" type="parTrans" cxnId="{71D55C8B-0433-0447-B666-F1D6E933B4DB}">
      <dgm:prSet/>
      <dgm:spPr/>
      <dgm:t>
        <a:bodyPr/>
        <a:lstStyle/>
        <a:p>
          <a:endParaRPr lang="zh-CN" altLang="en-US"/>
        </a:p>
      </dgm:t>
    </dgm:pt>
    <dgm:pt modelId="{DFB75908-9B4D-AB44-9EEF-3AC7E6D4BE23}" type="sibTrans" cxnId="{71D55C8B-0433-0447-B666-F1D6E933B4DB}">
      <dgm:prSet/>
      <dgm:spPr/>
      <dgm:t>
        <a:bodyPr/>
        <a:lstStyle/>
        <a:p>
          <a:endParaRPr lang="zh-CN" altLang="en-US"/>
        </a:p>
      </dgm:t>
    </dgm:pt>
    <dgm:pt modelId="{AF6D4E12-30F0-E348-B846-70D382A9B1A0}">
      <dgm:prSet phldrT="[文本]" custT="1"/>
      <dgm:spPr/>
      <dgm:t>
        <a:bodyPr/>
        <a:lstStyle/>
        <a:p>
          <a:r>
            <a:rPr lang="ja-JP" altLang="en-US" sz="2000" b="1" i="0"/>
            <a:t>クラスタリング</a:t>
          </a:r>
          <a:endParaRPr lang="zh-CN" altLang="en-US" sz="2000" dirty="0"/>
        </a:p>
      </dgm:t>
    </dgm:pt>
    <dgm:pt modelId="{C18BDF84-E922-2744-A8C9-638617689B27}" type="parTrans" cxnId="{2741E4CD-CA7E-6C4B-A005-40847249237E}">
      <dgm:prSet/>
      <dgm:spPr/>
      <dgm:t>
        <a:bodyPr/>
        <a:lstStyle/>
        <a:p>
          <a:endParaRPr lang="zh-CN" altLang="en-US"/>
        </a:p>
      </dgm:t>
    </dgm:pt>
    <dgm:pt modelId="{3B8A988E-710E-9048-8A3C-54E451EC1A17}" type="sibTrans" cxnId="{2741E4CD-CA7E-6C4B-A005-40847249237E}">
      <dgm:prSet/>
      <dgm:spPr/>
      <dgm:t>
        <a:bodyPr/>
        <a:lstStyle/>
        <a:p>
          <a:endParaRPr lang="zh-CN" altLang="en-US"/>
        </a:p>
      </dgm:t>
    </dgm:pt>
    <dgm:pt modelId="{D7AE94B2-30DB-5546-8A42-7F0CF3881F57}">
      <dgm:prSet custT="1"/>
      <dgm:spPr/>
      <dgm:t>
        <a:bodyPr/>
        <a:lstStyle/>
        <a:p>
          <a:r>
            <a:rPr lang="zh-CN" altLang="en-US" sz="2400" b="1" i="0"/>
            <a:t>回帰</a:t>
          </a:r>
          <a:endParaRPr lang="zh-CN" altLang="en-US" sz="2400" dirty="0"/>
        </a:p>
      </dgm:t>
    </dgm:pt>
    <dgm:pt modelId="{48373FC5-6B02-C047-9839-5B82C6D1E433}" type="parTrans" cxnId="{17C70299-6CAF-7D43-9E4A-745C10168FA4}">
      <dgm:prSet/>
      <dgm:spPr/>
      <dgm:t>
        <a:bodyPr/>
        <a:lstStyle/>
        <a:p>
          <a:endParaRPr lang="zh-CN" altLang="en-US"/>
        </a:p>
      </dgm:t>
    </dgm:pt>
    <dgm:pt modelId="{56CD0718-8A2D-0B4F-8396-08D24A77DC15}" type="sibTrans" cxnId="{17C70299-6CAF-7D43-9E4A-745C10168FA4}">
      <dgm:prSet/>
      <dgm:spPr/>
      <dgm:t>
        <a:bodyPr/>
        <a:lstStyle/>
        <a:p>
          <a:endParaRPr lang="zh-CN" altLang="en-US"/>
        </a:p>
      </dgm:t>
    </dgm:pt>
    <dgm:pt modelId="{2B7A5EC0-17B9-4443-B390-F87D565A7E3B}">
      <dgm:prSet custT="1"/>
      <dgm:spPr/>
      <dgm:t>
        <a:bodyPr/>
        <a:lstStyle/>
        <a:p>
          <a:r>
            <a:rPr lang="ja-JP" altLang="en-US" sz="2000" b="1" i="0"/>
            <a:t>アソシエーション</a:t>
          </a:r>
          <a:r>
            <a:rPr lang="zh-CN" altLang="en-US" sz="2000" b="1" i="0"/>
            <a:t>分析</a:t>
          </a:r>
          <a:endParaRPr lang="zh-CN" altLang="en-US" sz="2000" dirty="0"/>
        </a:p>
      </dgm:t>
    </dgm:pt>
    <dgm:pt modelId="{8C7147E1-8E25-AF40-B08A-F2D0FD9533B4}" type="parTrans" cxnId="{9B9F483F-51FD-D547-B42B-28744D842874}">
      <dgm:prSet/>
      <dgm:spPr/>
      <dgm:t>
        <a:bodyPr/>
        <a:lstStyle/>
        <a:p>
          <a:endParaRPr lang="zh-CN" altLang="en-US"/>
        </a:p>
      </dgm:t>
    </dgm:pt>
    <dgm:pt modelId="{A438C1E0-DDAB-F148-81FC-3F802354165E}" type="sibTrans" cxnId="{9B9F483F-51FD-D547-B42B-28744D842874}">
      <dgm:prSet/>
      <dgm:spPr/>
      <dgm:t>
        <a:bodyPr/>
        <a:lstStyle/>
        <a:p>
          <a:endParaRPr lang="zh-CN" altLang="en-US"/>
        </a:p>
      </dgm:t>
    </dgm:pt>
    <dgm:pt modelId="{0C3122E4-2FEC-2144-A446-B1630E197ABE}" type="pres">
      <dgm:prSet presAssocID="{697040FB-E0C7-0542-B6BA-94FEF28663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373FBC6-A614-E343-80F0-1B927FF93091}" type="pres">
      <dgm:prSet presAssocID="{A0B6D661-0A5E-2E4B-BAE7-0FC3CE3D4120}" presName="root1" presStyleCnt="0"/>
      <dgm:spPr/>
    </dgm:pt>
    <dgm:pt modelId="{F7573D4F-F8E3-0D44-B9CB-0368A290F791}" type="pres">
      <dgm:prSet presAssocID="{A0B6D661-0A5E-2E4B-BAE7-0FC3CE3D4120}" presName="LevelOneTextNode" presStyleLbl="node0" presStyleIdx="0" presStyleCnt="1" custScaleX="151985">
        <dgm:presLayoutVars>
          <dgm:chPref val="3"/>
        </dgm:presLayoutVars>
      </dgm:prSet>
      <dgm:spPr/>
    </dgm:pt>
    <dgm:pt modelId="{DE573360-A7E3-EF4C-A034-B01C3C04FBE1}" type="pres">
      <dgm:prSet presAssocID="{A0B6D661-0A5E-2E4B-BAE7-0FC3CE3D4120}" presName="level2hierChild" presStyleCnt="0"/>
      <dgm:spPr/>
    </dgm:pt>
    <dgm:pt modelId="{500645BD-FD89-644D-80A5-8E88E2AC241F}" type="pres">
      <dgm:prSet presAssocID="{54E67E6B-7F05-C441-99A6-590EC43FD7D5}" presName="conn2-1" presStyleLbl="parChTrans1D2" presStyleIdx="0" presStyleCnt="2"/>
      <dgm:spPr/>
    </dgm:pt>
    <dgm:pt modelId="{AD3161CA-5823-CA49-AD90-3CE75CE20CA7}" type="pres">
      <dgm:prSet presAssocID="{54E67E6B-7F05-C441-99A6-590EC43FD7D5}" presName="connTx" presStyleLbl="parChTrans1D2" presStyleIdx="0" presStyleCnt="2"/>
      <dgm:spPr/>
    </dgm:pt>
    <dgm:pt modelId="{22D67B4B-2036-F54E-9627-FB0C8BEB2455}" type="pres">
      <dgm:prSet presAssocID="{FF86C19F-7020-1441-BEDA-21D88B492D9E}" presName="root2" presStyleCnt="0"/>
      <dgm:spPr/>
    </dgm:pt>
    <dgm:pt modelId="{EF216687-9BA5-3E40-A404-BD24038A04C5}" type="pres">
      <dgm:prSet presAssocID="{FF86C19F-7020-1441-BEDA-21D88B492D9E}" presName="LevelTwoTextNode" presStyleLbl="node2" presStyleIdx="0" presStyleCnt="2" custScaleX="133762" custScaleY="91361" custLinFactNeighborX="-1216" custLinFactNeighborY="-2433">
        <dgm:presLayoutVars>
          <dgm:chPref val="3"/>
        </dgm:presLayoutVars>
      </dgm:prSet>
      <dgm:spPr/>
    </dgm:pt>
    <dgm:pt modelId="{ECF29CD1-973D-1D41-BE16-3A838E28019E}" type="pres">
      <dgm:prSet presAssocID="{FF86C19F-7020-1441-BEDA-21D88B492D9E}" presName="level3hierChild" presStyleCnt="0"/>
      <dgm:spPr/>
    </dgm:pt>
    <dgm:pt modelId="{FBA084BA-A972-2446-BE1D-7BA1A8D84E74}" type="pres">
      <dgm:prSet presAssocID="{DC465240-393D-6E4C-A848-E5C98BE56409}" presName="conn2-1" presStyleLbl="parChTrans1D3" presStyleIdx="0" presStyleCnt="4"/>
      <dgm:spPr/>
    </dgm:pt>
    <dgm:pt modelId="{FDAF22B8-7BF6-3F4C-A5DA-1F61E4A2A820}" type="pres">
      <dgm:prSet presAssocID="{DC465240-393D-6E4C-A848-E5C98BE56409}" presName="connTx" presStyleLbl="parChTrans1D3" presStyleIdx="0" presStyleCnt="4"/>
      <dgm:spPr/>
    </dgm:pt>
    <dgm:pt modelId="{DF36FE9D-1D43-DA47-B49B-877868C88D56}" type="pres">
      <dgm:prSet presAssocID="{58FC9F40-670B-2B40-AC38-98C11727822A}" presName="root2" presStyleCnt="0"/>
      <dgm:spPr/>
    </dgm:pt>
    <dgm:pt modelId="{CAC8FD14-17CE-A24D-92F3-0239B067562D}" type="pres">
      <dgm:prSet presAssocID="{58FC9F40-670B-2B40-AC38-98C11727822A}" presName="LevelTwoTextNode" presStyleLbl="node3" presStyleIdx="0" presStyleCnt="4" custLinFactNeighborX="-1502" custLinFactNeighborY="15582">
        <dgm:presLayoutVars>
          <dgm:chPref val="3"/>
        </dgm:presLayoutVars>
      </dgm:prSet>
      <dgm:spPr/>
    </dgm:pt>
    <dgm:pt modelId="{0A2A325B-5359-EF4C-AED0-29232F132EFC}" type="pres">
      <dgm:prSet presAssocID="{58FC9F40-670B-2B40-AC38-98C11727822A}" presName="level3hierChild" presStyleCnt="0"/>
      <dgm:spPr/>
    </dgm:pt>
    <dgm:pt modelId="{47F14097-20E1-7743-9FA6-4A75351A7EFC}" type="pres">
      <dgm:prSet presAssocID="{48373FC5-6B02-C047-9839-5B82C6D1E433}" presName="conn2-1" presStyleLbl="parChTrans1D3" presStyleIdx="1" presStyleCnt="4"/>
      <dgm:spPr/>
    </dgm:pt>
    <dgm:pt modelId="{603B4829-7E52-3747-A97E-F2BBB2359303}" type="pres">
      <dgm:prSet presAssocID="{48373FC5-6B02-C047-9839-5B82C6D1E433}" presName="connTx" presStyleLbl="parChTrans1D3" presStyleIdx="1" presStyleCnt="4"/>
      <dgm:spPr/>
    </dgm:pt>
    <dgm:pt modelId="{12C2A18C-DAB9-034C-96DF-9452B827CC6E}" type="pres">
      <dgm:prSet presAssocID="{D7AE94B2-30DB-5546-8A42-7F0CF3881F57}" presName="root2" presStyleCnt="0"/>
      <dgm:spPr/>
    </dgm:pt>
    <dgm:pt modelId="{913087B2-9558-2348-83AB-FBCB0CCE42F2}" type="pres">
      <dgm:prSet presAssocID="{D7AE94B2-30DB-5546-8A42-7F0CF3881F57}" presName="LevelTwoTextNode" presStyleLbl="node3" presStyleIdx="1" presStyleCnt="4" custLinFactNeighborX="-596" custLinFactNeighborY="2386">
        <dgm:presLayoutVars>
          <dgm:chPref val="3"/>
        </dgm:presLayoutVars>
      </dgm:prSet>
      <dgm:spPr/>
    </dgm:pt>
    <dgm:pt modelId="{F73B4AED-C825-BE48-8BFE-A19906AF5CDF}" type="pres">
      <dgm:prSet presAssocID="{D7AE94B2-30DB-5546-8A42-7F0CF3881F57}" presName="level3hierChild" presStyleCnt="0"/>
      <dgm:spPr/>
    </dgm:pt>
    <dgm:pt modelId="{F1F0F8BA-BBA0-A542-B16B-E06D49E732FB}" type="pres">
      <dgm:prSet presAssocID="{D724A010-7EF1-3844-96A2-0EE72C5B1C45}" presName="conn2-1" presStyleLbl="parChTrans1D2" presStyleIdx="1" presStyleCnt="2"/>
      <dgm:spPr/>
    </dgm:pt>
    <dgm:pt modelId="{E87A0D2A-5836-9A43-BFB0-805BAF1E73CA}" type="pres">
      <dgm:prSet presAssocID="{D724A010-7EF1-3844-96A2-0EE72C5B1C45}" presName="connTx" presStyleLbl="parChTrans1D2" presStyleIdx="1" presStyleCnt="2"/>
      <dgm:spPr/>
    </dgm:pt>
    <dgm:pt modelId="{16C9C788-BE54-E54A-B932-8D05469CBFA2}" type="pres">
      <dgm:prSet presAssocID="{13F8FBC6-A2D5-274C-A848-4539FE1DC4BB}" presName="root2" presStyleCnt="0"/>
      <dgm:spPr/>
    </dgm:pt>
    <dgm:pt modelId="{DA1E791C-CBF6-B64F-A267-70A451878258}" type="pres">
      <dgm:prSet presAssocID="{13F8FBC6-A2D5-274C-A848-4539FE1DC4BB}" presName="LevelTwoTextNode" presStyleLbl="node2" presStyleIdx="1" presStyleCnt="2" custScaleX="130131" custScaleY="94379">
        <dgm:presLayoutVars>
          <dgm:chPref val="3"/>
        </dgm:presLayoutVars>
      </dgm:prSet>
      <dgm:spPr/>
    </dgm:pt>
    <dgm:pt modelId="{C603535F-78A7-EA4E-B748-80CE4B1686A9}" type="pres">
      <dgm:prSet presAssocID="{13F8FBC6-A2D5-274C-A848-4539FE1DC4BB}" presName="level3hierChild" presStyleCnt="0"/>
      <dgm:spPr/>
    </dgm:pt>
    <dgm:pt modelId="{BD57BFF8-E2EF-C24C-A512-61A47A598B06}" type="pres">
      <dgm:prSet presAssocID="{C18BDF84-E922-2744-A8C9-638617689B27}" presName="conn2-1" presStyleLbl="parChTrans1D3" presStyleIdx="2" presStyleCnt="4"/>
      <dgm:spPr/>
    </dgm:pt>
    <dgm:pt modelId="{F91E07A5-64DA-EF42-9D1D-9EED23F6CF2A}" type="pres">
      <dgm:prSet presAssocID="{C18BDF84-E922-2744-A8C9-638617689B27}" presName="connTx" presStyleLbl="parChTrans1D3" presStyleIdx="2" presStyleCnt="4"/>
      <dgm:spPr/>
    </dgm:pt>
    <dgm:pt modelId="{EAEA7C7A-C2FE-484B-B5E5-DC7DE09C5027}" type="pres">
      <dgm:prSet presAssocID="{AF6D4E12-30F0-E348-B846-70D382A9B1A0}" presName="root2" presStyleCnt="0"/>
      <dgm:spPr/>
    </dgm:pt>
    <dgm:pt modelId="{FF0F30D3-95A4-0B4C-92A9-A4835EBD380C}" type="pres">
      <dgm:prSet presAssocID="{AF6D4E12-30F0-E348-B846-70D382A9B1A0}" presName="LevelTwoTextNode" presStyleLbl="node3" presStyleIdx="2" presStyleCnt="4" custScaleX="102381" custLinFactNeighborX="2501" custLinFactNeighborY="2501">
        <dgm:presLayoutVars>
          <dgm:chPref val="3"/>
        </dgm:presLayoutVars>
      </dgm:prSet>
      <dgm:spPr/>
    </dgm:pt>
    <dgm:pt modelId="{7EADF337-1B16-7545-A030-D35390365808}" type="pres">
      <dgm:prSet presAssocID="{AF6D4E12-30F0-E348-B846-70D382A9B1A0}" presName="level3hierChild" presStyleCnt="0"/>
      <dgm:spPr/>
    </dgm:pt>
    <dgm:pt modelId="{10043C41-CBCD-CA4B-8B99-4820F5FFD03A}" type="pres">
      <dgm:prSet presAssocID="{8C7147E1-8E25-AF40-B08A-F2D0FD9533B4}" presName="conn2-1" presStyleLbl="parChTrans1D3" presStyleIdx="3" presStyleCnt="4"/>
      <dgm:spPr/>
    </dgm:pt>
    <dgm:pt modelId="{E31262FF-990F-704F-95D1-4D3903B5AA5E}" type="pres">
      <dgm:prSet presAssocID="{8C7147E1-8E25-AF40-B08A-F2D0FD9533B4}" presName="connTx" presStyleLbl="parChTrans1D3" presStyleIdx="3" presStyleCnt="4"/>
      <dgm:spPr/>
    </dgm:pt>
    <dgm:pt modelId="{91B56FD4-B14A-FE43-99BA-10371CDAAF46}" type="pres">
      <dgm:prSet presAssocID="{2B7A5EC0-17B9-4443-B390-F87D565A7E3B}" presName="root2" presStyleCnt="0"/>
      <dgm:spPr/>
    </dgm:pt>
    <dgm:pt modelId="{C654856D-8BCD-1D4E-A31F-A3BF19A4E7DE}" type="pres">
      <dgm:prSet presAssocID="{2B7A5EC0-17B9-4443-B390-F87D565A7E3B}" presName="LevelTwoTextNode" presStyleLbl="node3" presStyleIdx="3" presStyleCnt="4" custScaleX="102381" custLinFactNeighborX="3126" custLinFactNeighborY="-2501">
        <dgm:presLayoutVars>
          <dgm:chPref val="3"/>
        </dgm:presLayoutVars>
      </dgm:prSet>
      <dgm:spPr/>
    </dgm:pt>
    <dgm:pt modelId="{951B44CB-DDA6-6543-A681-1C86C1135624}" type="pres">
      <dgm:prSet presAssocID="{2B7A5EC0-17B9-4443-B390-F87D565A7E3B}" presName="level3hierChild" presStyleCnt="0"/>
      <dgm:spPr/>
    </dgm:pt>
  </dgm:ptLst>
  <dgm:cxnLst>
    <dgm:cxn modelId="{564B0816-047E-E443-A466-0F25627A926F}" type="presOf" srcId="{A0B6D661-0A5E-2E4B-BAE7-0FC3CE3D4120}" destId="{F7573D4F-F8E3-0D44-B9CB-0368A290F791}" srcOrd="0" destOrd="0" presId="urn:microsoft.com/office/officeart/2005/8/layout/hierarchy2"/>
    <dgm:cxn modelId="{17BE6F17-17CE-984D-9738-21C0F0BAC07A}" type="presOf" srcId="{D724A010-7EF1-3844-96A2-0EE72C5B1C45}" destId="{E87A0D2A-5836-9A43-BFB0-805BAF1E73CA}" srcOrd="1" destOrd="0" presId="urn:microsoft.com/office/officeart/2005/8/layout/hierarchy2"/>
    <dgm:cxn modelId="{7CA5C31D-117C-0E45-80D1-75917FACBFDA}" type="presOf" srcId="{2B7A5EC0-17B9-4443-B390-F87D565A7E3B}" destId="{C654856D-8BCD-1D4E-A31F-A3BF19A4E7DE}" srcOrd="0" destOrd="0" presId="urn:microsoft.com/office/officeart/2005/8/layout/hierarchy2"/>
    <dgm:cxn modelId="{EB92B821-FCC7-FC48-8EE2-AAF9C575C73B}" srcId="{A0B6D661-0A5E-2E4B-BAE7-0FC3CE3D4120}" destId="{FF86C19F-7020-1441-BEDA-21D88B492D9E}" srcOrd="0" destOrd="0" parTransId="{54E67E6B-7F05-C441-99A6-590EC43FD7D5}" sibTransId="{F9DE07C6-E1A1-494E-9FD8-46A94CB9DED2}"/>
    <dgm:cxn modelId="{C9D5C33D-7C29-C348-A123-AB6B2FAE639E}" type="presOf" srcId="{54E67E6B-7F05-C441-99A6-590EC43FD7D5}" destId="{500645BD-FD89-644D-80A5-8E88E2AC241F}" srcOrd="0" destOrd="0" presId="urn:microsoft.com/office/officeart/2005/8/layout/hierarchy2"/>
    <dgm:cxn modelId="{9B9F483F-51FD-D547-B42B-28744D842874}" srcId="{13F8FBC6-A2D5-274C-A848-4539FE1DC4BB}" destId="{2B7A5EC0-17B9-4443-B390-F87D565A7E3B}" srcOrd="1" destOrd="0" parTransId="{8C7147E1-8E25-AF40-B08A-F2D0FD9533B4}" sibTransId="{A438C1E0-DDAB-F148-81FC-3F802354165E}"/>
    <dgm:cxn modelId="{EF71F957-3BCF-2B47-AD2E-6782F2A6CB4E}" type="presOf" srcId="{8C7147E1-8E25-AF40-B08A-F2D0FD9533B4}" destId="{E31262FF-990F-704F-95D1-4D3903B5AA5E}" srcOrd="1" destOrd="0" presId="urn:microsoft.com/office/officeart/2005/8/layout/hierarchy2"/>
    <dgm:cxn modelId="{579C0358-C3A4-0243-B489-55686D48DD06}" type="presOf" srcId="{C18BDF84-E922-2744-A8C9-638617689B27}" destId="{F91E07A5-64DA-EF42-9D1D-9EED23F6CF2A}" srcOrd="1" destOrd="0" presId="urn:microsoft.com/office/officeart/2005/8/layout/hierarchy2"/>
    <dgm:cxn modelId="{C5853F59-D4F1-9D45-9B47-59BF593AEB20}" type="presOf" srcId="{54E67E6B-7F05-C441-99A6-590EC43FD7D5}" destId="{AD3161CA-5823-CA49-AD90-3CE75CE20CA7}" srcOrd="1" destOrd="0" presId="urn:microsoft.com/office/officeart/2005/8/layout/hierarchy2"/>
    <dgm:cxn modelId="{0B9A0F60-95DD-D048-B038-A07E64C7D987}" type="presOf" srcId="{48373FC5-6B02-C047-9839-5B82C6D1E433}" destId="{603B4829-7E52-3747-A97E-F2BBB2359303}" srcOrd="1" destOrd="0" presId="urn:microsoft.com/office/officeart/2005/8/layout/hierarchy2"/>
    <dgm:cxn modelId="{C56FC675-AC07-7141-9449-9FEE4E71FEAF}" type="presOf" srcId="{697040FB-E0C7-0542-B6BA-94FEF28663A0}" destId="{0C3122E4-2FEC-2144-A446-B1630E197ABE}" srcOrd="0" destOrd="0" presId="urn:microsoft.com/office/officeart/2005/8/layout/hierarchy2"/>
    <dgm:cxn modelId="{CEC66D7D-A39E-A442-A591-169459A36690}" type="presOf" srcId="{DC465240-393D-6E4C-A848-E5C98BE56409}" destId="{FDAF22B8-7BF6-3F4C-A5DA-1F61E4A2A820}" srcOrd="1" destOrd="0" presId="urn:microsoft.com/office/officeart/2005/8/layout/hierarchy2"/>
    <dgm:cxn modelId="{45F12D88-485F-F947-A3EA-BC479A207BB0}" type="presOf" srcId="{D724A010-7EF1-3844-96A2-0EE72C5B1C45}" destId="{F1F0F8BA-BBA0-A542-B16B-E06D49E732FB}" srcOrd="0" destOrd="0" presId="urn:microsoft.com/office/officeart/2005/8/layout/hierarchy2"/>
    <dgm:cxn modelId="{71D55C8B-0433-0447-B666-F1D6E933B4DB}" srcId="{A0B6D661-0A5E-2E4B-BAE7-0FC3CE3D4120}" destId="{13F8FBC6-A2D5-274C-A848-4539FE1DC4BB}" srcOrd="1" destOrd="0" parTransId="{D724A010-7EF1-3844-96A2-0EE72C5B1C45}" sibTransId="{DFB75908-9B4D-AB44-9EEF-3AC7E6D4BE23}"/>
    <dgm:cxn modelId="{17C70299-6CAF-7D43-9E4A-745C10168FA4}" srcId="{FF86C19F-7020-1441-BEDA-21D88B492D9E}" destId="{D7AE94B2-30DB-5546-8A42-7F0CF3881F57}" srcOrd="1" destOrd="0" parTransId="{48373FC5-6B02-C047-9839-5B82C6D1E433}" sibTransId="{56CD0718-8A2D-0B4F-8396-08D24A77DC15}"/>
    <dgm:cxn modelId="{DF6F559E-8648-D144-8E0C-EDE9A3ECA179}" srcId="{697040FB-E0C7-0542-B6BA-94FEF28663A0}" destId="{A0B6D661-0A5E-2E4B-BAE7-0FC3CE3D4120}" srcOrd="0" destOrd="0" parTransId="{D52223D7-8965-C04F-94D1-D13C6E5E6CB5}" sibTransId="{F08C51EB-194F-5647-8423-27A37505BC07}"/>
    <dgm:cxn modelId="{9F9C639F-6322-2145-9EC4-809FE7072449}" type="presOf" srcId="{FF86C19F-7020-1441-BEDA-21D88B492D9E}" destId="{EF216687-9BA5-3E40-A404-BD24038A04C5}" srcOrd="0" destOrd="0" presId="urn:microsoft.com/office/officeart/2005/8/layout/hierarchy2"/>
    <dgm:cxn modelId="{E89109A4-A8AA-9D4B-A1E2-0484E045F8F4}" type="presOf" srcId="{58FC9F40-670B-2B40-AC38-98C11727822A}" destId="{CAC8FD14-17CE-A24D-92F3-0239B067562D}" srcOrd="0" destOrd="0" presId="urn:microsoft.com/office/officeart/2005/8/layout/hierarchy2"/>
    <dgm:cxn modelId="{AB1BF4AD-C063-FE44-920A-691077112C88}" type="presOf" srcId="{8C7147E1-8E25-AF40-B08A-F2D0FD9533B4}" destId="{10043C41-CBCD-CA4B-8B99-4820F5FFD03A}" srcOrd="0" destOrd="0" presId="urn:microsoft.com/office/officeart/2005/8/layout/hierarchy2"/>
    <dgm:cxn modelId="{D1471CB1-2740-7147-AAA9-3849D8326BC9}" type="presOf" srcId="{AF6D4E12-30F0-E348-B846-70D382A9B1A0}" destId="{FF0F30D3-95A4-0B4C-92A9-A4835EBD380C}" srcOrd="0" destOrd="0" presId="urn:microsoft.com/office/officeart/2005/8/layout/hierarchy2"/>
    <dgm:cxn modelId="{2741E4CD-CA7E-6C4B-A005-40847249237E}" srcId="{13F8FBC6-A2D5-274C-A848-4539FE1DC4BB}" destId="{AF6D4E12-30F0-E348-B846-70D382A9B1A0}" srcOrd="0" destOrd="0" parTransId="{C18BDF84-E922-2744-A8C9-638617689B27}" sibTransId="{3B8A988E-710E-9048-8A3C-54E451EC1A17}"/>
    <dgm:cxn modelId="{B1E0CCDE-9C2C-2740-B875-CA46EDB0D1B7}" type="presOf" srcId="{C18BDF84-E922-2744-A8C9-638617689B27}" destId="{BD57BFF8-E2EF-C24C-A512-61A47A598B06}" srcOrd="0" destOrd="0" presId="urn:microsoft.com/office/officeart/2005/8/layout/hierarchy2"/>
    <dgm:cxn modelId="{CAE513EC-FB66-2B45-942E-1C1C46853015}" type="presOf" srcId="{13F8FBC6-A2D5-274C-A848-4539FE1DC4BB}" destId="{DA1E791C-CBF6-B64F-A267-70A451878258}" srcOrd="0" destOrd="0" presId="urn:microsoft.com/office/officeart/2005/8/layout/hierarchy2"/>
    <dgm:cxn modelId="{6D8DD8EE-7A4C-154E-81A7-91EF788A97AD}" type="presOf" srcId="{48373FC5-6B02-C047-9839-5B82C6D1E433}" destId="{47F14097-20E1-7743-9FA6-4A75351A7EFC}" srcOrd="0" destOrd="0" presId="urn:microsoft.com/office/officeart/2005/8/layout/hierarchy2"/>
    <dgm:cxn modelId="{7B8790F7-4867-2743-87E5-407D13D16C75}" type="presOf" srcId="{D7AE94B2-30DB-5546-8A42-7F0CF3881F57}" destId="{913087B2-9558-2348-83AB-FBCB0CCE42F2}" srcOrd="0" destOrd="0" presId="urn:microsoft.com/office/officeart/2005/8/layout/hierarchy2"/>
    <dgm:cxn modelId="{6E5074F8-B446-DC45-A780-98EF6103B6EE}" srcId="{FF86C19F-7020-1441-BEDA-21D88B492D9E}" destId="{58FC9F40-670B-2B40-AC38-98C11727822A}" srcOrd="0" destOrd="0" parTransId="{DC465240-393D-6E4C-A848-E5C98BE56409}" sibTransId="{3E12E8D0-ED5B-F94A-959C-5665383EE7FE}"/>
    <dgm:cxn modelId="{E443CFFD-6B93-E94E-B424-9F44EDC7BA97}" type="presOf" srcId="{DC465240-393D-6E4C-A848-E5C98BE56409}" destId="{FBA084BA-A972-2446-BE1D-7BA1A8D84E74}" srcOrd="0" destOrd="0" presId="urn:microsoft.com/office/officeart/2005/8/layout/hierarchy2"/>
    <dgm:cxn modelId="{B55FA06D-F453-1444-AFF0-293392CD6BD5}" type="presParOf" srcId="{0C3122E4-2FEC-2144-A446-B1630E197ABE}" destId="{7373FBC6-A614-E343-80F0-1B927FF93091}" srcOrd="0" destOrd="0" presId="urn:microsoft.com/office/officeart/2005/8/layout/hierarchy2"/>
    <dgm:cxn modelId="{CF4F384F-1787-4641-8E69-040530F579E0}" type="presParOf" srcId="{7373FBC6-A614-E343-80F0-1B927FF93091}" destId="{F7573D4F-F8E3-0D44-B9CB-0368A290F791}" srcOrd="0" destOrd="0" presId="urn:microsoft.com/office/officeart/2005/8/layout/hierarchy2"/>
    <dgm:cxn modelId="{F49F7768-B6DE-D546-9DE4-C95507AAF653}" type="presParOf" srcId="{7373FBC6-A614-E343-80F0-1B927FF93091}" destId="{DE573360-A7E3-EF4C-A034-B01C3C04FBE1}" srcOrd="1" destOrd="0" presId="urn:microsoft.com/office/officeart/2005/8/layout/hierarchy2"/>
    <dgm:cxn modelId="{ED6D52C8-B3F1-BB46-860B-F09136EB073E}" type="presParOf" srcId="{DE573360-A7E3-EF4C-A034-B01C3C04FBE1}" destId="{500645BD-FD89-644D-80A5-8E88E2AC241F}" srcOrd="0" destOrd="0" presId="urn:microsoft.com/office/officeart/2005/8/layout/hierarchy2"/>
    <dgm:cxn modelId="{73217A85-DB46-E84E-B1D1-415FAEE85DB8}" type="presParOf" srcId="{500645BD-FD89-644D-80A5-8E88E2AC241F}" destId="{AD3161CA-5823-CA49-AD90-3CE75CE20CA7}" srcOrd="0" destOrd="0" presId="urn:microsoft.com/office/officeart/2005/8/layout/hierarchy2"/>
    <dgm:cxn modelId="{84E0C91A-C1E7-0B4B-998A-3B157AA06B04}" type="presParOf" srcId="{DE573360-A7E3-EF4C-A034-B01C3C04FBE1}" destId="{22D67B4B-2036-F54E-9627-FB0C8BEB2455}" srcOrd="1" destOrd="0" presId="urn:microsoft.com/office/officeart/2005/8/layout/hierarchy2"/>
    <dgm:cxn modelId="{AB23C9F0-BD1D-0B48-A5AE-C3077FE2822D}" type="presParOf" srcId="{22D67B4B-2036-F54E-9627-FB0C8BEB2455}" destId="{EF216687-9BA5-3E40-A404-BD24038A04C5}" srcOrd="0" destOrd="0" presId="urn:microsoft.com/office/officeart/2005/8/layout/hierarchy2"/>
    <dgm:cxn modelId="{5A9ABBAA-3487-2A4E-813F-BBD9423D4B6B}" type="presParOf" srcId="{22D67B4B-2036-F54E-9627-FB0C8BEB2455}" destId="{ECF29CD1-973D-1D41-BE16-3A838E28019E}" srcOrd="1" destOrd="0" presId="urn:microsoft.com/office/officeart/2005/8/layout/hierarchy2"/>
    <dgm:cxn modelId="{961558DD-1DA3-1C40-9926-21B53C8681DC}" type="presParOf" srcId="{ECF29CD1-973D-1D41-BE16-3A838E28019E}" destId="{FBA084BA-A972-2446-BE1D-7BA1A8D84E74}" srcOrd="0" destOrd="0" presId="urn:microsoft.com/office/officeart/2005/8/layout/hierarchy2"/>
    <dgm:cxn modelId="{C79A1369-BE8D-EE46-AD37-48F67AA2EDD9}" type="presParOf" srcId="{FBA084BA-A972-2446-BE1D-7BA1A8D84E74}" destId="{FDAF22B8-7BF6-3F4C-A5DA-1F61E4A2A820}" srcOrd="0" destOrd="0" presId="urn:microsoft.com/office/officeart/2005/8/layout/hierarchy2"/>
    <dgm:cxn modelId="{4F764026-DADC-0E40-A33F-FD4D52B1281B}" type="presParOf" srcId="{ECF29CD1-973D-1D41-BE16-3A838E28019E}" destId="{DF36FE9D-1D43-DA47-B49B-877868C88D56}" srcOrd="1" destOrd="0" presId="urn:microsoft.com/office/officeart/2005/8/layout/hierarchy2"/>
    <dgm:cxn modelId="{FD01F3D3-CFAC-8F44-AF15-9356A87754C8}" type="presParOf" srcId="{DF36FE9D-1D43-DA47-B49B-877868C88D56}" destId="{CAC8FD14-17CE-A24D-92F3-0239B067562D}" srcOrd="0" destOrd="0" presId="urn:microsoft.com/office/officeart/2005/8/layout/hierarchy2"/>
    <dgm:cxn modelId="{E3BA09BA-620A-6B49-AC29-5BF2281DE434}" type="presParOf" srcId="{DF36FE9D-1D43-DA47-B49B-877868C88D56}" destId="{0A2A325B-5359-EF4C-AED0-29232F132EFC}" srcOrd="1" destOrd="0" presId="urn:microsoft.com/office/officeart/2005/8/layout/hierarchy2"/>
    <dgm:cxn modelId="{9853068C-E246-7D46-A9DF-9EE1BA0013BE}" type="presParOf" srcId="{ECF29CD1-973D-1D41-BE16-3A838E28019E}" destId="{47F14097-20E1-7743-9FA6-4A75351A7EFC}" srcOrd="2" destOrd="0" presId="urn:microsoft.com/office/officeart/2005/8/layout/hierarchy2"/>
    <dgm:cxn modelId="{A03794BF-E734-0F4C-9C29-304363DA7189}" type="presParOf" srcId="{47F14097-20E1-7743-9FA6-4A75351A7EFC}" destId="{603B4829-7E52-3747-A97E-F2BBB2359303}" srcOrd="0" destOrd="0" presId="urn:microsoft.com/office/officeart/2005/8/layout/hierarchy2"/>
    <dgm:cxn modelId="{E5155772-C7C7-6645-9252-4E5C70F30228}" type="presParOf" srcId="{ECF29CD1-973D-1D41-BE16-3A838E28019E}" destId="{12C2A18C-DAB9-034C-96DF-9452B827CC6E}" srcOrd="3" destOrd="0" presId="urn:microsoft.com/office/officeart/2005/8/layout/hierarchy2"/>
    <dgm:cxn modelId="{2946B1C3-9BF3-1A48-9C71-129FC7DB7CA2}" type="presParOf" srcId="{12C2A18C-DAB9-034C-96DF-9452B827CC6E}" destId="{913087B2-9558-2348-83AB-FBCB0CCE42F2}" srcOrd="0" destOrd="0" presId="urn:microsoft.com/office/officeart/2005/8/layout/hierarchy2"/>
    <dgm:cxn modelId="{46E53D2E-7ECD-824E-BCA0-7D532E313806}" type="presParOf" srcId="{12C2A18C-DAB9-034C-96DF-9452B827CC6E}" destId="{F73B4AED-C825-BE48-8BFE-A19906AF5CDF}" srcOrd="1" destOrd="0" presId="urn:microsoft.com/office/officeart/2005/8/layout/hierarchy2"/>
    <dgm:cxn modelId="{C0FDB7BA-09DF-B348-A6A1-5C5F12167ABE}" type="presParOf" srcId="{DE573360-A7E3-EF4C-A034-B01C3C04FBE1}" destId="{F1F0F8BA-BBA0-A542-B16B-E06D49E732FB}" srcOrd="2" destOrd="0" presId="urn:microsoft.com/office/officeart/2005/8/layout/hierarchy2"/>
    <dgm:cxn modelId="{756EFBF4-6186-524F-AC6C-DD3A1AE4179C}" type="presParOf" srcId="{F1F0F8BA-BBA0-A542-B16B-E06D49E732FB}" destId="{E87A0D2A-5836-9A43-BFB0-805BAF1E73CA}" srcOrd="0" destOrd="0" presId="urn:microsoft.com/office/officeart/2005/8/layout/hierarchy2"/>
    <dgm:cxn modelId="{2BF8EEED-9153-CD48-A3BC-E7CE8F146B07}" type="presParOf" srcId="{DE573360-A7E3-EF4C-A034-B01C3C04FBE1}" destId="{16C9C788-BE54-E54A-B932-8D05469CBFA2}" srcOrd="3" destOrd="0" presId="urn:microsoft.com/office/officeart/2005/8/layout/hierarchy2"/>
    <dgm:cxn modelId="{51CBE56A-22F7-0E4A-A6B3-123E048777BB}" type="presParOf" srcId="{16C9C788-BE54-E54A-B932-8D05469CBFA2}" destId="{DA1E791C-CBF6-B64F-A267-70A451878258}" srcOrd="0" destOrd="0" presId="urn:microsoft.com/office/officeart/2005/8/layout/hierarchy2"/>
    <dgm:cxn modelId="{3F1EAEE4-3E0C-9D4B-8033-AEADDF379D3D}" type="presParOf" srcId="{16C9C788-BE54-E54A-B932-8D05469CBFA2}" destId="{C603535F-78A7-EA4E-B748-80CE4B1686A9}" srcOrd="1" destOrd="0" presId="urn:microsoft.com/office/officeart/2005/8/layout/hierarchy2"/>
    <dgm:cxn modelId="{CF165AE6-A5C3-5B4E-9508-A2E9BE0930D9}" type="presParOf" srcId="{C603535F-78A7-EA4E-B748-80CE4B1686A9}" destId="{BD57BFF8-E2EF-C24C-A512-61A47A598B06}" srcOrd="0" destOrd="0" presId="urn:microsoft.com/office/officeart/2005/8/layout/hierarchy2"/>
    <dgm:cxn modelId="{E4B719EA-7BCE-E147-9E22-12FD1FF1E3B7}" type="presParOf" srcId="{BD57BFF8-E2EF-C24C-A512-61A47A598B06}" destId="{F91E07A5-64DA-EF42-9D1D-9EED23F6CF2A}" srcOrd="0" destOrd="0" presId="urn:microsoft.com/office/officeart/2005/8/layout/hierarchy2"/>
    <dgm:cxn modelId="{9C23E355-234E-1143-BA19-F451874542D4}" type="presParOf" srcId="{C603535F-78A7-EA4E-B748-80CE4B1686A9}" destId="{EAEA7C7A-C2FE-484B-B5E5-DC7DE09C5027}" srcOrd="1" destOrd="0" presId="urn:microsoft.com/office/officeart/2005/8/layout/hierarchy2"/>
    <dgm:cxn modelId="{7383E5EE-4CDA-BC44-ACAC-2A465BE18B0A}" type="presParOf" srcId="{EAEA7C7A-C2FE-484B-B5E5-DC7DE09C5027}" destId="{FF0F30D3-95A4-0B4C-92A9-A4835EBD380C}" srcOrd="0" destOrd="0" presId="urn:microsoft.com/office/officeart/2005/8/layout/hierarchy2"/>
    <dgm:cxn modelId="{E2A53AB2-B9F9-3A44-8DC6-622C76979668}" type="presParOf" srcId="{EAEA7C7A-C2FE-484B-B5E5-DC7DE09C5027}" destId="{7EADF337-1B16-7545-A030-D35390365808}" srcOrd="1" destOrd="0" presId="urn:microsoft.com/office/officeart/2005/8/layout/hierarchy2"/>
    <dgm:cxn modelId="{73F12A9A-F164-8C46-9B0A-0E048B6A9051}" type="presParOf" srcId="{C603535F-78A7-EA4E-B748-80CE4B1686A9}" destId="{10043C41-CBCD-CA4B-8B99-4820F5FFD03A}" srcOrd="2" destOrd="0" presId="urn:microsoft.com/office/officeart/2005/8/layout/hierarchy2"/>
    <dgm:cxn modelId="{91A42BEF-B408-2044-ABC3-E45E068ADF38}" type="presParOf" srcId="{10043C41-CBCD-CA4B-8B99-4820F5FFD03A}" destId="{E31262FF-990F-704F-95D1-4D3903B5AA5E}" srcOrd="0" destOrd="0" presId="urn:microsoft.com/office/officeart/2005/8/layout/hierarchy2"/>
    <dgm:cxn modelId="{7C867A22-BC0B-474B-B4DC-EB6EBD89BF5B}" type="presParOf" srcId="{C603535F-78A7-EA4E-B748-80CE4B1686A9}" destId="{91B56FD4-B14A-FE43-99BA-10371CDAAF46}" srcOrd="3" destOrd="0" presId="urn:microsoft.com/office/officeart/2005/8/layout/hierarchy2"/>
    <dgm:cxn modelId="{637CC8D7-A040-804D-B34F-7E79EF15A5FC}" type="presParOf" srcId="{91B56FD4-B14A-FE43-99BA-10371CDAAF46}" destId="{C654856D-8BCD-1D4E-A31F-A3BF19A4E7DE}" srcOrd="0" destOrd="0" presId="urn:microsoft.com/office/officeart/2005/8/layout/hierarchy2"/>
    <dgm:cxn modelId="{529DB792-9AC0-2644-8E3A-8DCFE0A42806}" type="presParOf" srcId="{91B56FD4-B14A-FE43-99BA-10371CDAAF46}" destId="{951B44CB-DDA6-6543-A681-1C86C113562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73D4F-F8E3-0D44-B9CB-0368A290F791}">
      <dsp:nvSpPr>
        <dsp:cNvPr id="0" name=""/>
        <dsp:cNvSpPr/>
      </dsp:nvSpPr>
      <dsp:spPr>
        <a:xfrm>
          <a:off x="322377" y="2019820"/>
          <a:ext cx="3537054" cy="11636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700" kern="1200" dirty="0"/>
            <a:t>機械学習</a:t>
          </a:r>
          <a:endParaRPr lang="zh-CN" altLang="en-US" sz="3700" kern="1200" dirty="0"/>
        </a:p>
      </dsp:txBody>
      <dsp:txXfrm>
        <a:off x="356458" y="2053901"/>
        <a:ext cx="3468892" cy="1095457"/>
      </dsp:txXfrm>
    </dsp:sp>
    <dsp:sp modelId="{500645BD-FD89-644D-80A5-8E88E2AC241F}">
      <dsp:nvSpPr>
        <dsp:cNvPr id="0" name=""/>
        <dsp:cNvSpPr/>
      </dsp:nvSpPr>
      <dsp:spPr>
        <a:xfrm rot="18196645">
          <a:off x="3488233" y="1893808"/>
          <a:ext cx="164499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44992" y="201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69605" y="1872878"/>
        <a:ext cx="82249" cy="82249"/>
      </dsp:txXfrm>
    </dsp:sp>
    <dsp:sp modelId="{EF216687-9BA5-3E40-A404-BD24038A04C5}">
      <dsp:nvSpPr>
        <dsp:cNvPr id="0" name=""/>
        <dsp:cNvSpPr/>
      </dsp:nvSpPr>
      <dsp:spPr>
        <a:xfrm>
          <a:off x="4762028" y="694829"/>
          <a:ext cx="3112961" cy="10630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0" i="0" kern="1200" dirty="0"/>
            <a:t>教師</a:t>
          </a:r>
          <a:r>
            <a:rPr lang="ja-JP" altLang="en-US" sz="3600" b="0" i="0" kern="1200"/>
            <a:t>あり</a:t>
          </a:r>
          <a:r>
            <a:rPr lang="zh-CN" altLang="en-US" sz="3600" b="0" i="0" kern="1200" dirty="0"/>
            <a:t>学習</a:t>
          </a:r>
          <a:endParaRPr lang="en-US" altLang="zh-CN" sz="3600" b="0" i="0" kern="1200" dirty="0"/>
        </a:p>
      </dsp:txBody>
      <dsp:txXfrm>
        <a:off x="4793165" y="725966"/>
        <a:ext cx="3050687" cy="1000820"/>
      </dsp:txXfrm>
    </dsp:sp>
    <dsp:sp modelId="{FBA084BA-A972-2446-BE1D-7BA1A8D84E74}">
      <dsp:nvSpPr>
        <dsp:cNvPr id="0" name=""/>
        <dsp:cNvSpPr/>
      </dsp:nvSpPr>
      <dsp:spPr>
        <a:xfrm rot="20014035">
          <a:off x="7821038" y="976454"/>
          <a:ext cx="103214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32142" y="201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311306" y="970845"/>
        <a:ext cx="51607" cy="51607"/>
      </dsp:txXfrm>
    </dsp:sp>
    <dsp:sp modelId="{CAC8FD14-17CE-A24D-92F3-0239B067562D}">
      <dsp:nvSpPr>
        <dsp:cNvPr id="0" name=""/>
        <dsp:cNvSpPr/>
      </dsp:nvSpPr>
      <dsp:spPr>
        <a:xfrm>
          <a:off x="8799230" y="185112"/>
          <a:ext cx="2327239" cy="1163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/>
            <a:t>分類</a:t>
          </a:r>
          <a:endParaRPr lang="zh-CN" altLang="en-US" sz="2400" kern="1200" dirty="0"/>
        </a:p>
      </dsp:txBody>
      <dsp:txXfrm>
        <a:off x="8833311" y="219193"/>
        <a:ext cx="2259077" cy="1095457"/>
      </dsp:txXfrm>
    </dsp:sp>
    <dsp:sp modelId="{47F14097-20E1-7743-9FA6-4A75351A7EFC}">
      <dsp:nvSpPr>
        <dsp:cNvPr id="0" name=""/>
        <dsp:cNvSpPr/>
      </dsp:nvSpPr>
      <dsp:spPr>
        <a:xfrm rot="2249503">
          <a:off x="7751940" y="1568760"/>
          <a:ext cx="119142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91423" y="201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317866" y="1559169"/>
        <a:ext cx="59571" cy="59571"/>
      </dsp:txXfrm>
    </dsp:sp>
    <dsp:sp modelId="{913087B2-9558-2348-83AB-FBCB0CCE42F2}">
      <dsp:nvSpPr>
        <dsp:cNvPr id="0" name=""/>
        <dsp:cNvSpPr/>
      </dsp:nvSpPr>
      <dsp:spPr>
        <a:xfrm>
          <a:off x="8820314" y="1369723"/>
          <a:ext cx="2327239" cy="1163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/>
            <a:t>回帰</a:t>
          </a:r>
          <a:endParaRPr lang="zh-CN" altLang="en-US" sz="2400" kern="1200" dirty="0"/>
        </a:p>
      </dsp:txBody>
      <dsp:txXfrm>
        <a:off x="8854395" y="1403804"/>
        <a:ext cx="2259077" cy="1095457"/>
      </dsp:txXfrm>
    </dsp:sp>
    <dsp:sp modelId="{F1F0F8BA-BBA0-A542-B16B-E06D49E732FB}">
      <dsp:nvSpPr>
        <dsp:cNvPr id="0" name=""/>
        <dsp:cNvSpPr/>
      </dsp:nvSpPr>
      <dsp:spPr>
        <a:xfrm rot="3299910">
          <a:off x="3513426" y="3246126"/>
          <a:ext cx="162290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22906" y="201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84307" y="3225748"/>
        <a:ext cx="81145" cy="81145"/>
      </dsp:txXfrm>
    </dsp:sp>
    <dsp:sp modelId="{DA1E791C-CBF6-B64F-A267-70A451878258}">
      <dsp:nvSpPr>
        <dsp:cNvPr id="0" name=""/>
        <dsp:cNvSpPr/>
      </dsp:nvSpPr>
      <dsp:spPr>
        <a:xfrm>
          <a:off x="4790327" y="3381906"/>
          <a:ext cx="3028459" cy="10982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i="0" kern="1200" dirty="0"/>
            <a:t>教師</a:t>
          </a:r>
          <a:r>
            <a:rPr lang="ja-JP" altLang="en-US" sz="3700" b="1" i="0" kern="1200"/>
            <a:t>なし</a:t>
          </a:r>
          <a:r>
            <a:rPr lang="zh-CN" altLang="en-US" sz="3700" b="1" i="0" kern="1200" dirty="0"/>
            <a:t>学習</a:t>
          </a:r>
          <a:endParaRPr lang="zh-CN" altLang="en-US" sz="3700" kern="1200" dirty="0"/>
        </a:p>
      </dsp:txBody>
      <dsp:txXfrm>
        <a:off x="4822493" y="3414072"/>
        <a:ext cx="2964127" cy="1033880"/>
      </dsp:txXfrm>
    </dsp:sp>
    <dsp:sp modelId="{BD57BFF8-E2EF-C24C-A512-61A47A598B06}">
      <dsp:nvSpPr>
        <dsp:cNvPr id="0" name=""/>
        <dsp:cNvSpPr/>
      </dsp:nvSpPr>
      <dsp:spPr>
        <a:xfrm rot="19625751">
          <a:off x="7724293" y="3590828"/>
          <a:ext cx="1178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78088" y="201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283885" y="3581571"/>
        <a:ext cx="58904" cy="58904"/>
      </dsp:txXfrm>
    </dsp:sp>
    <dsp:sp modelId="{FF0F30D3-95A4-0B4C-92A9-A4835EBD380C}">
      <dsp:nvSpPr>
        <dsp:cNvPr id="0" name=""/>
        <dsp:cNvSpPr/>
      </dsp:nvSpPr>
      <dsp:spPr>
        <a:xfrm>
          <a:off x="8807887" y="2709224"/>
          <a:ext cx="2382650" cy="1163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i="0" kern="1200"/>
            <a:t>クラスタリング</a:t>
          </a:r>
          <a:endParaRPr lang="zh-CN" altLang="en-US" sz="2000" kern="1200" dirty="0"/>
        </a:p>
      </dsp:txBody>
      <dsp:txXfrm>
        <a:off x="8841968" y="2743305"/>
        <a:ext cx="2314488" cy="1095457"/>
      </dsp:txXfrm>
    </dsp:sp>
    <dsp:sp modelId="{10043C41-CBCD-CA4B-8B99-4820F5FFD03A}">
      <dsp:nvSpPr>
        <dsp:cNvPr id="0" name=""/>
        <dsp:cNvSpPr/>
      </dsp:nvSpPr>
      <dsp:spPr>
        <a:xfrm rot="1951429">
          <a:off x="7725446" y="4230807"/>
          <a:ext cx="119032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90326" y="201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290851" y="4221244"/>
        <a:ext cx="59516" cy="59516"/>
      </dsp:txXfrm>
    </dsp:sp>
    <dsp:sp modelId="{C654856D-8BCD-1D4E-A31F-A3BF19A4E7DE}">
      <dsp:nvSpPr>
        <dsp:cNvPr id="0" name=""/>
        <dsp:cNvSpPr/>
      </dsp:nvSpPr>
      <dsp:spPr>
        <a:xfrm>
          <a:off x="8822432" y="3989182"/>
          <a:ext cx="2382650" cy="1163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i="0" kern="1200"/>
            <a:t>アソシエーション</a:t>
          </a:r>
          <a:r>
            <a:rPr lang="zh-CN" altLang="en-US" sz="2000" b="1" i="0" kern="1200"/>
            <a:t>分析</a:t>
          </a:r>
          <a:endParaRPr lang="zh-CN" altLang="en-US" sz="2000" kern="1200" dirty="0"/>
        </a:p>
      </dsp:txBody>
      <dsp:txXfrm>
        <a:off x="8856513" y="4023263"/>
        <a:ext cx="2314488" cy="109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spc="2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am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anchor="b">
            <a:normAutofit/>
          </a:bodyPr>
          <a:lstStyle/>
          <a:p>
            <a:r>
              <a:rPr kumimoji="1" lang="en-US" altLang="zh-CN" sz="4400">
                <a:solidFill>
                  <a:srgbClr val="FFFFFF"/>
                </a:solidFill>
              </a:rPr>
              <a:t>Panda AI</a:t>
            </a:r>
            <a:endParaRPr kumimoji="1" lang="zh-CN" altLang="en-US" sz="440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rgbClr val="FFFFFF"/>
                </a:solidFill>
              </a:rPr>
              <a:t>メンバー：リュウブント</a:t>
            </a:r>
            <a:endParaRPr kumimoji="1" lang="en-US" altLang="zh-CN" sz="2000" dirty="0">
              <a:solidFill>
                <a:srgbClr val="FFFFFF"/>
              </a:solidFill>
            </a:endParaRP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　　　　　</a:t>
            </a:r>
            <a:r>
              <a:rPr kumimoji="1" lang="zh-CN" altLang="en-US" sz="2000" dirty="0">
                <a:solidFill>
                  <a:srgbClr val="FFFFFF"/>
                </a:solidFill>
              </a:rPr>
              <a:t>オウハイボ</a:t>
            </a:r>
            <a:endParaRPr kumimoji="1" lang="en-US" altLang="zh-CN" sz="2000" dirty="0">
              <a:solidFill>
                <a:srgbClr val="FFFFFF"/>
              </a:solidFill>
            </a:endParaRP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　　　　　</a:t>
            </a:r>
            <a:r>
              <a:rPr kumimoji="1" lang="zh-CN" altLang="en-US" sz="2000" dirty="0">
                <a:solidFill>
                  <a:srgbClr val="FFFFFF"/>
                </a:solidFill>
              </a:rPr>
              <a:t>チョウセン</a:t>
            </a:r>
            <a:endParaRPr kumimoji="1" lang="en-US" altLang="zh-CN" sz="2000" dirty="0">
              <a:solidFill>
                <a:srgbClr val="FFFFFF"/>
              </a:solidFill>
            </a:endParaRP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　　　　　</a:t>
            </a:r>
            <a:r>
              <a:rPr kumimoji="1" lang="zh-CN" altLang="en-US" sz="2000" dirty="0">
                <a:solidFill>
                  <a:srgbClr val="FFFFFF"/>
                </a:solidFill>
              </a:rPr>
              <a:t>チョウイーハン</a:t>
            </a:r>
          </a:p>
        </p:txBody>
      </p:sp>
      <p:pic>
        <p:nvPicPr>
          <p:cNvPr id="5" name="图片 4" descr="徽标, 图标&#10;&#10;描述已自动生成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73" y="1114075"/>
            <a:ext cx="4628521" cy="46285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5531" y="731227"/>
            <a:ext cx="5257800" cy="5143499"/>
          </a:xfrm>
        </p:spPr>
        <p:txBody>
          <a:bodyPr anchor="ctr">
            <a:normAutofit/>
          </a:bodyPr>
          <a:lstStyle/>
          <a:p>
            <a:r>
              <a:rPr kumimoji="1" lang="ja-JP" altLang="zh-CN" sz="4400" dirty="0">
                <a:solidFill>
                  <a:srgbClr val="FFFFFF"/>
                </a:solidFill>
              </a:rPr>
              <a:t>機械学習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868616" y="1008185"/>
            <a:ext cx="7485184" cy="4992566"/>
          </a:xfrm>
        </p:spPr>
        <p:txBody>
          <a:bodyPr anchor="ctr">
            <a:normAutofit/>
          </a:bodyPr>
          <a:lstStyle/>
          <a:p>
            <a:r>
              <a:rPr kumimoji="1" lang="en-US" altLang="zh-CN" sz="2000" dirty="0">
                <a:solidFill>
                  <a:srgbClr val="FFFFFF"/>
                </a:solidFill>
              </a:rPr>
              <a:t>svm(</a:t>
            </a:r>
            <a:r>
              <a:rPr kumimoji="1" lang="ja-JP" altLang="en-US" sz="2000" dirty="0">
                <a:solidFill>
                  <a:srgbClr val="FFFFFF"/>
                </a:solidFill>
              </a:rPr>
              <a:t>サポートベクターマシンは、</a:t>
            </a:r>
            <a:r>
              <a:rPr kumimoji="1" lang="zh-CN" altLang="en-US" sz="2000" dirty="0">
                <a:solidFill>
                  <a:srgbClr val="FFFFFF"/>
                </a:solidFill>
              </a:rPr>
              <a:t>現在知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られて</a:t>
            </a:r>
            <a:r>
              <a:rPr kumimoji="1" lang="ja-JP" altLang="en-US" sz="2000" dirty="0">
                <a:solidFill>
                  <a:srgbClr val="FFFFFF"/>
                </a:solidFill>
              </a:rPr>
              <a:t>いる</a:t>
            </a:r>
            <a:r>
              <a:rPr kumimoji="1" lang="zh-CN" altLang="en-US" sz="2000" dirty="0">
                <a:solidFill>
                  <a:srgbClr val="FFFFFF"/>
                </a:solidFill>
              </a:rPr>
              <a:t>手法</a:t>
            </a:r>
            <a:r>
              <a:rPr kumimoji="1" lang="ja-JP" altLang="en-US" sz="2000" dirty="0">
                <a:solidFill>
                  <a:srgbClr val="FFFFFF"/>
                </a:solidFill>
              </a:rPr>
              <a:t>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中</a:t>
            </a:r>
            <a:r>
              <a:rPr kumimoji="1" lang="ja-JP" altLang="en-US" sz="2000" dirty="0">
                <a:solidFill>
                  <a:srgbClr val="FFFFFF"/>
                </a:solidFill>
              </a:rPr>
              <a:t>でも</a:t>
            </a:r>
            <a:r>
              <a:rPr kumimoji="1" lang="zh-CN" altLang="en-US" sz="2000" dirty="0">
                <a:solidFill>
                  <a:srgbClr val="FFFFFF"/>
                </a:solidFill>
              </a:rPr>
              <a:t>認識性能</a:t>
            </a:r>
            <a:r>
              <a:rPr kumimoji="1" lang="ja-JP" altLang="en-US" sz="2000" dirty="0">
                <a:solidFill>
                  <a:srgbClr val="FFFFFF"/>
                </a:solidFill>
              </a:rPr>
              <a:t>が</a:t>
            </a:r>
            <a:r>
              <a:rPr kumimoji="1" lang="zh-CN" altLang="en-US" sz="2000" dirty="0">
                <a:solidFill>
                  <a:srgbClr val="FFFFFF"/>
                </a:solidFill>
              </a:rPr>
              <a:t>優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れた</a:t>
            </a:r>
            <a:r>
              <a:rPr kumimoji="1" lang="zh-CN" altLang="en-US" sz="2000" dirty="0">
                <a:solidFill>
                  <a:srgbClr val="FFFFFF"/>
                </a:solidFill>
              </a:rPr>
              <a:t>学習</a:t>
            </a:r>
            <a:r>
              <a:rPr kumimoji="1" lang="ja-JP" altLang="en-US" sz="2000" dirty="0">
                <a:solidFill>
                  <a:srgbClr val="FFFFFF"/>
                </a:solidFill>
              </a:rPr>
              <a:t>モデルの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一</a:t>
            </a:r>
            <a:r>
              <a:rPr kumimoji="1" lang="ja-JP" altLang="en-US" sz="2000" dirty="0">
                <a:solidFill>
                  <a:srgbClr val="FFFFFF"/>
                </a:solidFill>
              </a:rPr>
              <a:t>つである。サポートベ</a:t>
            </a: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クターマシンが</a:t>
            </a:r>
            <a:r>
              <a:rPr kumimoji="1" lang="zh-CN" altLang="en-US" sz="2000" dirty="0">
                <a:solidFill>
                  <a:srgbClr val="FFFFFF"/>
                </a:solidFill>
              </a:rPr>
              <a:t>優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れた</a:t>
            </a:r>
            <a:r>
              <a:rPr kumimoji="1" lang="zh-CN" altLang="en-US" sz="2000" dirty="0">
                <a:solidFill>
                  <a:srgbClr val="FFFFFF"/>
                </a:solidFill>
              </a:rPr>
              <a:t>認識性能</a:t>
            </a:r>
            <a:r>
              <a:rPr kumimoji="1" lang="ja-JP" altLang="en-US" sz="2000" dirty="0">
                <a:solidFill>
                  <a:srgbClr val="FFFFFF"/>
                </a:solidFill>
              </a:rPr>
              <a:t>を</a:t>
            </a:r>
            <a:r>
              <a:rPr kumimoji="1" lang="zh-CN" altLang="en-US" sz="2000" dirty="0">
                <a:solidFill>
                  <a:srgbClr val="FFFFFF"/>
                </a:solidFill>
              </a:rPr>
              <a:t>発揮</a:t>
            </a:r>
            <a:r>
              <a:rPr kumimoji="1" lang="ja-JP" altLang="en-US" sz="2000" dirty="0">
                <a:solidFill>
                  <a:srgbClr val="FFFFFF"/>
                </a:solidFill>
              </a:rPr>
              <a:t>することができる</a:t>
            </a:r>
            <a:r>
              <a:rPr kumimoji="1" lang="zh-CN" altLang="en-US" sz="2000" dirty="0">
                <a:solidFill>
                  <a:srgbClr val="FFFFFF"/>
                </a:solidFill>
              </a:rPr>
              <a:t>理由</a:t>
            </a:r>
            <a:r>
              <a:rPr kumimoji="1" lang="ja-JP" altLang="en-US" sz="2000" dirty="0">
                <a:solidFill>
                  <a:srgbClr val="FFFFFF"/>
                </a:solidFill>
              </a:rPr>
              <a:t>は、</a:t>
            </a:r>
            <a:r>
              <a:rPr kumimoji="1" lang="zh-CN" altLang="en-US" sz="2000" dirty="0">
                <a:solidFill>
                  <a:srgbClr val="FFFFFF"/>
                </a:solidFill>
              </a:rPr>
              <a:t>未学習</a:t>
            </a:r>
            <a:r>
              <a:rPr kumimoji="1" lang="ja-JP" altLang="en-US" sz="2000" dirty="0">
                <a:solidFill>
                  <a:srgbClr val="FFFFFF"/>
                </a:solidFill>
              </a:rPr>
              <a:t>データに</a:t>
            </a:r>
            <a:r>
              <a:rPr kumimoji="1" lang="zh-CN" altLang="en-US" sz="2000" dirty="0">
                <a:solidFill>
                  <a:srgbClr val="FFFFFF"/>
                </a:solidFill>
              </a:rPr>
              <a:t>対</a:t>
            </a:r>
            <a:r>
              <a:rPr kumimoji="1" lang="ja-JP" altLang="en-US" sz="2000" dirty="0">
                <a:solidFill>
                  <a:srgbClr val="FFFFFF"/>
                </a:solidFill>
              </a:rPr>
              <a:t>して</a:t>
            </a:r>
            <a:r>
              <a:rPr kumimoji="1" lang="zh-CN" altLang="en-US" sz="2000" dirty="0">
                <a:solidFill>
                  <a:srgbClr val="FFFFFF"/>
                </a:solidFill>
              </a:rPr>
              <a:t>高</a:t>
            </a:r>
            <a:r>
              <a:rPr kumimoji="1" lang="ja-JP" altLang="en-US" sz="2000" dirty="0">
                <a:solidFill>
                  <a:srgbClr val="FFFFFF"/>
                </a:solidFill>
              </a:rPr>
              <a:t>い</a:t>
            </a:r>
            <a:r>
              <a:rPr kumimoji="1" lang="zh-CN" altLang="en-US" sz="2000" dirty="0">
                <a:solidFill>
                  <a:srgbClr val="FFFFFF"/>
                </a:solidFill>
              </a:rPr>
              <a:t>識別性能</a:t>
            </a:r>
            <a:r>
              <a:rPr kumimoji="1" lang="ja-JP" altLang="en-US" sz="2000" dirty="0">
                <a:solidFill>
                  <a:srgbClr val="FFFFFF"/>
                </a:solidFill>
              </a:rPr>
              <a:t>を</a:t>
            </a:r>
            <a:r>
              <a:rPr kumimoji="1" lang="zh-CN" altLang="en-US" sz="2000" dirty="0">
                <a:solidFill>
                  <a:srgbClr val="FFFFFF"/>
                </a:solidFill>
              </a:rPr>
              <a:t>得</a:t>
            </a:r>
            <a:r>
              <a:rPr kumimoji="1" lang="ja-JP" altLang="en-US" sz="2000" dirty="0">
                <a:solidFill>
                  <a:srgbClr val="FFFFFF"/>
                </a:solidFill>
              </a:rPr>
              <a:t>るための</a:t>
            </a:r>
            <a:r>
              <a:rPr kumimoji="1" lang="zh-CN" altLang="en-US" sz="2000" dirty="0">
                <a:solidFill>
                  <a:srgbClr val="FFFFFF"/>
                </a:solidFill>
              </a:rPr>
              <a:t>工夫</a:t>
            </a:r>
            <a:r>
              <a:rPr kumimoji="1" lang="ja-JP" altLang="en-US" sz="2000" dirty="0">
                <a:solidFill>
                  <a:srgbClr val="FFFFFF"/>
                </a:solidFill>
              </a:rPr>
              <a:t>が</a:t>
            </a: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あるためである。</a:t>
            </a:r>
            <a:r>
              <a:rPr kumimoji="1" lang="en-US" altLang="ja-JP" sz="2000" dirty="0">
                <a:solidFill>
                  <a:srgbClr val="FFFFFF"/>
                </a:solidFill>
              </a:rPr>
              <a:t>)</a:t>
            </a:r>
          </a:p>
          <a:p>
            <a:r>
              <a:rPr kumimoji="1" lang="en-US" altLang="zh-CN" sz="2000" dirty="0">
                <a:solidFill>
                  <a:srgbClr val="FFFFFF"/>
                </a:solidFill>
              </a:rPr>
              <a:t>knn(k</a:t>
            </a:r>
            <a:r>
              <a:rPr kumimoji="1" lang="zh-CN" altLang="en-US" sz="2000" dirty="0">
                <a:solidFill>
                  <a:srgbClr val="FFFFFF"/>
                </a:solidFill>
              </a:rPr>
              <a:t>近傍法</a:t>
            </a:r>
            <a:r>
              <a:rPr kumimoji="1" lang="ja-JP" altLang="en-US" sz="2000" dirty="0">
                <a:solidFill>
                  <a:srgbClr val="FFFFFF"/>
                </a:solidFill>
              </a:rPr>
              <a:t>は、インスタンスに</a:t>
            </a:r>
            <a:r>
              <a:rPr kumimoji="1" lang="zh-CN" altLang="en-US" sz="2000" dirty="0">
                <a:solidFill>
                  <a:srgbClr val="FFFFFF"/>
                </a:solidFill>
              </a:rPr>
              <a:t>基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づく</a:t>
            </a:r>
            <a:r>
              <a:rPr kumimoji="1" lang="zh-CN" altLang="en-US" sz="2000" dirty="0">
                <a:solidFill>
                  <a:srgbClr val="FFFFFF"/>
                </a:solidFill>
              </a:rPr>
              <a:t>学習</a:t>
            </a:r>
            <a:r>
              <a:rPr kumimoji="1" lang="ja-JP" altLang="en-US" sz="2000" dirty="0">
                <a:solidFill>
                  <a:srgbClr val="FFFFFF"/>
                </a:solidFill>
              </a:rPr>
              <a:t>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一種</a:t>
            </a:r>
            <a:r>
              <a:rPr kumimoji="1" lang="ja-JP" altLang="en-US" sz="2000" dirty="0">
                <a:solidFill>
                  <a:srgbClr val="FFFFFF"/>
                </a:solidFill>
              </a:rPr>
              <a:t>であり、</a:t>
            </a:r>
            <a:r>
              <a:rPr kumimoji="1" lang="zh-CN" altLang="en-US" sz="2000" dirty="0">
                <a:solidFill>
                  <a:srgbClr val="FFFFFF"/>
                </a:solidFill>
              </a:rPr>
              <a:t>怠惰学習（英語</a:t>
            </a:r>
            <a:r>
              <a:rPr kumimoji="1" lang="en-US" altLang="zh-CN" sz="2000" dirty="0">
                <a:solidFill>
                  <a:srgbClr val="FFFFFF"/>
                </a:solidFill>
              </a:rPr>
              <a:t>: lazy learning</a:t>
            </a:r>
            <a:r>
              <a:rPr kumimoji="1" lang="zh-CN" altLang="en-US" sz="2000" dirty="0">
                <a:solidFill>
                  <a:srgbClr val="FFFFFF"/>
                </a:solidFill>
              </a:rPr>
              <a:t>） </a:t>
            </a:r>
            <a:r>
              <a:rPr kumimoji="1" lang="ja-JP" altLang="en-US" sz="2000" dirty="0">
                <a:solidFill>
                  <a:srgbClr val="FFFFFF"/>
                </a:solidFill>
              </a:rPr>
              <a:t>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一種</a:t>
            </a:r>
            <a:r>
              <a:rPr kumimoji="1" lang="ja-JP" altLang="en-US" sz="2000" dirty="0">
                <a:solidFill>
                  <a:srgbClr val="FFFFFF"/>
                </a:solidFill>
              </a:rPr>
              <a:t>である。</a:t>
            </a:r>
            <a:r>
              <a:rPr kumimoji="1" lang="en-US" altLang="ja-JP" sz="2000" dirty="0">
                <a:solidFill>
                  <a:srgbClr val="FFFFFF"/>
                </a:solidFill>
              </a:rPr>
              <a:t>)</a:t>
            </a:r>
            <a:endParaRPr kumimoji="1" lang="zh-CN" altLang="en-US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8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zh-CN" sz="5400">
                <a:solidFill>
                  <a:srgbClr val="FFFFFF"/>
                </a:solidFill>
              </a:rPr>
              <a:t>認識</a:t>
            </a:r>
          </a:p>
        </p:txBody>
      </p:sp>
      <p:sp>
        <p:nvSpPr>
          <p:cNvPr id="48" name="Oval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chine gears"/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6985" r="-1" b="8723"/>
          <a:stretch>
            <a:fillRect/>
          </a:stretch>
        </p:blipFill>
        <p:spPr>
          <a:xfrm>
            <a:off x="5080674" y="1600325"/>
            <a:ext cx="6457294" cy="3989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59A64-2D24-3B43-BCCD-FAC4F0E5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ジェスチャー認識</a:t>
            </a:r>
            <a:endParaRPr kumimoji="1" lang="en-US" altLang="zh-CN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6B2B7B6-E212-40F0-8CB1-04ABB5B6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370" y="4364331"/>
            <a:ext cx="4937936" cy="508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ジェスチャー認識</a:t>
            </a:r>
            <a:br>
              <a:rPr lang="en-US" altLang="ja-JP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ja-JP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こちらのアプリのジェスチャーはすべで手の動きを識別しております。</a:t>
            </a:r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1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图片 15" descr="箭头&#10;&#10;低可信度描述已自动生成">
            <a:extLst>
              <a:ext uri="{FF2B5EF4-FFF2-40B4-BE49-F238E27FC236}">
                <a16:creationId xmlns:a16="http://schemas.microsoft.com/office/drawing/2014/main" id="{AEFF76CF-9E5E-514D-A9BF-E3FECC7DC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4" r="-4" b="1036"/>
          <a:stretch/>
        </p:blipFill>
        <p:spPr>
          <a:xfrm>
            <a:off x="2310136" y="232142"/>
            <a:ext cx="1786508" cy="1532227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图片 11" descr="图片包含 飞行, 风筝, 黑暗, 灯光&#10;&#10;描述已自动生成">
            <a:extLst>
              <a:ext uri="{FF2B5EF4-FFF2-40B4-BE49-F238E27FC236}">
                <a16:creationId xmlns:a16="http://schemas.microsoft.com/office/drawing/2014/main" id="{7193D6C9-1327-C342-9AFD-AC8E03C45E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84" r="-3" b="6045"/>
          <a:stretch/>
        </p:blipFill>
        <p:spPr>
          <a:xfrm>
            <a:off x="6130915" y="1424742"/>
            <a:ext cx="1778697" cy="940387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图片 17" descr="图片包含 看着, 苹果, 黑暗, 项链&#10;&#10;描述已自动生成">
            <a:extLst>
              <a:ext uri="{FF2B5EF4-FFF2-40B4-BE49-F238E27FC236}">
                <a16:creationId xmlns:a16="http://schemas.microsoft.com/office/drawing/2014/main" id="{AC4F974B-083F-D448-A0DE-0AA6B5BEA9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9795435" y="311876"/>
            <a:ext cx="2063103" cy="2063103"/>
          </a:xfrm>
          <a:prstGeom prst="rect">
            <a:avLst/>
          </a:prstGeom>
        </p:spPr>
      </p:pic>
      <p:pic>
        <p:nvPicPr>
          <p:cNvPr id="14" name="图片 13" descr="图片包含 风筝, 飞行, 看着, 苹果&#10;&#10;描述已自动生成">
            <a:extLst>
              <a:ext uri="{FF2B5EF4-FFF2-40B4-BE49-F238E27FC236}">
                <a16:creationId xmlns:a16="http://schemas.microsoft.com/office/drawing/2014/main" id="{1E7FAEA5-62FA-894B-8629-CF8CE8F843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2910" y="3695823"/>
            <a:ext cx="2248275" cy="2248275"/>
          </a:xfrm>
          <a:prstGeom prst="rect">
            <a:avLst/>
          </a:prstGeom>
        </p:spPr>
      </p:pic>
      <p:pic>
        <p:nvPicPr>
          <p:cNvPr id="10" name="图片 9" descr="图片包含 风筝, 飞行, 看着, 男人&#10;&#10;描述已自动生成">
            <a:extLst>
              <a:ext uri="{FF2B5EF4-FFF2-40B4-BE49-F238E27FC236}">
                <a16:creationId xmlns:a16="http://schemas.microsoft.com/office/drawing/2014/main" id="{DDA84B03-DE36-EF4B-9DD4-CC4542F58A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4" r="3" b="3"/>
          <a:stretch/>
        </p:blipFill>
        <p:spPr>
          <a:xfrm>
            <a:off x="4026747" y="2908320"/>
            <a:ext cx="1036965" cy="869552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内容占位符 7" descr="图片包含 风筝, 飞行, 许多, 华美&#10;&#10;描述已自动生成">
            <a:extLst>
              <a:ext uri="{FF2B5EF4-FFF2-40B4-BE49-F238E27FC236}">
                <a16:creationId xmlns:a16="http://schemas.microsoft.com/office/drawing/2014/main" id="{03F3DD5D-B0A9-4C46-95BA-870AD11407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r="13925" b="1"/>
          <a:stretch/>
        </p:blipFill>
        <p:spPr>
          <a:xfrm>
            <a:off x="10210678" y="4872691"/>
            <a:ext cx="1437016" cy="16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6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zh-CN" altLang="en-US" sz="4800" dirty="0">
                <a:solidFill>
                  <a:schemeClr val="tx2">
                    <a:lumMod val="10000"/>
                  </a:schemeClr>
                </a:solidFill>
              </a:rPr>
              <a:t>GUI画面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altLang="en-US" sz="2100"/>
              <a:t>GUI</a:t>
            </a:r>
            <a:r>
              <a:rPr lang="ja-JP" altLang="en-US" sz="2100">
                <a:ea typeface="宋体" panose="02010600030101010101" pitchFamily="2" charset="-122"/>
              </a:rPr>
              <a:t>画面とは</a:t>
            </a:r>
            <a:r>
              <a:rPr lang="zh-CN" altLang="en-US" sz="2100"/>
              <a:t>コンピューターの画面上に表示されるウィンドウやアイコン、ボタン、プルダウンメニューなどを使い、マウスなどのポインティングデバイスで操作できるインターフェース。これに対して、文字によるコマンド入力方式のインターフェースは「CUI（Character User Interface）」と呼ばれる。現在のパソコンのインターフェースは、ほぼすべてGUIを採用している。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1040735"/>
            <a:ext cx="10287000" cy="2559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kumimoji="1" lang="en-US" altLang="zh-CN" sz="5400" dirty="0">
                <a:solidFill>
                  <a:srgbClr val="FFFFFF"/>
                </a:solidFill>
              </a:rPr>
            </a:br>
            <a:r>
              <a:rPr kumimoji="1" lang="zh-CN" altLang="en-US" sz="5400" dirty="0">
                <a:solidFill>
                  <a:srgbClr val="FFFFFF"/>
                </a:solidFill>
              </a:rPr>
              <a:t>ご静聴</a:t>
            </a:r>
            <a:br>
              <a:rPr kumimoji="1" lang="en-US" altLang="zh-CN" sz="5400" dirty="0">
                <a:solidFill>
                  <a:srgbClr val="FFFFFF"/>
                </a:solidFill>
              </a:rPr>
            </a:br>
            <a:br>
              <a:rPr kumimoji="1" lang="en-US" altLang="zh-CN" sz="5400" dirty="0">
                <a:solidFill>
                  <a:srgbClr val="FFFFFF"/>
                </a:solidFill>
              </a:rPr>
            </a:br>
            <a:r>
              <a:rPr kumimoji="1" lang="zh-CN" altLang="en-US" sz="5400" dirty="0">
                <a:solidFill>
                  <a:srgbClr val="FFFFFF"/>
                </a:solidFill>
              </a:rPr>
              <a:t>ありがとうございました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7250"/>
            <a:ext cx="5257800" cy="5143499"/>
          </a:xfrm>
        </p:spPr>
        <p:txBody>
          <a:bodyPr anchor="ctr">
            <a:normAutofit/>
          </a:bodyPr>
          <a:lstStyle/>
          <a:p>
            <a:r>
              <a:rPr kumimoji="1" lang="ja-JP" altLang="en-US" sz="4400" dirty="0">
                <a:solidFill>
                  <a:srgbClr val="FFFFFF"/>
                </a:solidFill>
              </a:rPr>
              <a:t>ジェスチャー</a:t>
            </a:r>
            <a:r>
              <a:rPr kumimoji="1" lang="zh-CN" altLang="en-US" sz="4400" dirty="0">
                <a:solidFill>
                  <a:srgbClr val="FFFFFF"/>
                </a:solidFill>
              </a:rPr>
              <a:t>認識</a:t>
            </a:r>
            <a:r>
              <a:rPr kumimoji="1" lang="ja-JP" altLang="en-US" sz="4400" dirty="0">
                <a:solidFill>
                  <a:srgbClr val="FFFFFF"/>
                </a:solidFill>
              </a:rPr>
              <a:t>アプリケーション</a:t>
            </a:r>
          </a:p>
        </p:txBody>
      </p:sp>
      <p:sp>
        <p:nvSpPr>
          <p:cNvPr id="42" name="Oval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anchor="ctr">
            <a:normAutofit/>
          </a:bodyPr>
          <a:lstStyle/>
          <a:p>
            <a:pPr marL="228600" indent="0">
              <a:buNone/>
            </a:pPr>
            <a:r>
              <a:rPr kumimoji="1" lang="ja-JP" altLang="en-US" sz="1800" dirty="0">
                <a:solidFill>
                  <a:srgbClr val="FFFFFF"/>
                </a:solidFill>
              </a:rPr>
              <a:t>ジェスチャーを</a:t>
            </a:r>
            <a:r>
              <a:rPr kumimoji="1" lang="zh-CN" altLang="en-US" sz="1800" dirty="0">
                <a:solidFill>
                  <a:srgbClr val="FFFFFF"/>
                </a:solidFill>
              </a:rPr>
              <a:t>識別</a:t>
            </a:r>
            <a:r>
              <a:rPr kumimoji="1" lang="ja-JP" altLang="en-US" sz="1800" dirty="0">
                <a:solidFill>
                  <a:srgbClr val="FFFFFF"/>
                </a:solidFill>
              </a:rPr>
              <a:t>してデータとしてあつかう、</a:t>
            </a:r>
            <a:r>
              <a:rPr kumimoji="1" lang="en-US" altLang="zh-CN" sz="1800" dirty="0">
                <a:solidFill>
                  <a:srgbClr val="FFFFFF"/>
                </a:solidFill>
              </a:rPr>
              <a:t>PowerPoint</a:t>
            </a:r>
            <a:r>
              <a:rPr kumimoji="1" lang="ja-JP" altLang="en-US" sz="1800" dirty="0">
                <a:solidFill>
                  <a:srgbClr val="FFFFFF"/>
                </a:solidFill>
              </a:rPr>
              <a:t>の</a:t>
            </a:r>
            <a:r>
              <a:rPr kumimoji="1" lang="zh-CN" altLang="en-US" sz="1800" dirty="0">
                <a:solidFill>
                  <a:srgbClr val="FFFFFF"/>
                </a:solidFill>
              </a:rPr>
              <a:t>指令</a:t>
            </a:r>
            <a:r>
              <a:rPr kumimoji="1" lang="ja-JP" altLang="en-US" sz="1800" dirty="0">
                <a:solidFill>
                  <a:srgbClr val="FFFFFF"/>
                </a:solidFill>
              </a:rPr>
              <a:t>に</a:t>
            </a:r>
            <a:r>
              <a:rPr kumimoji="1" lang="zh-CN" altLang="en-US" sz="1800" dirty="0">
                <a:solidFill>
                  <a:srgbClr val="FFFFFF"/>
                </a:solidFill>
              </a:rPr>
              <a:t>変換</a:t>
            </a:r>
            <a:r>
              <a:rPr kumimoji="1" lang="ja-JP" altLang="en-US" sz="1800" dirty="0">
                <a:solidFill>
                  <a:srgbClr val="FFFFFF"/>
                </a:solidFill>
              </a:rPr>
              <a:t>して</a:t>
            </a:r>
            <a:r>
              <a:rPr kumimoji="1" lang="zh-CN" altLang="en-US" sz="1800" dirty="0">
                <a:solidFill>
                  <a:srgbClr val="FFFFFF"/>
                </a:solidFill>
              </a:rPr>
              <a:t>出力。</a:t>
            </a:r>
            <a:r>
              <a:rPr kumimoji="1" lang="ja-JP" altLang="en-US" sz="1800" dirty="0">
                <a:solidFill>
                  <a:srgbClr val="FFFFFF"/>
                </a:solidFill>
              </a:rPr>
              <a:t>ジェスチャー</a:t>
            </a:r>
            <a:r>
              <a:rPr kumimoji="1" lang="zh-CN" altLang="en-US" sz="1800" dirty="0">
                <a:solidFill>
                  <a:srgbClr val="FFFFFF"/>
                </a:solidFill>
              </a:rPr>
              <a:t>認識</a:t>
            </a:r>
            <a:r>
              <a:rPr kumimoji="1" lang="ja-JP" altLang="en-US" sz="1800" dirty="0">
                <a:solidFill>
                  <a:srgbClr val="FFFFFF"/>
                </a:solidFill>
              </a:rPr>
              <a:t>アプリケーション。</a:t>
            </a:r>
          </a:p>
          <a:p>
            <a:r>
              <a:rPr kumimoji="1" lang="ja-JP" altLang="en-US" sz="1800" dirty="0">
                <a:solidFill>
                  <a:srgbClr val="FFFFFF"/>
                </a:solidFill>
              </a:rPr>
              <a:t>ジェスチャーを</a:t>
            </a:r>
            <a:r>
              <a:rPr kumimoji="1" lang="zh-CN" altLang="en-US" sz="1800" dirty="0">
                <a:solidFill>
                  <a:srgbClr val="FFFFFF"/>
                </a:solidFill>
              </a:rPr>
              <a:t>識別</a:t>
            </a:r>
            <a:r>
              <a:rPr kumimoji="1" lang="ja-JP" altLang="en-US" sz="1800" dirty="0">
                <a:solidFill>
                  <a:srgbClr val="FFFFFF"/>
                </a:solidFill>
              </a:rPr>
              <a:t>してデータとしてあつかう、</a:t>
            </a:r>
            <a:r>
              <a:rPr kumimoji="1" lang="en-US" altLang="zh-CN" sz="1800" dirty="0">
                <a:solidFill>
                  <a:srgbClr val="FFFFFF"/>
                </a:solidFill>
              </a:rPr>
              <a:t>PowerPoint</a:t>
            </a:r>
            <a:r>
              <a:rPr kumimoji="1" lang="ja-JP" altLang="en-US" sz="1800" dirty="0">
                <a:solidFill>
                  <a:srgbClr val="FFFFFF"/>
                </a:solidFill>
              </a:rPr>
              <a:t>の</a:t>
            </a:r>
            <a:r>
              <a:rPr kumimoji="1" lang="zh-CN" altLang="en-US" sz="1800" dirty="0">
                <a:solidFill>
                  <a:srgbClr val="FFFFFF"/>
                </a:solidFill>
              </a:rPr>
              <a:t>指令</a:t>
            </a:r>
            <a:r>
              <a:rPr kumimoji="1" lang="ja-JP" altLang="en-US" sz="1800" dirty="0">
                <a:solidFill>
                  <a:srgbClr val="FFFFFF"/>
                </a:solidFill>
              </a:rPr>
              <a:t>に</a:t>
            </a:r>
            <a:r>
              <a:rPr kumimoji="1" lang="zh-CN" altLang="en-US" sz="1800" dirty="0">
                <a:solidFill>
                  <a:srgbClr val="FFFFFF"/>
                </a:solidFill>
              </a:rPr>
              <a:t>変換</a:t>
            </a:r>
            <a:r>
              <a:rPr kumimoji="1" lang="ja-JP" altLang="en-US" sz="1800" dirty="0">
                <a:solidFill>
                  <a:srgbClr val="FFFFFF"/>
                </a:solidFill>
              </a:rPr>
              <a:t>して</a:t>
            </a:r>
            <a:r>
              <a:rPr kumimoji="1" lang="zh-CN" altLang="en-US" sz="1800" dirty="0">
                <a:solidFill>
                  <a:srgbClr val="FFFFFF"/>
                </a:solidFill>
              </a:rPr>
              <a:t>出力。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5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4300" y="3519509"/>
            <a:ext cx="797661" cy="119886"/>
            <a:chOff x="0" y="0"/>
            <a:chExt cx="2339590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 flipH="1">
            <a:off x="7521243" y="3911153"/>
            <a:ext cx="288547" cy="106069"/>
            <a:chOff x="0" y="0"/>
            <a:chExt cx="2339590" cy="429260"/>
          </a:xfrm>
        </p:grpSpPr>
        <p:sp>
          <p:nvSpPr>
            <p:cNvPr id="7" name="Freeform 7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375578" y="3520726"/>
            <a:ext cx="560860" cy="102905"/>
            <a:chOff x="0" y="0"/>
            <a:chExt cx="2339590" cy="42926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398643" y="3499093"/>
            <a:ext cx="594547" cy="132179"/>
            <a:chOff x="0" y="0"/>
            <a:chExt cx="2339590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3044938" y="3377709"/>
            <a:ext cx="1228126" cy="388941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16" name="TextBox 16"/>
            <p:cNvSpPr txBox="1"/>
            <p:nvPr/>
          </p:nvSpPr>
          <p:spPr>
            <a:xfrm>
              <a:off x="133197" y="183969"/>
              <a:ext cx="1485899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データセット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129282" y="3363882"/>
            <a:ext cx="1228126" cy="388941"/>
            <a:chOff x="0" y="0"/>
            <a:chExt cx="1746668" cy="553160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sp>
          <p:nvSpPr>
            <p:cNvPr id="25" name="TextBox 25"/>
            <p:cNvSpPr txBox="1"/>
            <p:nvPr/>
          </p:nvSpPr>
          <p:spPr>
            <a:xfrm>
              <a:off x="133197" y="183969"/>
              <a:ext cx="1485899" cy="182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総合学習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029026" y="3365767"/>
            <a:ext cx="1325934" cy="400883"/>
            <a:chOff x="0" y="0"/>
            <a:chExt cx="1746668" cy="55316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28" name="TextBox 28"/>
            <p:cNvSpPr txBox="1"/>
            <p:nvPr/>
          </p:nvSpPr>
          <p:spPr>
            <a:xfrm>
              <a:off x="133200" y="183971"/>
              <a:ext cx="1485899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38500" dist="50800" dir="5400000" sy="-100000" algn="bl" rotWithShape="0"/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予測結果</a:t>
              </a:r>
              <a:r>
                <a:rPr lang="en-US" sz="911" dirty="0">
                  <a:solidFill>
                    <a:srgbClr val="666666"/>
                  </a:solidFill>
                  <a:latin typeface="Aileron Regular"/>
                </a:rPr>
                <a:t> 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971437" y="3363882"/>
            <a:ext cx="1555430" cy="406168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32" name="TextBox 32"/>
            <p:cNvSpPr txBox="1"/>
            <p:nvPr/>
          </p:nvSpPr>
          <p:spPr>
            <a:xfrm>
              <a:off x="151466" y="228049"/>
              <a:ext cx="1538460" cy="17936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sz="1050" dirty="0">
                  <a:latin typeface="Aileron Regular"/>
                </a:rPr>
                <a:t> </a:t>
              </a:r>
              <a:r>
                <a:rPr lang="ja-JP" altLang="en-US" sz="1050" dirty="0">
                  <a:latin typeface="Aileron Regular"/>
                </a:rPr>
                <a:t>機能</a:t>
              </a:r>
              <a:endParaRPr lang="en-US" sz="1050" dirty="0">
                <a:latin typeface="Aileron Regular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6376393"/>
            <a:ext cx="12191999" cy="60042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 rot="-5400000" flipH="1">
            <a:off x="5583337" y="3161420"/>
            <a:ext cx="300579" cy="115619"/>
            <a:chOff x="0" y="0"/>
            <a:chExt cx="2339590" cy="429260"/>
          </a:xfrm>
        </p:grpSpPr>
        <p:sp>
          <p:nvSpPr>
            <p:cNvPr id="37" name="Freeform 37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38" name="Group 38"/>
          <p:cNvGrpSpPr/>
          <p:nvPr/>
        </p:nvGrpSpPr>
        <p:grpSpPr>
          <a:xfrm rot="5400000" flipH="1">
            <a:off x="3448350" y="3952468"/>
            <a:ext cx="400884" cy="105358"/>
            <a:chOff x="0" y="0"/>
            <a:chExt cx="2339590" cy="429260"/>
          </a:xfrm>
        </p:grpSpPr>
        <p:sp>
          <p:nvSpPr>
            <p:cNvPr id="39" name="Freeform 39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sp>
        <p:nvSpPr>
          <p:cNvPr id="43" name="TextBox 43"/>
          <p:cNvSpPr txBox="1"/>
          <p:nvPr/>
        </p:nvSpPr>
        <p:spPr>
          <a:xfrm>
            <a:off x="3451838" y="788749"/>
            <a:ext cx="4947047" cy="823687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ja-JP" altLang="en-US" sz="3018">
                <a:solidFill>
                  <a:srgbClr val="53F7A0"/>
                </a:solidFill>
                <a:latin typeface="Baskerville Old Face" panose="02020602080505020303" pitchFamily="18" charset="0"/>
                <a:ea typeface="Aileron Heavy Bold"/>
              </a:rPr>
              <a:t>システム構造図</a:t>
            </a:r>
            <a:endParaRPr lang="en-US" altLang="ja-JP" sz="3018" dirty="0">
              <a:solidFill>
                <a:srgbClr val="53F7A0"/>
              </a:solidFill>
              <a:latin typeface="Baskerville Old Face" panose="02020602080505020303" pitchFamily="18" charset="0"/>
              <a:ea typeface="Aileron Heavy Bold"/>
            </a:endParaRPr>
          </a:p>
          <a:p>
            <a:pPr algn="ctr">
              <a:lnSpc>
                <a:spcPts val="3200"/>
              </a:lnSpc>
            </a:pPr>
            <a:endParaRPr lang="en-US" sz="3018" dirty="0">
              <a:solidFill>
                <a:srgbClr val="53F7A0"/>
              </a:solidFill>
              <a:latin typeface="Baskerville Old Face" panose="02020602080505020303" pitchFamily="18" charset="0"/>
              <a:ea typeface="Aileron Heavy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5441650" y="1504105"/>
            <a:ext cx="1377340" cy="327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215" lvl="1">
              <a:lnSpc>
                <a:spcPts val="1254"/>
              </a:lnSpc>
            </a:pPr>
            <a:endParaRPr lang="en-US" sz="1050" dirty="0">
              <a:latin typeface="Aileron Regular"/>
            </a:endParaRPr>
          </a:p>
          <a:p>
            <a:pPr marL="60215" lvl="1">
              <a:lnSpc>
                <a:spcPts val="1254"/>
              </a:lnSpc>
            </a:pPr>
            <a:endParaRPr lang="en-US" sz="1050" dirty="0">
              <a:latin typeface="Aileron Regular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5296884" y="6484629"/>
            <a:ext cx="6628416" cy="137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99"/>
              </a:lnSpc>
            </a:pPr>
            <a:r>
              <a:rPr lang="en-US" sz="1400" dirty="0">
                <a:solidFill>
                  <a:srgbClr val="666666"/>
                </a:solidFill>
                <a:ea typeface="Aileron Heavy Bold"/>
              </a:rPr>
              <a:t>横浜システム工学院</a:t>
            </a:r>
            <a:r>
              <a:rPr lang="en-US" altLang="ja-JP" sz="1400" dirty="0">
                <a:solidFill>
                  <a:srgbClr val="666666"/>
                </a:solidFill>
                <a:ea typeface="Aileron Heavy Bold"/>
              </a:rPr>
              <a:t>-</a:t>
            </a:r>
            <a:r>
              <a:rPr lang="en-US" sz="1400" dirty="0">
                <a:solidFill>
                  <a:srgbClr val="666666"/>
                </a:solidFill>
                <a:ea typeface="Aileron Heavy Bold"/>
              </a:rPr>
              <a:t>AI21-GRP-1</a:t>
            </a:r>
          </a:p>
        </p:txBody>
      </p:sp>
      <p:grpSp>
        <p:nvGrpSpPr>
          <p:cNvPr id="58" name="Group 14">
            <a:extLst>
              <a:ext uri="{FF2B5EF4-FFF2-40B4-BE49-F238E27FC236}">
                <a16:creationId xmlns:a16="http://schemas.microsoft.com/office/drawing/2014/main" id="{77F74FFB-56AB-4A5E-B2A9-DDC8CC3D5DC8}"/>
              </a:ext>
            </a:extLst>
          </p:cNvPr>
          <p:cNvGrpSpPr/>
          <p:nvPr/>
        </p:nvGrpSpPr>
        <p:grpSpPr>
          <a:xfrm>
            <a:off x="3044938" y="4230348"/>
            <a:ext cx="1228126" cy="388941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59" name="Picture 15">
              <a:extLst>
                <a:ext uri="{FF2B5EF4-FFF2-40B4-BE49-F238E27FC236}">
                  <a16:creationId xmlns:a16="http://schemas.microsoft.com/office/drawing/2014/main" id="{A39AEDA8-7B4C-4895-94A9-86B33D2C1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10C5FC50-36EC-47FE-A411-19AC6ACD8BBD}"/>
                </a:ext>
              </a:extLst>
            </p:cNvPr>
            <p:cNvSpPr txBox="1"/>
            <p:nvPr/>
          </p:nvSpPr>
          <p:spPr>
            <a:xfrm>
              <a:off x="133197" y="183969"/>
              <a:ext cx="1485899" cy="18731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特徴計算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61" name="Group 38">
            <a:extLst>
              <a:ext uri="{FF2B5EF4-FFF2-40B4-BE49-F238E27FC236}">
                <a16:creationId xmlns:a16="http://schemas.microsoft.com/office/drawing/2014/main" id="{48D45A32-F404-4D98-8007-711A54A99776}"/>
              </a:ext>
            </a:extLst>
          </p:cNvPr>
          <p:cNvGrpSpPr/>
          <p:nvPr/>
        </p:nvGrpSpPr>
        <p:grpSpPr>
          <a:xfrm rot="5400000" flipH="1">
            <a:off x="3444884" y="4835877"/>
            <a:ext cx="439783" cy="106604"/>
            <a:chOff x="0" y="0"/>
            <a:chExt cx="2339590" cy="429260"/>
          </a:xfrm>
        </p:grpSpPr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D384E959-97C8-4DB3-BDD4-F7A95FE083E7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64" name="Group 14">
            <a:extLst>
              <a:ext uri="{FF2B5EF4-FFF2-40B4-BE49-F238E27FC236}">
                <a16:creationId xmlns:a16="http://schemas.microsoft.com/office/drawing/2014/main" id="{8FAF44B5-DA48-423B-AFE5-AAD2F4A354F9}"/>
              </a:ext>
            </a:extLst>
          </p:cNvPr>
          <p:cNvGrpSpPr/>
          <p:nvPr/>
        </p:nvGrpSpPr>
        <p:grpSpPr>
          <a:xfrm>
            <a:off x="3111537" y="5108899"/>
            <a:ext cx="1228126" cy="388941"/>
            <a:chOff x="1752" y="-72057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66" name="Picture 15">
              <a:extLst>
                <a:ext uri="{FF2B5EF4-FFF2-40B4-BE49-F238E27FC236}">
                  <a16:creationId xmlns:a16="http://schemas.microsoft.com/office/drawing/2014/main" id="{B991656E-1005-4FDD-9AD7-234C342AF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752" y="-72057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67" name="TextBox 16">
              <a:extLst>
                <a:ext uri="{FF2B5EF4-FFF2-40B4-BE49-F238E27FC236}">
                  <a16:creationId xmlns:a16="http://schemas.microsoft.com/office/drawing/2014/main" id="{EC61D07B-239C-4321-8C65-6591E099ABDF}"/>
                </a:ext>
              </a:extLst>
            </p:cNvPr>
            <p:cNvSpPr txBox="1"/>
            <p:nvPr/>
          </p:nvSpPr>
          <p:spPr>
            <a:xfrm>
              <a:off x="133197" y="183968"/>
              <a:ext cx="1485899" cy="18731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altLang="ja-JP" sz="1050" dirty="0">
                  <a:latin typeface="Aileron Regular"/>
                </a:rPr>
                <a:t>OpenCV</a:t>
              </a:r>
              <a:r>
                <a:rPr lang="ja-JP" altLang="en-US" sz="1050" dirty="0">
                  <a:latin typeface="Aileron Regular"/>
                </a:rPr>
                <a:t>画像処理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68" name="Group 14">
            <a:extLst>
              <a:ext uri="{FF2B5EF4-FFF2-40B4-BE49-F238E27FC236}">
                <a16:creationId xmlns:a16="http://schemas.microsoft.com/office/drawing/2014/main" id="{4A5CFE17-EE23-4779-8BD1-F098112B77F4}"/>
              </a:ext>
            </a:extLst>
          </p:cNvPr>
          <p:cNvGrpSpPr/>
          <p:nvPr/>
        </p:nvGrpSpPr>
        <p:grpSpPr>
          <a:xfrm>
            <a:off x="2974318" y="5933646"/>
            <a:ext cx="1456800" cy="419687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69" name="Picture 15">
              <a:extLst>
                <a:ext uri="{FF2B5EF4-FFF2-40B4-BE49-F238E27FC236}">
                  <a16:creationId xmlns:a16="http://schemas.microsoft.com/office/drawing/2014/main" id="{52BFFBB5-4FD7-42EF-8295-3F771C170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70" name="TextBox 16">
              <a:extLst>
                <a:ext uri="{FF2B5EF4-FFF2-40B4-BE49-F238E27FC236}">
                  <a16:creationId xmlns:a16="http://schemas.microsoft.com/office/drawing/2014/main" id="{30FD3B95-99DB-491C-9B89-46D32E3AABAF}"/>
                </a:ext>
              </a:extLst>
            </p:cNvPr>
            <p:cNvSpPr txBox="1"/>
            <p:nvPr/>
          </p:nvSpPr>
          <p:spPr>
            <a:xfrm>
              <a:off x="133197" y="183969"/>
              <a:ext cx="1485899" cy="18731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データ収集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71" name="Group 6">
            <a:extLst>
              <a:ext uri="{FF2B5EF4-FFF2-40B4-BE49-F238E27FC236}">
                <a16:creationId xmlns:a16="http://schemas.microsoft.com/office/drawing/2014/main" id="{56958D1F-3B30-4114-B3E5-1A90C78D7A93}"/>
              </a:ext>
            </a:extLst>
          </p:cNvPr>
          <p:cNvGrpSpPr/>
          <p:nvPr/>
        </p:nvGrpSpPr>
        <p:grpSpPr>
          <a:xfrm rot="5400000" flipH="1">
            <a:off x="3457416" y="5663883"/>
            <a:ext cx="419688" cy="107867"/>
            <a:chOff x="0" y="0"/>
            <a:chExt cx="2339590" cy="429260"/>
          </a:xfrm>
        </p:grpSpPr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58487490-1ABE-43EC-9BF5-91F1523E4E8B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75" name="Group 23">
            <a:extLst>
              <a:ext uri="{FF2B5EF4-FFF2-40B4-BE49-F238E27FC236}">
                <a16:creationId xmlns:a16="http://schemas.microsoft.com/office/drawing/2014/main" id="{E68FD5EA-BA16-4CF1-BE8A-2D4801E8D4C1}"/>
              </a:ext>
            </a:extLst>
          </p:cNvPr>
          <p:cNvGrpSpPr/>
          <p:nvPr/>
        </p:nvGrpSpPr>
        <p:grpSpPr>
          <a:xfrm>
            <a:off x="5119718" y="2745453"/>
            <a:ext cx="1267312" cy="370997"/>
            <a:chOff x="0" y="0"/>
            <a:chExt cx="1746668" cy="553160"/>
          </a:xfrm>
        </p:grpSpPr>
        <p:pic>
          <p:nvPicPr>
            <p:cNvPr id="76" name="Picture 24">
              <a:extLst>
                <a:ext uri="{FF2B5EF4-FFF2-40B4-BE49-F238E27FC236}">
                  <a16:creationId xmlns:a16="http://schemas.microsoft.com/office/drawing/2014/main" id="{95A7C91E-A0A7-4B4B-A94B-18E6219CF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sp>
          <p:nvSpPr>
            <p:cNvPr id="77" name="TextBox 25">
              <a:extLst>
                <a:ext uri="{FF2B5EF4-FFF2-40B4-BE49-F238E27FC236}">
                  <a16:creationId xmlns:a16="http://schemas.microsoft.com/office/drawing/2014/main" id="{EA7EF684-681E-4C2F-9741-1361BE12E9E8}"/>
                </a:ext>
              </a:extLst>
            </p:cNvPr>
            <p:cNvSpPr txBox="1"/>
            <p:nvPr/>
          </p:nvSpPr>
          <p:spPr>
            <a:xfrm>
              <a:off x="133197" y="183969"/>
              <a:ext cx="1485899" cy="1873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altLang="ja-JP" sz="1050" dirty="0">
                  <a:latin typeface="Aileron Regular"/>
                </a:rPr>
                <a:t>KNN </a:t>
              </a:r>
              <a:r>
                <a:rPr lang="ja-JP" altLang="en-US" sz="1050" dirty="0">
                  <a:latin typeface="Aileron Regular"/>
                </a:rPr>
                <a:t>　</a:t>
              </a:r>
              <a:r>
                <a:rPr lang="en-US" altLang="ja-JP" sz="1050" dirty="0">
                  <a:latin typeface="Aileron Regular"/>
                </a:rPr>
                <a:t>SVM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78" name="Group 23">
            <a:extLst>
              <a:ext uri="{FF2B5EF4-FFF2-40B4-BE49-F238E27FC236}">
                <a16:creationId xmlns:a16="http://schemas.microsoft.com/office/drawing/2014/main" id="{D28B1DC9-AF12-4E54-8B8A-B68A312E75F0}"/>
              </a:ext>
            </a:extLst>
          </p:cNvPr>
          <p:cNvGrpSpPr/>
          <p:nvPr/>
        </p:nvGrpSpPr>
        <p:grpSpPr>
          <a:xfrm>
            <a:off x="5129282" y="2093943"/>
            <a:ext cx="1228126" cy="388941"/>
            <a:chOff x="0" y="0"/>
            <a:chExt cx="1746668" cy="553160"/>
          </a:xfrm>
        </p:grpSpPr>
        <p:pic>
          <p:nvPicPr>
            <p:cNvPr id="79" name="Picture 24">
              <a:extLst>
                <a:ext uri="{FF2B5EF4-FFF2-40B4-BE49-F238E27FC236}">
                  <a16:creationId xmlns:a16="http://schemas.microsoft.com/office/drawing/2014/main" id="{041809B9-5425-4180-844D-76EBD49DC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sp>
          <p:nvSpPr>
            <p:cNvPr id="80" name="TextBox 25">
              <a:extLst>
                <a:ext uri="{FF2B5EF4-FFF2-40B4-BE49-F238E27FC236}">
                  <a16:creationId xmlns:a16="http://schemas.microsoft.com/office/drawing/2014/main" id="{4AA82ADC-DA6F-4A56-81DE-F3C2A9FAE1C9}"/>
                </a:ext>
              </a:extLst>
            </p:cNvPr>
            <p:cNvSpPr txBox="1"/>
            <p:nvPr/>
          </p:nvSpPr>
          <p:spPr>
            <a:xfrm>
              <a:off x="0" y="183969"/>
              <a:ext cx="1746668" cy="1835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アルゴリズム選択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81" name="Group 36">
            <a:extLst>
              <a:ext uri="{FF2B5EF4-FFF2-40B4-BE49-F238E27FC236}">
                <a16:creationId xmlns:a16="http://schemas.microsoft.com/office/drawing/2014/main" id="{08290FAF-8F8B-471A-AB37-B0E9D4EF3799}"/>
              </a:ext>
            </a:extLst>
          </p:cNvPr>
          <p:cNvGrpSpPr/>
          <p:nvPr/>
        </p:nvGrpSpPr>
        <p:grpSpPr>
          <a:xfrm rot="-5400000" flipH="1">
            <a:off x="5607887" y="2550772"/>
            <a:ext cx="259702" cy="129661"/>
            <a:chOff x="0" y="0"/>
            <a:chExt cx="2339590" cy="429260"/>
          </a:xfrm>
        </p:grpSpPr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28D3AE1C-AA87-4DAD-8FD2-AC66A285FAF6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83" name="Group 4">
            <a:extLst>
              <a:ext uri="{FF2B5EF4-FFF2-40B4-BE49-F238E27FC236}">
                <a16:creationId xmlns:a16="http://schemas.microsoft.com/office/drawing/2014/main" id="{2A7E8B3D-8632-4EEB-B4AA-44F542453A78}"/>
              </a:ext>
            </a:extLst>
          </p:cNvPr>
          <p:cNvGrpSpPr/>
          <p:nvPr/>
        </p:nvGrpSpPr>
        <p:grpSpPr>
          <a:xfrm rot="16200000" flipH="1">
            <a:off x="5606008" y="1885451"/>
            <a:ext cx="259511" cy="133609"/>
            <a:chOff x="0" y="0"/>
            <a:chExt cx="2339590" cy="429260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B419162-B545-470B-A14E-A41039360F48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86" name="Group 26">
            <a:extLst>
              <a:ext uri="{FF2B5EF4-FFF2-40B4-BE49-F238E27FC236}">
                <a16:creationId xmlns:a16="http://schemas.microsoft.com/office/drawing/2014/main" id="{5383C033-16E0-40C5-8CB5-149BD71D1CB8}"/>
              </a:ext>
            </a:extLst>
          </p:cNvPr>
          <p:cNvGrpSpPr/>
          <p:nvPr/>
        </p:nvGrpSpPr>
        <p:grpSpPr>
          <a:xfrm>
            <a:off x="5070660" y="1411606"/>
            <a:ext cx="1325934" cy="400883"/>
            <a:chOff x="0" y="0"/>
            <a:chExt cx="1746668" cy="55316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87" name="Picture 27">
              <a:extLst>
                <a:ext uri="{FF2B5EF4-FFF2-40B4-BE49-F238E27FC236}">
                  <a16:creationId xmlns:a16="http://schemas.microsoft.com/office/drawing/2014/main" id="{67E5CF32-00FE-47BA-B9E5-B1C42840D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88" name="TextBox 28">
              <a:extLst>
                <a:ext uri="{FF2B5EF4-FFF2-40B4-BE49-F238E27FC236}">
                  <a16:creationId xmlns:a16="http://schemas.microsoft.com/office/drawing/2014/main" id="{B1C2C408-1B81-4238-B409-AF9A96017C76}"/>
                </a:ext>
              </a:extLst>
            </p:cNvPr>
            <p:cNvSpPr txBox="1"/>
            <p:nvPr/>
          </p:nvSpPr>
          <p:spPr>
            <a:xfrm>
              <a:off x="133200" y="183971"/>
              <a:ext cx="1485899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38500" dist="50800" dir="5400000" sy="-100000" algn="bl" rotWithShape="0"/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モデル訓練</a:t>
              </a:r>
              <a:r>
                <a:rPr lang="en-US" sz="911" dirty="0">
                  <a:solidFill>
                    <a:srgbClr val="666666"/>
                  </a:solidFill>
                  <a:latin typeface="Aileron Regular"/>
                </a:rPr>
                <a:t> </a:t>
              </a:r>
            </a:p>
          </p:txBody>
        </p:sp>
      </p:grpSp>
      <p:grpSp>
        <p:nvGrpSpPr>
          <p:cNvPr id="89" name="Group 30">
            <a:extLst>
              <a:ext uri="{FF2B5EF4-FFF2-40B4-BE49-F238E27FC236}">
                <a16:creationId xmlns:a16="http://schemas.microsoft.com/office/drawing/2014/main" id="{E896EB28-3E28-4731-9EDA-0B9CAACFCDD9}"/>
              </a:ext>
            </a:extLst>
          </p:cNvPr>
          <p:cNvGrpSpPr/>
          <p:nvPr/>
        </p:nvGrpSpPr>
        <p:grpSpPr>
          <a:xfrm>
            <a:off x="7029026" y="4062273"/>
            <a:ext cx="1346552" cy="388941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90" name="Picture 31">
              <a:extLst>
                <a:ext uri="{FF2B5EF4-FFF2-40B4-BE49-F238E27FC236}">
                  <a16:creationId xmlns:a16="http://schemas.microsoft.com/office/drawing/2014/main" id="{BD3DD769-F1B0-4989-B726-F48F21477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91" name="TextBox 32">
              <a:extLst>
                <a:ext uri="{FF2B5EF4-FFF2-40B4-BE49-F238E27FC236}">
                  <a16:creationId xmlns:a16="http://schemas.microsoft.com/office/drawing/2014/main" id="{935472B4-8642-4A52-A0A8-36D36A14F433}"/>
                </a:ext>
              </a:extLst>
            </p:cNvPr>
            <p:cNvSpPr txBox="1"/>
            <p:nvPr/>
          </p:nvSpPr>
          <p:spPr>
            <a:xfrm>
              <a:off x="126530" y="176572"/>
              <a:ext cx="1487015" cy="18731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altLang="ja-JP" sz="1050" dirty="0">
                  <a:latin typeface="Aileron Regular"/>
                </a:rPr>
                <a:t>GUI</a:t>
              </a:r>
              <a:r>
                <a:rPr lang="ja-JP" altLang="en-US" sz="1050" dirty="0">
                  <a:latin typeface="Aileron Regular"/>
                </a:rPr>
                <a:t>画面</a:t>
              </a:r>
              <a:endParaRPr lang="en-US" sz="1050" dirty="0">
                <a:latin typeface="Aileron Regular"/>
              </a:endParaRPr>
            </a:p>
          </p:txBody>
        </p:sp>
        <p:sp>
          <p:nvSpPr>
            <p:cNvPr id="92" name="TextBox 33">
              <a:extLst>
                <a:ext uri="{FF2B5EF4-FFF2-40B4-BE49-F238E27FC236}">
                  <a16:creationId xmlns:a16="http://schemas.microsoft.com/office/drawing/2014/main" id="{88472E2F-36AA-4861-9E06-588EADA3067D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  <p:sp>
          <p:nvSpPr>
            <p:cNvPr id="93" name="TextBox 34">
              <a:extLst>
                <a:ext uri="{FF2B5EF4-FFF2-40B4-BE49-F238E27FC236}">
                  <a16:creationId xmlns:a16="http://schemas.microsoft.com/office/drawing/2014/main" id="{5C4D6342-07C2-45E6-A1CF-8D14FB2CA16F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</p:grpSp>
      <p:grpSp>
        <p:nvGrpSpPr>
          <p:cNvPr id="94" name="Group 6">
            <a:extLst>
              <a:ext uri="{FF2B5EF4-FFF2-40B4-BE49-F238E27FC236}">
                <a16:creationId xmlns:a16="http://schemas.microsoft.com/office/drawing/2014/main" id="{EFCFF351-2BD0-472C-A532-E43003492616}"/>
              </a:ext>
            </a:extLst>
          </p:cNvPr>
          <p:cNvGrpSpPr/>
          <p:nvPr/>
        </p:nvGrpSpPr>
        <p:grpSpPr>
          <a:xfrm rot="5400000" flipH="1">
            <a:off x="7523276" y="4580609"/>
            <a:ext cx="288546" cy="110135"/>
            <a:chOff x="0" y="0"/>
            <a:chExt cx="2339590" cy="429260"/>
          </a:xfrm>
        </p:grpSpPr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FFC7109A-401D-4A4D-8914-9D6D438F0BDE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96" name="Group 30">
            <a:extLst>
              <a:ext uri="{FF2B5EF4-FFF2-40B4-BE49-F238E27FC236}">
                <a16:creationId xmlns:a16="http://schemas.microsoft.com/office/drawing/2014/main" id="{27C6952D-B026-4027-856E-A1161FD7CA22}"/>
              </a:ext>
            </a:extLst>
          </p:cNvPr>
          <p:cNvGrpSpPr/>
          <p:nvPr/>
        </p:nvGrpSpPr>
        <p:grpSpPr>
          <a:xfrm>
            <a:off x="7051883" y="4740862"/>
            <a:ext cx="1346552" cy="388941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97" name="Picture 31">
              <a:extLst>
                <a:ext uri="{FF2B5EF4-FFF2-40B4-BE49-F238E27FC236}">
                  <a16:creationId xmlns:a16="http://schemas.microsoft.com/office/drawing/2014/main" id="{96D0A7B7-9198-4F2C-A8E7-112A9F678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98" name="TextBox 32">
              <a:extLst>
                <a:ext uri="{FF2B5EF4-FFF2-40B4-BE49-F238E27FC236}">
                  <a16:creationId xmlns:a16="http://schemas.microsoft.com/office/drawing/2014/main" id="{3F8F9FC3-5D31-4CAE-A785-CABD71870B20}"/>
                </a:ext>
              </a:extLst>
            </p:cNvPr>
            <p:cNvSpPr txBox="1"/>
            <p:nvPr/>
          </p:nvSpPr>
          <p:spPr>
            <a:xfrm>
              <a:off x="126529" y="176572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sz="1050" dirty="0">
                  <a:latin typeface="Aileron Regular"/>
                </a:rPr>
                <a:t> </a:t>
              </a:r>
              <a:r>
                <a:rPr lang="ja-JP" altLang="en-US" sz="1050" dirty="0">
                  <a:latin typeface="Aileron Regular"/>
                </a:rPr>
                <a:t>認識</a:t>
              </a:r>
              <a:endParaRPr lang="en-US" sz="1050" dirty="0">
                <a:latin typeface="Aileron Regular"/>
              </a:endParaRPr>
            </a:p>
          </p:txBody>
        </p:sp>
        <p:sp>
          <p:nvSpPr>
            <p:cNvPr id="99" name="TextBox 33">
              <a:extLst>
                <a:ext uri="{FF2B5EF4-FFF2-40B4-BE49-F238E27FC236}">
                  <a16:creationId xmlns:a16="http://schemas.microsoft.com/office/drawing/2014/main" id="{9243ABAA-CBE1-4F93-98CA-ECD251A38430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  <p:sp>
          <p:nvSpPr>
            <p:cNvPr id="100" name="TextBox 34">
              <a:extLst>
                <a:ext uri="{FF2B5EF4-FFF2-40B4-BE49-F238E27FC236}">
                  <a16:creationId xmlns:a16="http://schemas.microsoft.com/office/drawing/2014/main" id="{722C0E4C-B3F1-4CBA-B71F-3AAA976C14E6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</p:grpSp>
      <p:grpSp>
        <p:nvGrpSpPr>
          <p:cNvPr id="102" name="Group 30">
            <a:extLst>
              <a:ext uri="{FF2B5EF4-FFF2-40B4-BE49-F238E27FC236}">
                <a16:creationId xmlns:a16="http://schemas.microsoft.com/office/drawing/2014/main" id="{A179F34B-484F-4AC7-B1A6-C5BDABE8B355}"/>
              </a:ext>
            </a:extLst>
          </p:cNvPr>
          <p:cNvGrpSpPr/>
          <p:nvPr/>
        </p:nvGrpSpPr>
        <p:grpSpPr>
          <a:xfrm>
            <a:off x="8920907" y="2402276"/>
            <a:ext cx="1555430" cy="522087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103" name="Picture 31">
              <a:extLst>
                <a:ext uri="{FF2B5EF4-FFF2-40B4-BE49-F238E27FC236}">
                  <a16:creationId xmlns:a16="http://schemas.microsoft.com/office/drawing/2014/main" id="{315B7C40-E7BF-4358-9E76-163EFFBAD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104" name="TextBox 32">
              <a:extLst>
                <a:ext uri="{FF2B5EF4-FFF2-40B4-BE49-F238E27FC236}">
                  <a16:creationId xmlns:a16="http://schemas.microsoft.com/office/drawing/2014/main" id="{C2CAA5BF-E33E-4B85-AF2F-CE3D20D92AD3}"/>
                </a:ext>
              </a:extLst>
            </p:cNvPr>
            <p:cNvSpPr txBox="1"/>
            <p:nvPr/>
          </p:nvSpPr>
          <p:spPr>
            <a:xfrm>
              <a:off x="151466" y="228049"/>
              <a:ext cx="1538460" cy="1757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sz="1050" dirty="0">
                  <a:latin typeface="Aileron Regular"/>
                </a:rPr>
                <a:t> </a:t>
              </a:r>
              <a:r>
                <a:rPr lang="en-US" altLang="ja-JP" sz="1050" dirty="0">
                  <a:latin typeface="Aileron Regular"/>
                </a:rPr>
                <a:t>PPT</a:t>
              </a:r>
              <a:r>
                <a:rPr lang="ja-JP" altLang="en-US" sz="1050" dirty="0">
                  <a:latin typeface="Aileron Regular"/>
                </a:rPr>
                <a:t>をコントロール</a:t>
              </a:r>
              <a:endParaRPr lang="en-US" sz="1050" dirty="0">
                <a:latin typeface="Aileron Regular"/>
              </a:endParaRPr>
            </a:p>
          </p:txBody>
        </p:sp>
        <p:sp>
          <p:nvSpPr>
            <p:cNvPr id="105" name="TextBox 33">
              <a:extLst>
                <a:ext uri="{FF2B5EF4-FFF2-40B4-BE49-F238E27FC236}">
                  <a16:creationId xmlns:a16="http://schemas.microsoft.com/office/drawing/2014/main" id="{815C0B2B-520A-4685-BABB-25CBCF84E4EB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  <p:sp>
          <p:nvSpPr>
            <p:cNvPr id="106" name="TextBox 34">
              <a:extLst>
                <a:ext uri="{FF2B5EF4-FFF2-40B4-BE49-F238E27FC236}">
                  <a16:creationId xmlns:a16="http://schemas.microsoft.com/office/drawing/2014/main" id="{F5771FD8-8EB3-4E04-B4C0-525DABDA7D34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</p:grpSp>
      <p:grpSp>
        <p:nvGrpSpPr>
          <p:cNvPr id="107" name="Group 4">
            <a:extLst>
              <a:ext uri="{FF2B5EF4-FFF2-40B4-BE49-F238E27FC236}">
                <a16:creationId xmlns:a16="http://schemas.microsoft.com/office/drawing/2014/main" id="{B8CBB760-CF49-4C19-B4BD-0C09FF7F04E0}"/>
              </a:ext>
            </a:extLst>
          </p:cNvPr>
          <p:cNvGrpSpPr/>
          <p:nvPr/>
        </p:nvGrpSpPr>
        <p:grpSpPr>
          <a:xfrm rot="16200000">
            <a:off x="9566545" y="3113752"/>
            <a:ext cx="388941" cy="105360"/>
            <a:chOff x="0" y="0"/>
            <a:chExt cx="2339590" cy="429260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4638CEAF-930D-4829-A9C9-045639721CB8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6888" y="1510747"/>
            <a:ext cx="5149132" cy="4370732"/>
          </a:xfrm>
        </p:spPr>
        <p:txBody>
          <a:bodyPr anchor="ctr">
            <a:normAutofit/>
          </a:bodyPr>
          <a:lstStyle/>
          <a:p>
            <a:endParaRPr kumimoji="1" lang="zh-CN" altLang="en-US" sz="44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anchor="ctr">
            <a:normAutofit/>
          </a:bodyPr>
          <a:lstStyle/>
          <a:p>
            <a:r>
              <a:rPr kumimoji="1" lang="zh-CN" altLang="en-US" sz="1800" dirty="0">
                <a:solidFill>
                  <a:srgbClr val="FFFFFF"/>
                </a:solidFill>
              </a:rPr>
              <a:t>	画像処理・画像解析</a:t>
            </a:r>
            <a:r>
              <a:rPr kumimoji="1" lang="ja-JP" altLang="en-US" sz="1800" dirty="0">
                <a:solidFill>
                  <a:srgbClr val="FFFFFF"/>
                </a:solidFill>
              </a:rPr>
              <a:t>および</a:t>
            </a:r>
            <a:r>
              <a:rPr kumimoji="1" lang="zh-CN" altLang="en-US" sz="1800" dirty="0">
                <a:solidFill>
                  <a:srgbClr val="FFFFFF"/>
                </a:solidFill>
              </a:rPr>
              <a:t>機械学習等</a:t>
            </a:r>
            <a:r>
              <a:rPr kumimoji="1" lang="ja-JP" altLang="en-US" sz="1800" dirty="0">
                <a:solidFill>
                  <a:srgbClr val="FFFFFF"/>
                </a:solidFill>
              </a:rPr>
              <a:t>の</a:t>
            </a:r>
            <a:r>
              <a:rPr kumimoji="1" lang="zh-CN" altLang="en-US" sz="1800" dirty="0">
                <a:solidFill>
                  <a:srgbClr val="FFFFFF"/>
                </a:solidFill>
              </a:rPr>
              <a:t>機能</a:t>
            </a:r>
            <a:r>
              <a:rPr kumimoji="1" lang="ja-JP" altLang="en-US" sz="1800" dirty="0">
                <a:solidFill>
                  <a:srgbClr val="FFFFFF"/>
                </a:solidFill>
              </a:rPr>
              <a:t>を</a:t>
            </a:r>
            <a:r>
              <a:rPr kumimoji="1" lang="zh-CN" altLang="en-US" sz="1800" dirty="0">
                <a:solidFill>
                  <a:srgbClr val="FFFFFF"/>
                </a:solidFill>
              </a:rPr>
              <a:t>持</a:t>
            </a:r>
            <a:r>
              <a:rPr kumimoji="1" lang="ja-JP" altLang="en-US" sz="1800" dirty="0">
                <a:solidFill>
                  <a:srgbClr val="FFFFFF"/>
                </a:solidFill>
              </a:rPr>
              <a:t>つ</a:t>
            </a:r>
            <a:r>
              <a:rPr kumimoji="1" lang="en-US" altLang="zh-CN" sz="1800" dirty="0">
                <a:solidFill>
                  <a:srgbClr val="FFFFFF"/>
                </a:solidFill>
              </a:rPr>
              <a:t>C/C++</a:t>
            </a:r>
            <a:r>
              <a:rPr kumimoji="1" lang="zh-CN" altLang="en-US" sz="1800" dirty="0">
                <a:solidFill>
                  <a:srgbClr val="FFFFFF"/>
                </a:solidFill>
              </a:rPr>
              <a:t>、</a:t>
            </a:r>
            <a:r>
              <a:rPr kumimoji="1" lang="en-US" altLang="zh-CN" sz="1800" dirty="0">
                <a:solidFill>
                  <a:srgbClr val="FFFFFF"/>
                </a:solidFill>
              </a:rPr>
              <a:t>Java</a:t>
            </a:r>
            <a:r>
              <a:rPr kumimoji="1" lang="zh-CN" altLang="en-US" sz="1800" dirty="0">
                <a:solidFill>
                  <a:srgbClr val="FFFFFF"/>
                </a:solidFill>
              </a:rPr>
              <a:t>、</a:t>
            </a:r>
            <a:r>
              <a:rPr kumimoji="1" lang="en-US" altLang="zh-CN" sz="1800" dirty="0">
                <a:solidFill>
                  <a:srgbClr val="FFFFFF"/>
                </a:solidFill>
              </a:rPr>
              <a:t>Python</a:t>
            </a:r>
            <a:r>
              <a:rPr kumimoji="1" lang="zh-CN" altLang="en-US" sz="1800" dirty="0">
                <a:solidFill>
                  <a:srgbClr val="FFFFFF"/>
                </a:solidFill>
              </a:rPr>
              <a:t>、</a:t>
            </a:r>
            <a:r>
              <a:rPr kumimoji="1" lang="en-US" altLang="zh-CN" sz="1800" dirty="0">
                <a:solidFill>
                  <a:srgbClr val="FFFFFF"/>
                </a:solidFill>
              </a:rPr>
              <a:t>MATLAB</a:t>
            </a:r>
            <a:r>
              <a:rPr kumimoji="1" lang="zh-CN" altLang="en-US" sz="1800" dirty="0">
                <a:solidFill>
                  <a:srgbClr val="FFFFFF"/>
                </a:solidFill>
              </a:rPr>
              <a:t>用</a:t>
            </a:r>
            <a:r>
              <a:rPr kumimoji="1" lang="ja-JP" altLang="en-US" sz="1800" dirty="0">
                <a:solidFill>
                  <a:srgbClr val="FFFFFF"/>
                </a:solidFill>
              </a:rPr>
              <a:t>ライブラリ。</a:t>
            </a:r>
          </a:p>
          <a:p>
            <a:r>
              <a:rPr kumimoji="1" lang="ja-JP" altLang="en-US" sz="1800" dirty="0">
                <a:solidFill>
                  <a:srgbClr val="FFFFFF"/>
                </a:solidFill>
              </a:rPr>
              <a:t>		</a:t>
            </a:r>
            <a:endParaRPr kumimoji="1" lang="en-US" altLang="ja-JP" sz="1800" dirty="0">
              <a:solidFill>
                <a:srgbClr val="FFFFFF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26" y="1488141"/>
            <a:ext cx="5149132" cy="439333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422012" y="1510747"/>
            <a:ext cx="434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ea"/>
                <a:ea typeface="+mj-ea"/>
              </a:rPr>
              <a:t>OpenCV</a:t>
            </a:r>
            <a:r>
              <a:rPr lang="ja-JP" altLang="en-US" sz="3600" dirty="0">
                <a:latin typeface="+mj-ea"/>
                <a:ea typeface="+mj-ea"/>
              </a:rPr>
              <a:t>とは</a:t>
            </a:r>
            <a:endParaRPr lang="zh-CN" altLang="en-US" sz="3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D327E05-A7EF-4E1C-8C2C-4B4409A18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762" y="0"/>
            <a:ext cx="6067238" cy="6858000"/>
          </a:xfrm>
          <a:custGeom>
            <a:avLst/>
            <a:gdLst>
              <a:gd name="connsiteX0" fmla="*/ 1619628 w 6067238"/>
              <a:gd name="connsiteY0" fmla="*/ 0 h 6858000"/>
              <a:gd name="connsiteX1" fmla="*/ 6067238 w 6067238"/>
              <a:gd name="connsiteY1" fmla="*/ 0 h 6858000"/>
              <a:gd name="connsiteX2" fmla="*/ 6067238 w 6067238"/>
              <a:gd name="connsiteY2" fmla="*/ 6858000 h 6858000"/>
              <a:gd name="connsiteX3" fmla="*/ 1619627 w 6067238"/>
              <a:gd name="connsiteY3" fmla="*/ 6858000 h 6858000"/>
              <a:gd name="connsiteX4" fmla="*/ 1615622 w 6067238"/>
              <a:gd name="connsiteY4" fmla="*/ 6854853 h 6858000"/>
              <a:gd name="connsiteX5" fmla="*/ 0 w 6067238"/>
              <a:gd name="connsiteY5" fmla="*/ 3429000 h 6858000"/>
              <a:gd name="connsiteX6" fmla="*/ 1615622 w 6067238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7238" h="6858000">
                <a:moveTo>
                  <a:pt x="1619628" y="0"/>
                </a:moveTo>
                <a:lnTo>
                  <a:pt x="6067238" y="0"/>
                </a:lnTo>
                <a:lnTo>
                  <a:pt x="6067238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2DDB937-68D3-4159-B17C-BE48C5DBD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95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9C094AC-1282-41D3-9C54-A4300D55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091821"/>
            <a:ext cx="3757229" cy="4674358"/>
          </a:xfrm>
        </p:spPr>
        <p:txBody>
          <a:bodyPr anchor="ctr">
            <a:normAutofit/>
          </a:bodyPr>
          <a:lstStyle/>
          <a:p>
            <a:r>
              <a:rPr lang="en-US" altLang="ja-JP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OpenCV</a:t>
            </a:r>
            <a:r>
              <a:rPr lang="ja-JP" alt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主な機能</a:t>
            </a:r>
            <a:br>
              <a:rPr lang="ja-JP" alt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kumimoji="1" lang="ja-JP" alt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3CFD3CC-5F48-4351-92B2-B8D02F08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コンテンツ プレースホルダー 2">
            <a:extLst>
              <a:ext uri="{FF2B5EF4-FFF2-40B4-BE49-F238E27FC236}">
                <a16:creationId xmlns:a16="http://schemas.microsoft.com/office/drawing/2014/main" id="{EC52DB52-76D4-4328-8C50-FF3756C1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911" y="1091821"/>
            <a:ext cx="3448128" cy="4674357"/>
          </a:xfrm>
        </p:spPr>
        <p:txBody>
          <a:bodyPr anchor="ctr">
            <a:normAutofit/>
          </a:bodyPr>
          <a:lstStyle/>
          <a:p>
            <a:pPr marL="228600" indent="0" fontAlgn="base">
              <a:buNone/>
            </a:pPr>
            <a:r>
              <a:rPr lang="en-US" altLang="ja-JP" sz="1800">
                <a:solidFill>
                  <a:schemeClr val="bg1"/>
                </a:solidFill>
              </a:rPr>
              <a:t>OpenCV</a:t>
            </a:r>
            <a:r>
              <a:rPr lang="ja-JP" altLang="en-US" sz="1800">
                <a:solidFill>
                  <a:schemeClr val="bg1"/>
                </a:solidFill>
              </a:rPr>
              <a:t>の主な機能を以下の５があります</a:t>
            </a:r>
            <a:endParaRPr lang="en-US" altLang="ja-JP" sz="1800">
              <a:solidFill>
                <a:schemeClr val="bg1"/>
              </a:solidFill>
            </a:endParaRPr>
          </a:p>
          <a:p>
            <a:pPr marL="685800" indent="-457200" fontAlgn="base">
              <a:buFont typeface="+mj-lt"/>
              <a:buAutoNum type="arabicPeriod"/>
            </a:pPr>
            <a:r>
              <a:rPr lang="ja-JP" altLang="en-US" sz="1800">
                <a:solidFill>
                  <a:schemeClr val="bg1"/>
                </a:solidFill>
              </a:rPr>
              <a:t>画像と動画の読み込み </a:t>
            </a:r>
            <a:r>
              <a:rPr lang="en-US" altLang="ja-JP" sz="1800">
                <a:solidFill>
                  <a:schemeClr val="bg1"/>
                </a:solidFill>
              </a:rPr>
              <a:t>/ </a:t>
            </a:r>
            <a:r>
              <a:rPr lang="ja-JP" altLang="en-US" sz="1800">
                <a:solidFill>
                  <a:schemeClr val="bg1"/>
                </a:solidFill>
              </a:rPr>
              <a:t>表示 </a:t>
            </a:r>
            <a:r>
              <a:rPr lang="en-US" altLang="ja-JP" sz="1800">
                <a:solidFill>
                  <a:schemeClr val="bg1"/>
                </a:solidFill>
              </a:rPr>
              <a:t>/ </a:t>
            </a:r>
            <a:r>
              <a:rPr lang="ja-JP" altLang="en-US" sz="1800">
                <a:solidFill>
                  <a:schemeClr val="bg1"/>
                </a:solidFill>
              </a:rPr>
              <a:t>保存</a:t>
            </a:r>
          </a:p>
          <a:p>
            <a:pPr marL="685800" indent="-457200" fontAlgn="base">
              <a:buFont typeface="+mj-lt"/>
              <a:buAutoNum type="arabicPeriod"/>
            </a:pPr>
            <a:r>
              <a:rPr lang="ja-JP" altLang="en-US" sz="1800">
                <a:solidFill>
                  <a:schemeClr val="bg1"/>
                </a:solidFill>
              </a:rPr>
              <a:t>画像処理</a:t>
            </a:r>
          </a:p>
          <a:p>
            <a:pPr marL="685800" indent="-457200" fontAlgn="base">
              <a:buFont typeface="+mj-lt"/>
              <a:buAutoNum type="arabicPeriod"/>
            </a:pPr>
            <a:r>
              <a:rPr lang="ja-JP" altLang="en-US" sz="1800">
                <a:solidFill>
                  <a:schemeClr val="bg1"/>
                </a:solidFill>
              </a:rPr>
              <a:t>機械学習</a:t>
            </a:r>
          </a:p>
          <a:p>
            <a:pPr marL="685800" indent="-457200" fontAlgn="base">
              <a:buFont typeface="+mj-lt"/>
              <a:buAutoNum type="arabicPeriod"/>
            </a:pPr>
            <a:r>
              <a:rPr lang="ja-JP" altLang="en-US" sz="1800">
                <a:solidFill>
                  <a:schemeClr val="bg1"/>
                </a:solidFill>
              </a:rPr>
              <a:t>検出（画像認識）</a:t>
            </a:r>
          </a:p>
          <a:p>
            <a:pPr marL="685800" indent="-457200" fontAlgn="base">
              <a:buFont typeface="+mj-lt"/>
              <a:buAutoNum type="arabicPeriod"/>
            </a:pPr>
            <a:r>
              <a:rPr lang="ja-JP" altLang="en-US" sz="1800">
                <a:solidFill>
                  <a:schemeClr val="bg1"/>
                </a:solidFill>
              </a:rPr>
              <a:t>三次元の処理</a:t>
            </a:r>
          </a:p>
          <a:p>
            <a:endParaRPr kumimoji="1" lang="ja-JP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9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00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ja-JP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データ集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 descr="图片包含 游戏机, 安装, 挂, 许多&#10;&#10;描述已自动生成">
            <a:extLst>
              <a:ext uri="{FF2B5EF4-FFF2-40B4-BE49-F238E27FC236}">
                <a16:creationId xmlns:a16="http://schemas.microsoft.com/office/drawing/2014/main" id="{1EB599DE-CAE5-024B-8FF8-ADFC8E531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2" y="1510998"/>
            <a:ext cx="3420597" cy="2324721"/>
          </a:xfrm>
        </p:spPr>
      </p:pic>
      <p:pic>
        <p:nvPicPr>
          <p:cNvPr id="7" name="图片 6" descr="许多照片放在一起&#10;&#10;中度可信度描述已自动生成">
            <a:extLst>
              <a:ext uri="{FF2B5EF4-FFF2-40B4-BE49-F238E27FC236}">
                <a16:creationId xmlns:a16="http://schemas.microsoft.com/office/drawing/2014/main" id="{4AA92282-25AE-4D41-8851-35E8A44CF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66" y="1486292"/>
            <a:ext cx="3264635" cy="2374135"/>
          </a:xfrm>
          <a:prstGeom prst="rect">
            <a:avLst/>
          </a:prstGeom>
        </p:spPr>
      </p:pic>
      <p:pic>
        <p:nvPicPr>
          <p:cNvPr id="9" name="图片 8" descr="图片包含 安装, 手, 挂, 游戏机&#10;&#10;描述已自动生成">
            <a:extLst>
              <a:ext uri="{FF2B5EF4-FFF2-40B4-BE49-F238E27FC236}">
                <a16:creationId xmlns:a16="http://schemas.microsoft.com/office/drawing/2014/main" id="{7AF8C911-01CC-A54F-A03D-BA7DE8FFF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99" y="1486292"/>
            <a:ext cx="3237562" cy="2374135"/>
          </a:xfrm>
          <a:prstGeom prst="rect">
            <a:avLst/>
          </a:prstGeom>
        </p:spPr>
      </p:pic>
      <p:pic>
        <p:nvPicPr>
          <p:cNvPr id="11" name="图片 10" descr="图片包含 游戏机, 安装, 许多, 夹&#10;&#10;描述已自动生成">
            <a:extLst>
              <a:ext uri="{FF2B5EF4-FFF2-40B4-BE49-F238E27FC236}">
                <a16:creationId xmlns:a16="http://schemas.microsoft.com/office/drawing/2014/main" id="{27AB4BE4-5D80-5449-B874-9DA675CB0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2" y="3961239"/>
            <a:ext cx="3420597" cy="2141236"/>
          </a:xfrm>
          <a:prstGeom prst="rect">
            <a:avLst/>
          </a:prstGeom>
        </p:spPr>
      </p:pic>
      <p:pic>
        <p:nvPicPr>
          <p:cNvPr id="13" name="图片 12" descr="许多照片放在一起&#10;&#10;中度可信度描述已自动生成">
            <a:extLst>
              <a:ext uri="{FF2B5EF4-FFF2-40B4-BE49-F238E27FC236}">
                <a16:creationId xmlns:a16="http://schemas.microsoft.com/office/drawing/2014/main" id="{97A34068-3B5D-8643-9E07-628497C74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65" y="3961239"/>
            <a:ext cx="3264635" cy="2141236"/>
          </a:xfrm>
          <a:prstGeom prst="rect">
            <a:avLst/>
          </a:prstGeom>
        </p:spPr>
      </p:pic>
      <p:pic>
        <p:nvPicPr>
          <p:cNvPr id="15" name="图片 14" descr="图片包含 手, 安装, 游戏机, 挂&#10;&#10;描述已自动生成">
            <a:extLst>
              <a:ext uri="{FF2B5EF4-FFF2-40B4-BE49-F238E27FC236}">
                <a16:creationId xmlns:a16="http://schemas.microsoft.com/office/drawing/2014/main" id="{993806A8-DD91-F548-8341-4AB50D70C6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39" y="3947592"/>
            <a:ext cx="3237561" cy="2141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5CE0D7BE-F8C7-1342-AEF7-FAC9B3BF1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1324"/>
              </p:ext>
            </p:extLst>
          </p:nvPr>
        </p:nvGraphicFramePr>
        <p:xfrm>
          <a:off x="508001" y="829431"/>
          <a:ext cx="11483802" cy="5185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F9EC169C-56FA-D74C-8482-CE45E24B00F6}"/>
              </a:ext>
            </a:extLst>
          </p:cNvPr>
          <p:cNvSpPr txBox="1"/>
          <p:nvPr/>
        </p:nvSpPr>
        <p:spPr>
          <a:xfrm>
            <a:off x="4376057" y="122328"/>
            <a:ext cx="3976914" cy="584775"/>
          </a:xfrm>
          <a:prstGeom prst="rect">
            <a:avLst/>
          </a:prstGeom>
          <a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aintBrus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3200"/>
              <a:t>機械学習について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558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E257E-F91E-4905-A7B7-9FC424DC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SVM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66916-88BD-44D4-84AE-1E3225FF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9" y="2069600"/>
            <a:ext cx="10515600" cy="3998306"/>
          </a:xfrm>
        </p:spPr>
        <p:txBody>
          <a:bodyPr/>
          <a:lstStyle/>
          <a:p>
            <a:r>
              <a:rPr lang="en-US" altLang="ja-JP" sz="1800" dirty="0"/>
              <a:t>SVM</a:t>
            </a:r>
            <a:r>
              <a:rPr lang="ja-JP" altLang="en-US" sz="1800" dirty="0"/>
              <a:t>とは、教師あり学習として、分類や回帰に用いることができるモデルです。</a:t>
            </a:r>
            <a:br>
              <a:rPr lang="ja-JP" altLang="en-US" sz="1800" dirty="0"/>
            </a:br>
            <a:r>
              <a:rPr lang="ja-JP" altLang="en-US" sz="1800" dirty="0"/>
              <a:t>そして、未学習データに対して高い識別性能を得るための工夫があるため、優れた認識性能を発揮します。</a:t>
            </a:r>
            <a:endParaRPr kumimoji="1" lang="ja-JP" altLang="en-US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C74E58-2696-401E-A525-53C5E17C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24" y="3155890"/>
            <a:ext cx="10047275" cy="30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4F3E2-7059-419F-B845-6C1AC2E7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KNN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3AFB1B-1C0F-47DE-A207-ACC8CD21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knn(k</a:t>
            </a:r>
            <a:r>
              <a:rPr kumimoji="1" lang="ja-JP" altLang="en-US" dirty="0"/>
              <a:t>近傍法は、インスタンスに基づく学習の一種であり、怠惰学習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chemeClr val="accent6">
                    <a:lumMod val="50000"/>
                    <a:alpha val="70000"/>
                  </a:schemeClr>
                </a:solidFill>
              </a:rPr>
              <a:t>lazy learning)</a:t>
            </a:r>
            <a:r>
              <a:rPr kumimoji="1" lang="ja-JP" altLang="en-US" dirty="0"/>
              <a:t>の一種である。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E3F742-7CEC-476F-A070-B5A4023E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3263316"/>
            <a:ext cx="3343275" cy="27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1981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483</Words>
  <Application>Microsoft Macintosh PowerPoint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YaHei</vt:lpstr>
      <vt:lpstr>Aileron Regular</vt:lpstr>
      <vt:lpstr>Microsoft YaHei Light</vt:lpstr>
      <vt:lpstr>Arial</vt:lpstr>
      <vt:lpstr>Baskerville Old Face</vt:lpstr>
      <vt:lpstr>Calibri</vt:lpstr>
      <vt:lpstr>Wingdings</vt:lpstr>
      <vt:lpstr>LuminousVTI</vt:lpstr>
      <vt:lpstr>Panda AI</vt:lpstr>
      <vt:lpstr>ジェスチャー認識アプリケーション</vt:lpstr>
      <vt:lpstr>PowerPoint 演示文稿</vt:lpstr>
      <vt:lpstr>PowerPoint 演示文稿</vt:lpstr>
      <vt:lpstr>OpenCV主な機能 </vt:lpstr>
      <vt:lpstr>データ集</vt:lpstr>
      <vt:lpstr>PowerPoint 演示文稿</vt:lpstr>
      <vt:lpstr>SVM</vt:lpstr>
      <vt:lpstr>KNN</vt:lpstr>
      <vt:lpstr>機械学習</vt:lpstr>
      <vt:lpstr>認識</vt:lpstr>
      <vt:lpstr>ジェスチャー認識</vt:lpstr>
      <vt:lpstr>GUI画面</vt:lpstr>
      <vt:lpstr> ご静聴  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 AI</dc:title>
  <dc:creator>luo</dc:creator>
  <cp:lastModifiedBy>張 一凡</cp:lastModifiedBy>
  <cp:revision>38</cp:revision>
  <dcterms:created xsi:type="dcterms:W3CDTF">2021-09-29T04:14:00Z</dcterms:created>
  <dcterms:modified xsi:type="dcterms:W3CDTF">2021-10-07T15:42:26Z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