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9" r:id="rId2"/>
    <p:sldId id="307" r:id="rId3"/>
    <p:sldId id="260" r:id="rId4"/>
    <p:sldId id="309" r:id="rId5"/>
    <p:sldId id="310" r:id="rId6"/>
    <p:sldId id="276" r:id="rId7"/>
    <p:sldId id="283" r:id="rId8"/>
    <p:sldId id="298" r:id="rId9"/>
    <p:sldId id="311" r:id="rId10"/>
    <p:sldId id="295" r:id="rId11"/>
    <p:sldId id="296" r:id="rId12"/>
    <p:sldId id="308" r:id="rId13"/>
    <p:sldId id="306" r:id="rId14"/>
    <p:sldId id="266" r:id="rId15"/>
    <p:sldId id="302" r:id="rId16"/>
    <p:sldId id="305" r:id="rId17"/>
    <p:sldId id="30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1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の予測</a:t>
          </a:r>
          <a:endParaRPr kumimoji="1" lang="en-US" altLang="ja-JP" dirty="0"/>
        </a:p>
        <a:p>
          <a:r>
            <a:rPr kumimoji="1" lang="en-US" altLang="ja-JP" dirty="0"/>
            <a:t>(TensorFlow)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ファイル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en-US" altLang="ja-JP" dirty="0"/>
            <a:t>Mp3</a:t>
          </a:r>
        </a:p>
        <a:p>
          <a:r>
            <a:rPr kumimoji="1" lang="en-US" altLang="ja-JP" dirty="0"/>
            <a:t>(wav)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 custLinFactNeighborX="-4601" custLinFactNeighborY="716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AI</a:t>
          </a:r>
          <a:r>
            <a:rPr kumimoji="1" lang="ja-JP" altLang="en-US" sz="2200" kern="1200" dirty="0"/>
            <a:t>の予測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(TensorFlow)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38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409" y="45720"/>
              </a:lnTo>
              <a:lnTo>
                <a:pt x="208409" y="55368"/>
              </a:lnTo>
              <a:lnTo>
                <a:pt x="382619" y="5536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952019" y="2834457"/>
        <a:ext cx="20666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ファイル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186062" y="2172924"/>
          <a:ext cx="2245880" cy="134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(wav)</a:t>
          </a:r>
        </a:p>
      </dsp:txBody>
      <dsp:txXfrm>
        <a:off x="8186062" y="2172924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1" dirty="0"/>
              <a:t>b</a:t>
            </a:r>
            <a:r>
              <a:rPr kumimoji="1" lang="en-US" altLang="ja-JP" sz="1200" b="1" dirty="0"/>
              <a:t>it composer</a:t>
            </a:r>
            <a:r>
              <a:rPr kumimoji="1" lang="ja-JP" altLang="en-US" sz="1200" b="1" dirty="0"/>
              <a:t>の機能</a:t>
            </a:r>
            <a:endParaRPr kumimoji="1" lang="en-US" altLang="ja-JP" sz="1200" b="1" dirty="0"/>
          </a:p>
          <a:p>
            <a:pPr algn="l"/>
            <a:r>
              <a:rPr kumimoji="1" lang="ja-JP" altLang="en-US" sz="1200" dirty="0"/>
              <a:t> 鍵盤から音楽データを</a:t>
            </a:r>
            <a:r>
              <a:rPr kumimoji="1" lang="en-US" altLang="ja-JP" sz="1200" dirty="0"/>
              <a:t>AI</a:t>
            </a:r>
            <a:r>
              <a:rPr kumimoji="1" lang="ja-JP" altLang="en-US" sz="1200" dirty="0"/>
              <a:t>のサーバに送信してオリジナルのゲーム音楽風の</a:t>
            </a:r>
            <a:r>
              <a:rPr lang="ja-JP" altLang="en-US" sz="1200" dirty="0"/>
              <a:t>曲を聴いたり</a:t>
            </a:r>
            <a:endParaRPr lang="en-US" altLang="ja-JP" sz="1200" dirty="0"/>
          </a:p>
          <a:p>
            <a:pPr algn="l"/>
            <a:r>
              <a:rPr lang="ja-JP" altLang="en-US" sz="1200" dirty="0"/>
              <a:t>・曲をダウンロードできる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1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2" y="1690603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第三回プレゼンテーション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733136" y="1462089"/>
            <a:ext cx="6917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とは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の機能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800" dirty="0"/>
              <a:t>WEBGUI</a:t>
            </a:r>
            <a:r>
              <a:rPr kumimoji="1" lang="ja-JP" altLang="en-US" sz="2800" dirty="0"/>
              <a:t>の振る舞い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システムの構成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自動作曲①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自動作曲の方法②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WEBGUI</a:t>
            </a:r>
            <a:r>
              <a:rPr lang="ja-JP" altLang="en-US" sz="2800" dirty="0"/>
              <a:t>の仕組み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デモンストレーション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メンバー紹介</a:t>
            </a: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AI</a:t>
            </a:r>
            <a:r>
              <a:rPr lang="ja-JP" altLang="en-US" sz="3200" dirty="0"/>
              <a:t>を使ったゲーム音楽風の自動作曲アプリ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初心者でも簡単に作曲できる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B07C4-E9DF-4F67-BD06-F0441A00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5" y="527050"/>
            <a:ext cx="8256814" cy="1303337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 b="1" dirty="0"/>
              <a:t>b</a:t>
            </a:r>
            <a:r>
              <a:rPr kumimoji="1" lang="en-US" altLang="ja-JP" sz="6600" b="1" dirty="0"/>
              <a:t>it composer</a:t>
            </a:r>
            <a:r>
              <a:rPr kumimoji="1" lang="ja-JP" altLang="en-US" sz="6600" b="1" dirty="0"/>
              <a:t>の機能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A4ABDA-9BC8-4D55-A847-B4791DFA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595" y="2357483"/>
            <a:ext cx="11631385" cy="405220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 dirty="0"/>
              <a:t>・</a:t>
            </a:r>
            <a:r>
              <a:rPr lang="ja-JP" altLang="en-US" sz="3600" dirty="0"/>
              <a:t>ユーザーは</a:t>
            </a:r>
            <a:r>
              <a:rPr kumimoji="1" lang="ja-JP" altLang="en-US" sz="3600" dirty="0"/>
              <a:t>鍵盤から音楽データを</a:t>
            </a:r>
            <a:r>
              <a:rPr kumimoji="1" lang="en-US" altLang="ja-JP" sz="3600" dirty="0"/>
              <a:t>AI</a:t>
            </a:r>
            <a:r>
              <a:rPr kumimoji="1" lang="ja-JP" altLang="en-US" sz="3600" dirty="0"/>
              <a:t>のサーバに送信してオリジナルのゲーム音楽風の</a:t>
            </a:r>
            <a:r>
              <a:rPr lang="ja-JP" altLang="en-US" sz="3600" dirty="0"/>
              <a:t>曲をダウンロードして聞くこともできます</a:t>
            </a:r>
            <a:r>
              <a:rPr lang="ja-JP" altLang="en-US" sz="4000" dirty="0"/>
              <a:t>。</a:t>
            </a:r>
            <a:endParaRPr kumimoji="1" lang="ja-JP" altLang="en-US" sz="5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F5EE5A-F1DB-4AAF-B3AD-14EB82B540EB}"/>
              </a:ext>
            </a:extLst>
          </p:cNvPr>
          <p:cNvSpPr/>
          <p:nvPr/>
        </p:nvSpPr>
        <p:spPr>
          <a:xfrm>
            <a:off x="8268101" y="0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9012"/>
            <a:ext cx="5062248" cy="673532"/>
          </a:xfrm>
        </p:spPr>
        <p:txBody>
          <a:bodyPr>
            <a:normAutofit fontScale="90000"/>
          </a:bodyPr>
          <a:lstStyle/>
          <a:p>
            <a:r>
              <a:rPr kumimoji="1" lang="en-US" altLang="ja-JP" sz="4800" b="1" dirty="0"/>
              <a:t>WEBGUI</a:t>
            </a:r>
            <a:r>
              <a:rPr kumimoji="1" lang="ja-JP" altLang="en-US" sz="4800" b="1" dirty="0"/>
              <a:t>の振る舞い</a:t>
            </a:r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4" r="21374"/>
          <a:stretch>
            <a:fillRect/>
          </a:stretch>
        </p:blipFill>
        <p:spPr>
          <a:xfrm>
            <a:off x="2628901" y="2472253"/>
            <a:ext cx="8245524" cy="4284078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547DF9-D26C-401C-B92F-78096A655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09698" cy="3811588"/>
          </a:xfrm>
        </p:spPr>
        <p:txBody>
          <a:bodyPr/>
          <a:lstStyle/>
          <a:p>
            <a:r>
              <a:rPr lang="ja-JP" altLang="en-US" dirty="0"/>
              <a:t>①楽譜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lang="ja-JP" altLang="en-US" dirty="0"/>
              <a:t>ピアノ</a:t>
            </a:r>
            <a:endParaRPr lang="en-US" altLang="ja-JP" dirty="0"/>
          </a:p>
          <a:p>
            <a:r>
              <a:rPr lang="ja-JP" altLang="en-US" dirty="0"/>
              <a:t>③音符 休符</a:t>
            </a:r>
            <a:endParaRPr lang="en-US" altLang="ja-JP" dirty="0"/>
          </a:p>
          <a:p>
            <a:r>
              <a:rPr lang="ja-JP" altLang="en-US" dirty="0"/>
              <a:t>④送信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153" y="3635113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自動作曲した曲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87527" y="3817490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5058574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</a:t>
            </a:r>
            <a:r>
              <a:rPr lang="ja-JP" altLang="en-US" sz="4400" dirty="0"/>
              <a:t>②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664376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Words>890</Words>
  <Application>Microsoft Office PowerPoint</Application>
  <PresentationFormat>ワイド画面</PresentationFormat>
  <Paragraphs>154</Paragraphs>
  <Slides>17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Roboto</vt:lpstr>
      <vt:lpstr>游ゴシック</vt:lpstr>
      <vt:lpstr>游ゴシック Light</vt:lpstr>
      <vt:lpstr>Arial</vt:lpstr>
      <vt:lpstr>Cambria Math</vt:lpstr>
      <vt:lpstr>Trebuchet MS</vt:lpstr>
      <vt:lpstr>Office テーマ</vt:lpstr>
      <vt:lpstr>第三回プレゼンテーション</vt:lpstr>
      <vt:lpstr>目次</vt:lpstr>
      <vt:lpstr>bit composerとは</vt:lpstr>
      <vt:lpstr>bit composerの機能</vt:lpstr>
      <vt:lpstr>WEBGUIの振る舞い</vt:lpstr>
      <vt:lpstr>システムの構成</vt:lpstr>
      <vt:lpstr>自動作曲の方法について①</vt:lpstr>
      <vt:lpstr>自動作曲の方法について②</vt:lpstr>
      <vt:lpstr>WEBGUIの仕組み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333</cp:revision>
  <dcterms:created xsi:type="dcterms:W3CDTF">2021-09-27T05:00:21Z</dcterms:created>
  <dcterms:modified xsi:type="dcterms:W3CDTF">2022-01-26T03:05:56Z</dcterms:modified>
</cp:coreProperties>
</file>