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69" d="100"/>
          <a:sy n="69" d="100"/>
        </p:scale>
        <p:origin x="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E705D-434D-44CA-BFF4-0D2A69918E7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0367851-4D01-49DE-BD0B-B9FFF5438210}">
      <dgm:prSet phldrT="[テキスト]"/>
      <dgm:spPr/>
      <dgm:t>
        <a:bodyPr/>
        <a:lstStyle/>
        <a:p>
          <a:r>
            <a:rPr kumimoji="1" lang="ja-JP" altLang="en-US" dirty="0"/>
            <a:t>旋律を入力する</a:t>
          </a:r>
          <a:r>
            <a:rPr kumimoji="1" lang="en-US" altLang="ja-JP" dirty="0"/>
            <a:t>web</a:t>
          </a:r>
          <a:r>
            <a:rPr kumimoji="1" lang="ja-JP" altLang="en-US" dirty="0"/>
            <a:t>ページに入る</a:t>
          </a:r>
        </a:p>
      </dgm:t>
    </dgm:pt>
    <dgm:pt modelId="{3D3F77E8-A497-469B-B999-776F637EB07E}" type="parTrans" cxnId="{8E338586-F139-450D-8739-AA37965D5DEF}">
      <dgm:prSet/>
      <dgm:spPr/>
      <dgm:t>
        <a:bodyPr/>
        <a:lstStyle/>
        <a:p>
          <a:endParaRPr kumimoji="1" lang="ja-JP" altLang="en-US"/>
        </a:p>
      </dgm:t>
    </dgm:pt>
    <dgm:pt modelId="{4726C1A4-DEA9-41D0-A565-C05E50ECCAFB}" type="sibTrans" cxnId="{8E338586-F139-450D-8739-AA37965D5DEF}">
      <dgm:prSet/>
      <dgm:spPr/>
      <dgm:t>
        <a:bodyPr/>
        <a:lstStyle/>
        <a:p>
          <a:endParaRPr kumimoji="1" lang="ja-JP" altLang="en-US"/>
        </a:p>
      </dgm:t>
    </dgm:pt>
    <dgm:pt modelId="{58DF6A0B-498E-46E6-B6F5-44D98B05B694}">
      <dgm:prSet phldrT="[テキスト]"/>
      <dgm:spPr/>
      <dgm:t>
        <a:bodyPr/>
        <a:lstStyle/>
        <a:p>
          <a:r>
            <a:rPr kumimoji="1" lang="ja-JP" altLang="en-US" dirty="0"/>
            <a:t>音やテンポなどの情報を入力</a:t>
          </a:r>
        </a:p>
      </dgm:t>
    </dgm:pt>
    <dgm:pt modelId="{EDFC9192-FD88-4465-8CBC-23C6D925B301}" type="parTrans" cxnId="{7B51C82F-B62E-49CF-B8D6-51406AF8E3A9}">
      <dgm:prSet/>
      <dgm:spPr/>
      <dgm:t>
        <a:bodyPr/>
        <a:lstStyle/>
        <a:p>
          <a:endParaRPr kumimoji="1" lang="ja-JP" altLang="en-US"/>
        </a:p>
      </dgm:t>
    </dgm:pt>
    <dgm:pt modelId="{4FCDFB3E-3316-4026-A80D-94D8698E8D13}" type="sibTrans" cxnId="{7B51C82F-B62E-49CF-B8D6-51406AF8E3A9}">
      <dgm:prSet/>
      <dgm:spPr/>
      <dgm:t>
        <a:bodyPr/>
        <a:lstStyle/>
        <a:p>
          <a:endParaRPr kumimoji="1" lang="ja-JP" altLang="en-US"/>
        </a:p>
      </dgm:t>
    </dgm:pt>
    <dgm:pt modelId="{A51982C4-BD5A-4E04-947E-76C5BE85AD5D}">
      <dgm:prSet phldrT="[テキスト]"/>
      <dgm:spPr/>
      <dgm:t>
        <a:bodyPr/>
        <a:lstStyle/>
        <a:p>
          <a:r>
            <a:rPr kumimoji="1" lang="ja-JP" altLang="en-US" dirty="0"/>
            <a:t>入力した情報を</a:t>
          </a:r>
          <a:r>
            <a:rPr kumimoji="1" lang="en-US" altLang="ja-JP" dirty="0"/>
            <a:t>midi</a:t>
          </a:r>
          <a:r>
            <a:rPr kumimoji="1" lang="ja-JP" altLang="en-US" dirty="0"/>
            <a:t>として送信</a:t>
          </a:r>
        </a:p>
      </dgm:t>
    </dgm:pt>
    <dgm:pt modelId="{09A22024-7478-4DEB-B5A1-1B9D7A0C7F4B}" type="parTrans" cxnId="{875E314B-3D49-4ED4-A8CC-D7673B867002}">
      <dgm:prSet/>
      <dgm:spPr/>
      <dgm:t>
        <a:bodyPr/>
        <a:lstStyle/>
        <a:p>
          <a:endParaRPr kumimoji="1" lang="ja-JP" altLang="en-US"/>
        </a:p>
      </dgm:t>
    </dgm:pt>
    <dgm:pt modelId="{A28DDE76-ECDD-4A41-928F-42A8FFDE4EB0}" type="sibTrans" cxnId="{875E314B-3D49-4ED4-A8CC-D7673B867002}">
      <dgm:prSet/>
      <dgm:spPr/>
      <dgm:t>
        <a:bodyPr/>
        <a:lstStyle/>
        <a:p>
          <a:endParaRPr kumimoji="1" lang="ja-JP" altLang="en-US"/>
        </a:p>
      </dgm:t>
    </dgm:pt>
    <dgm:pt modelId="{D7FF40AE-D994-4F36-B7F5-7F5102821A1D}">
      <dgm:prSet phldrT="[テキスト]"/>
      <dgm:spPr/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に作曲してもらい</a:t>
          </a:r>
          <a:r>
            <a:rPr kumimoji="1" lang="en-US" altLang="ja-JP" dirty="0"/>
            <a:t>midi</a:t>
          </a:r>
          <a:r>
            <a:rPr kumimoji="1" lang="ja-JP" altLang="en-US" dirty="0"/>
            <a:t>として送信</a:t>
          </a:r>
        </a:p>
      </dgm:t>
    </dgm:pt>
    <dgm:pt modelId="{F585BEC3-46F0-4746-925A-9DF127902EDE}" type="parTrans" cxnId="{AFBC80BA-7F04-426D-817B-187F358AFA4F}">
      <dgm:prSet/>
      <dgm:spPr/>
      <dgm:t>
        <a:bodyPr/>
        <a:lstStyle/>
        <a:p>
          <a:endParaRPr kumimoji="1" lang="ja-JP" altLang="en-US"/>
        </a:p>
      </dgm:t>
    </dgm:pt>
    <dgm:pt modelId="{5F75E664-08B3-484F-A1C7-8F813D828E6B}" type="sibTrans" cxnId="{AFBC80BA-7F04-426D-817B-187F358AFA4F}">
      <dgm:prSet/>
      <dgm:spPr/>
      <dgm:t>
        <a:bodyPr/>
        <a:lstStyle/>
        <a:p>
          <a:endParaRPr kumimoji="1" lang="ja-JP" altLang="en-US"/>
        </a:p>
      </dgm:t>
    </dgm:pt>
    <dgm:pt modelId="{ACBFC5B2-6644-467D-873F-A398223F4DDF}">
      <dgm:prSet phldrT="[テキスト]"/>
      <dgm:spPr/>
      <dgm:t>
        <a:bodyPr/>
        <a:lstStyle/>
        <a:p>
          <a:r>
            <a:rPr kumimoji="1" lang="ja-JP" altLang="en-US" dirty="0"/>
            <a:t>結果表示の</a:t>
          </a:r>
          <a:r>
            <a:rPr kumimoji="1" lang="en-US" altLang="ja-JP" dirty="0"/>
            <a:t>web</a:t>
          </a:r>
          <a:r>
            <a:rPr kumimoji="1" lang="ja-JP" altLang="en-US" dirty="0"/>
            <a:t>ページで</a:t>
          </a:r>
          <a:r>
            <a:rPr kumimoji="1" lang="en-US" altLang="ja-JP" dirty="0"/>
            <a:t>midi</a:t>
          </a:r>
          <a:r>
            <a:rPr kumimoji="1" lang="ja-JP" altLang="en-US" dirty="0"/>
            <a:t>を出力</a:t>
          </a:r>
        </a:p>
      </dgm:t>
    </dgm:pt>
    <dgm:pt modelId="{8B1410D6-3A49-44FC-8F6A-D05CCCAC8CFB}" type="parTrans" cxnId="{900FDD5D-656C-4F55-B970-08285F25892A}">
      <dgm:prSet/>
      <dgm:spPr/>
      <dgm:t>
        <a:bodyPr/>
        <a:lstStyle/>
        <a:p>
          <a:endParaRPr kumimoji="1" lang="ja-JP" altLang="en-US"/>
        </a:p>
      </dgm:t>
    </dgm:pt>
    <dgm:pt modelId="{59A3E5AC-56AE-44DD-A0C6-57CCCC32F650}" type="sibTrans" cxnId="{900FDD5D-656C-4F55-B970-08285F25892A}">
      <dgm:prSet/>
      <dgm:spPr/>
      <dgm:t>
        <a:bodyPr/>
        <a:lstStyle/>
        <a:p>
          <a:endParaRPr kumimoji="1" lang="ja-JP" altLang="en-US"/>
        </a:p>
      </dgm:t>
    </dgm:pt>
    <dgm:pt modelId="{4B0AD5F8-BA1B-4AB6-9424-41FA2E9B9C3F}" type="pres">
      <dgm:prSet presAssocID="{02CE705D-434D-44CA-BFF4-0D2A69918E7C}" presName="diagram" presStyleCnt="0">
        <dgm:presLayoutVars>
          <dgm:dir/>
          <dgm:resizeHandles val="exact"/>
        </dgm:presLayoutVars>
      </dgm:prSet>
      <dgm:spPr/>
    </dgm:pt>
    <dgm:pt modelId="{65F950F7-914B-4E2F-B6FC-CAEF7C719DC8}" type="pres">
      <dgm:prSet presAssocID="{F0367851-4D01-49DE-BD0B-B9FFF5438210}" presName="node" presStyleLbl="node1" presStyleIdx="0" presStyleCnt="5" custScaleX="127477" custLinFactX="-27983" custLinFactNeighborX="-100000" custLinFactNeighborY="-9069">
        <dgm:presLayoutVars>
          <dgm:bulletEnabled val="1"/>
        </dgm:presLayoutVars>
      </dgm:prSet>
      <dgm:spPr/>
    </dgm:pt>
    <dgm:pt modelId="{984E211F-8C42-4255-8FAD-7359F9CBC301}" type="pres">
      <dgm:prSet presAssocID="{4726C1A4-DEA9-41D0-A565-C05E50ECCAFB}" presName="sibTrans" presStyleLbl="sibTrans2D1" presStyleIdx="0" presStyleCnt="4"/>
      <dgm:spPr/>
    </dgm:pt>
    <dgm:pt modelId="{61F294D4-9146-42D3-8FC1-CD75DCA7E380}" type="pres">
      <dgm:prSet presAssocID="{4726C1A4-DEA9-41D0-A565-C05E50ECCAFB}" presName="connectorText" presStyleLbl="sibTrans2D1" presStyleIdx="0" presStyleCnt="4"/>
      <dgm:spPr/>
    </dgm:pt>
    <dgm:pt modelId="{4333D3C7-95B4-442E-80E8-2DBCD6157DBA}" type="pres">
      <dgm:prSet presAssocID="{58DF6A0B-498E-46E6-B6F5-44D98B05B694}" presName="node" presStyleLbl="node1" presStyleIdx="1" presStyleCnt="5" custScaleX="111184" custLinFactX="-17126" custLinFactNeighborX="-100000" custLinFactNeighborY="-8281">
        <dgm:presLayoutVars>
          <dgm:bulletEnabled val="1"/>
        </dgm:presLayoutVars>
      </dgm:prSet>
      <dgm:spPr/>
    </dgm:pt>
    <dgm:pt modelId="{ADD6CB61-D5DB-48B6-89B7-8209DE6D7B27}" type="pres">
      <dgm:prSet presAssocID="{4FCDFB3E-3316-4026-A80D-94D8698E8D13}" presName="sibTrans" presStyleLbl="sibTrans2D1" presStyleIdx="1" presStyleCnt="4"/>
      <dgm:spPr/>
    </dgm:pt>
    <dgm:pt modelId="{08557600-0ECB-4B7B-83CA-BD9E5AFA3289}" type="pres">
      <dgm:prSet presAssocID="{4FCDFB3E-3316-4026-A80D-94D8698E8D13}" presName="connectorText" presStyleLbl="sibTrans2D1" presStyleIdx="1" presStyleCnt="4"/>
      <dgm:spPr/>
    </dgm:pt>
    <dgm:pt modelId="{012DDACD-9E8A-44EA-B618-80C3C816B6D3}" type="pres">
      <dgm:prSet presAssocID="{A51982C4-BD5A-4E04-947E-76C5BE85AD5D}" presName="node" presStyleLbl="node1" presStyleIdx="2" presStyleCnt="5" custLinFactNeighborX="451" custLinFactNeighborY="-1502">
        <dgm:presLayoutVars>
          <dgm:bulletEnabled val="1"/>
        </dgm:presLayoutVars>
      </dgm:prSet>
      <dgm:spPr/>
    </dgm:pt>
    <dgm:pt modelId="{E972000E-CD7A-4575-81DD-49F18F1BFB8F}" type="pres">
      <dgm:prSet presAssocID="{A28DDE76-ECDD-4A41-928F-42A8FFDE4EB0}" presName="sibTrans" presStyleLbl="sibTrans2D1" presStyleIdx="2" presStyleCnt="4"/>
      <dgm:spPr/>
    </dgm:pt>
    <dgm:pt modelId="{23E12EB1-4989-47D1-87B5-B6E1A8B8AF7E}" type="pres">
      <dgm:prSet presAssocID="{A28DDE76-ECDD-4A41-928F-42A8FFDE4EB0}" presName="connectorText" presStyleLbl="sibTrans2D1" presStyleIdx="2" presStyleCnt="4"/>
      <dgm:spPr/>
    </dgm:pt>
    <dgm:pt modelId="{7B1399E9-9CB0-409A-A6C3-FB5868E93508}" type="pres">
      <dgm:prSet presAssocID="{D7FF40AE-D994-4F36-B7F5-7F5102821A1D}" presName="node" presStyleLbl="node1" presStyleIdx="3" presStyleCnt="5">
        <dgm:presLayoutVars>
          <dgm:bulletEnabled val="1"/>
        </dgm:presLayoutVars>
      </dgm:prSet>
      <dgm:spPr/>
    </dgm:pt>
    <dgm:pt modelId="{4D2D9D29-36B5-49B6-9453-3495DFAEDE12}" type="pres">
      <dgm:prSet presAssocID="{5F75E664-08B3-484F-A1C7-8F813D828E6B}" presName="sibTrans" presStyleLbl="sibTrans2D1" presStyleIdx="3" presStyleCnt="4"/>
      <dgm:spPr/>
    </dgm:pt>
    <dgm:pt modelId="{5E6B08D6-DD12-47B2-BA05-013D7C9FBBEC}" type="pres">
      <dgm:prSet presAssocID="{5F75E664-08B3-484F-A1C7-8F813D828E6B}" presName="connectorText" presStyleLbl="sibTrans2D1" presStyleIdx="3" presStyleCnt="4"/>
      <dgm:spPr/>
    </dgm:pt>
    <dgm:pt modelId="{620EC3E4-028F-4643-A8F5-3E52D2162DC7}" type="pres">
      <dgm:prSet presAssocID="{ACBFC5B2-6644-467D-873F-A398223F4DDF}" presName="node" presStyleLbl="node1" presStyleIdx="4" presStyleCnt="5" custScaleX="119044">
        <dgm:presLayoutVars>
          <dgm:bulletEnabled val="1"/>
        </dgm:presLayoutVars>
      </dgm:prSet>
      <dgm:spPr/>
    </dgm:pt>
  </dgm:ptLst>
  <dgm:cxnLst>
    <dgm:cxn modelId="{98B3AD04-29E2-4A2E-815C-631C2982DCAD}" type="presOf" srcId="{ACBFC5B2-6644-467D-873F-A398223F4DDF}" destId="{620EC3E4-028F-4643-A8F5-3E52D2162DC7}" srcOrd="0" destOrd="0" presId="urn:microsoft.com/office/officeart/2005/8/layout/process5"/>
    <dgm:cxn modelId="{96E08C24-3E4E-4CF7-86BC-85D1575BE4BC}" type="presOf" srcId="{5F75E664-08B3-484F-A1C7-8F813D828E6B}" destId="{5E6B08D6-DD12-47B2-BA05-013D7C9FBBEC}" srcOrd="1" destOrd="0" presId="urn:microsoft.com/office/officeart/2005/8/layout/process5"/>
    <dgm:cxn modelId="{86019D28-4774-433C-B792-A38586994553}" type="presOf" srcId="{F0367851-4D01-49DE-BD0B-B9FFF5438210}" destId="{65F950F7-914B-4E2F-B6FC-CAEF7C719DC8}" srcOrd="0" destOrd="0" presId="urn:microsoft.com/office/officeart/2005/8/layout/process5"/>
    <dgm:cxn modelId="{7B51C82F-B62E-49CF-B8D6-51406AF8E3A9}" srcId="{02CE705D-434D-44CA-BFF4-0D2A69918E7C}" destId="{58DF6A0B-498E-46E6-B6F5-44D98B05B694}" srcOrd="1" destOrd="0" parTransId="{EDFC9192-FD88-4465-8CBC-23C6D925B301}" sibTransId="{4FCDFB3E-3316-4026-A80D-94D8698E8D13}"/>
    <dgm:cxn modelId="{D35D7D3A-9B1B-419B-844C-0FC35934273E}" type="presOf" srcId="{D7FF40AE-D994-4F36-B7F5-7F5102821A1D}" destId="{7B1399E9-9CB0-409A-A6C3-FB5868E93508}" srcOrd="0" destOrd="0" presId="urn:microsoft.com/office/officeart/2005/8/layout/process5"/>
    <dgm:cxn modelId="{900FDD5D-656C-4F55-B970-08285F25892A}" srcId="{02CE705D-434D-44CA-BFF4-0D2A69918E7C}" destId="{ACBFC5B2-6644-467D-873F-A398223F4DDF}" srcOrd="4" destOrd="0" parTransId="{8B1410D6-3A49-44FC-8F6A-D05CCCAC8CFB}" sibTransId="{59A3E5AC-56AE-44DD-A0C6-57CCCC32F650}"/>
    <dgm:cxn modelId="{92F1BF60-36B7-49F7-9E36-8FC0E748FEB3}" type="presOf" srcId="{A28DDE76-ECDD-4A41-928F-42A8FFDE4EB0}" destId="{23E12EB1-4989-47D1-87B5-B6E1A8B8AF7E}" srcOrd="1" destOrd="0" presId="urn:microsoft.com/office/officeart/2005/8/layout/process5"/>
    <dgm:cxn modelId="{875E314B-3D49-4ED4-A8CC-D7673B867002}" srcId="{02CE705D-434D-44CA-BFF4-0D2A69918E7C}" destId="{A51982C4-BD5A-4E04-947E-76C5BE85AD5D}" srcOrd="2" destOrd="0" parTransId="{09A22024-7478-4DEB-B5A1-1B9D7A0C7F4B}" sibTransId="{A28DDE76-ECDD-4A41-928F-42A8FFDE4EB0}"/>
    <dgm:cxn modelId="{5B3A214C-7742-4640-B106-253152E98606}" type="presOf" srcId="{4FCDFB3E-3316-4026-A80D-94D8698E8D13}" destId="{ADD6CB61-D5DB-48B6-89B7-8209DE6D7B27}" srcOrd="0" destOrd="0" presId="urn:microsoft.com/office/officeart/2005/8/layout/process5"/>
    <dgm:cxn modelId="{39567C56-93B4-4CAF-BF8A-D4586E548587}" type="presOf" srcId="{A51982C4-BD5A-4E04-947E-76C5BE85AD5D}" destId="{012DDACD-9E8A-44EA-B618-80C3C816B6D3}" srcOrd="0" destOrd="0" presId="urn:microsoft.com/office/officeart/2005/8/layout/process5"/>
    <dgm:cxn modelId="{9E314084-4956-4234-ADD6-5D473D3AEF4E}" type="presOf" srcId="{A28DDE76-ECDD-4A41-928F-42A8FFDE4EB0}" destId="{E972000E-CD7A-4575-81DD-49F18F1BFB8F}" srcOrd="0" destOrd="0" presId="urn:microsoft.com/office/officeart/2005/8/layout/process5"/>
    <dgm:cxn modelId="{8E338586-F139-450D-8739-AA37965D5DEF}" srcId="{02CE705D-434D-44CA-BFF4-0D2A69918E7C}" destId="{F0367851-4D01-49DE-BD0B-B9FFF5438210}" srcOrd="0" destOrd="0" parTransId="{3D3F77E8-A497-469B-B999-776F637EB07E}" sibTransId="{4726C1A4-DEA9-41D0-A565-C05E50ECCAFB}"/>
    <dgm:cxn modelId="{37D08092-E9CA-40EB-916F-B11C5A4F44EE}" type="presOf" srcId="{4FCDFB3E-3316-4026-A80D-94D8698E8D13}" destId="{08557600-0ECB-4B7B-83CA-BD9E5AFA3289}" srcOrd="1" destOrd="0" presId="urn:microsoft.com/office/officeart/2005/8/layout/process5"/>
    <dgm:cxn modelId="{7E491697-9096-420D-99A3-CC3CC4DF7370}" type="presOf" srcId="{4726C1A4-DEA9-41D0-A565-C05E50ECCAFB}" destId="{984E211F-8C42-4255-8FAD-7359F9CBC301}" srcOrd="0" destOrd="0" presId="urn:microsoft.com/office/officeart/2005/8/layout/process5"/>
    <dgm:cxn modelId="{AFBC80BA-7F04-426D-817B-187F358AFA4F}" srcId="{02CE705D-434D-44CA-BFF4-0D2A69918E7C}" destId="{D7FF40AE-D994-4F36-B7F5-7F5102821A1D}" srcOrd="3" destOrd="0" parTransId="{F585BEC3-46F0-4746-925A-9DF127902EDE}" sibTransId="{5F75E664-08B3-484F-A1C7-8F813D828E6B}"/>
    <dgm:cxn modelId="{8D75EFBA-9CF5-4566-9D65-CBFFFB924B79}" type="presOf" srcId="{02CE705D-434D-44CA-BFF4-0D2A69918E7C}" destId="{4B0AD5F8-BA1B-4AB6-9424-41FA2E9B9C3F}" srcOrd="0" destOrd="0" presId="urn:microsoft.com/office/officeart/2005/8/layout/process5"/>
    <dgm:cxn modelId="{9F7C67C1-0FB8-4EAE-B097-884483D2D8B6}" type="presOf" srcId="{58DF6A0B-498E-46E6-B6F5-44D98B05B694}" destId="{4333D3C7-95B4-442E-80E8-2DBCD6157DBA}" srcOrd="0" destOrd="0" presId="urn:microsoft.com/office/officeart/2005/8/layout/process5"/>
    <dgm:cxn modelId="{5A6D43C8-878C-4DCD-B729-B39BD67B5E2D}" type="presOf" srcId="{5F75E664-08B3-484F-A1C7-8F813D828E6B}" destId="{4D2D9D29-36B5-49B6-9453-3495DFAEDE12}" srcOrd="0" destOrd="0" presId="urn:microsoft.com/office/officeart/2005/8/layout/process5"/>
    <dgm:cxn modelId="{331847E0-6366-413A-8285-2676C73875F5}" type="presOf" srcId="{4726C1A4-DEA9-41D0-A565-C05E50ECCAFB}" destId="{61F294D4-9146-42D3-8FC1-CD75DCA7E380}" srcOrd="1" destOrd="0" presId="urn:microsoft.com/office/officeart/2005/8/layout/process5"/>
    <dgm:cxn modelId="{7C775DE0-FD72-44DB-88C0-91A9F23336A1}" type="presParOf" srcId="{4B0AD5F8-BA1B-4AB6-9424-41FA2E9B9C3F}" destId="{65F950F7-914B-4E2F-B6FC-CAEF7C719DC8}" srcOrd="0" destOrd="0" presId="urn:microsoft.com/office/officeart/2005/8/layout/process5"/>
    <dgm:cxn modelId="{12DE11F7-24A0-4B9B-AC00-EA2E7DFD7963}" type="presParOf" srcId="{4B0AD5F8-BA1B-4AB6-9424-41FA2E9B9C3F}" destId="{984E211F-8C42-4255-8FAD-7359F9CBC301}" srcOrd="1" destOrd="0" presId="urn:microsoft.com/office/officeart/2005/8/layout/process5"/>
    <dgm:cxn modelId="{9118001A-4326-469A-AAD0-F6739F7F67B0}" type="presParOf" srcId="{984E211F-8C42-4255-8FAD-7359F9CBC301}" destId="{61F294D4-9146-42D3-8FC1-CD75DCA7E380}" srcOrd="0" destOrd="0" presId="urn:microsoft.com/office/officeart/2005/8/layout/process5"/>
    <dgm:cxn modelId="{0F0639FC-6516-43F0-A2F5-5851AFD41CCC}" type="presParOf" srcId="{4B0AD5F8-BA1B-4AB6-9424-41FA2E9B9C3F}" destId="{4333D3C7-95B4-442E-80E8-2DBCD6157DBA}" srcOrd="2" destOrd="0" presId="urn:microsoft.com/office/officeart/2005/8/layout/process5"/>
    <dgm:cxn modelId="{88B4D333-3675-4E16-8341-A407B19E57F4}" type="presParOf" srcId="{4B0AD5F8-BA1B-4AB6-9424-41FA2E9B9C3F}" destId="{ADD6CB61-D5DB-48B6-89B7-8209DE6D7B27}" srcOrd="3" destOrd="0" presId="urn:microsoft.com/office/officeart/2005/8/layout/process5"/>
    <dgm:cxn modelId="{8B068F4A-BAB1-4767-AF5D-7AFE91B0AF9B}" type="presParOf" srcId="{ADD6CB61-D5DB-48B6-89B7-8209DE6D7B27}" destId="{08557600-0ECB-4B7B-83CA-BD9E5AFA3289}" srcOrd="0" destOrd="0" presId="urn:microsoft.com/office/officeart/2005/8/layout/process5"/>
    <dgm:cxn modelId="{01EFC6B8-B3E9-4546-89C8-319525185D64}" type="presParOf" srcId="{4B0AD5F8-BA1B-4AB6-9424-41FA2E9B9C3F}" destId="{012DDACD-9E8A-44EA-B618-80C3C816B6D3}" srcOrd="4" destOrd="0" presId="urn:microsoft.com/office/officeart/2005/8/layout/process5"/>
    <dgm:cxn modelId="{4AE9BD25-19FA-4585-9632-5D89E8020396}" type="presParOf" srcId="{4B0AD5F8-BA1B-4AB6-9424-41FA2E9B9C3F}" destId="{E972000E-CD7A-4575-81DD-49F18F1BFB8F}" srcOrd="5" destOrd="0" presId="urn:microsoft.com/office/officeart/2005/8/layout/process5"/>
    <dgm:cxn modelId="{186F4AC9-A823-49FA-8C83-8A6325EB1FC9}" type="presParOf" srcId="{E972000E-CD7A-4575-81DD-49F18F1BFB8F}" destId="{23E12EB1-4989-47D1-87B5-B6E1A8B8AF7E}" srcOrd="0" destOrd="0" presId="urn:microsoft.com/office/officeart/2005/8/layout/process5"/>
    <dgm:cxn modelId="{17E3BB3E-A60A-4357-9A36-3966E34F1FD1}" type="presParOf" srcId="{4B0AD5F8-BA1B-4AB6-9424-41FA2E9B9C3F}" destId="{7B1399E9-9CB0-409A-A6C3-FB5868E93508}" srcOrd="6" destOrd="0" presId="urn:microsoft.com/office/officeart/2005/8/layout/process5"/>
    <dgm:cxn modelId="{E0937F9D-4D3B-494E-BF09-0DE2B61E3F26}" type="presParOf" srcId="{4B0AD5F8-BA1B-4AB6-9424-41FA2E9B9C3F}" destId="{4D2D9D29-36B5-49B6-9453-3495DFAEDE12}" srcOrd="7" destOrd="0" presId="urn:microsoft.com/office/officeart/2005/8/layout/process5"/>
    <dgm:cxn modelId="{EB66FCA8-E077-405D-8859-6D9323881798}" type="presParOf" srcId="{4D2D9D29-36B5-49B6-9453-3495DFAEDE12}" destId="{5E6B08D6-DD12-47B2-BA05-013D7C9FBBEC}" srcOrd="0" destOrd="0" presId="urn:microsoft.com/office/officeart/2005/8/layout/process5"/>
    <dgm:cxn modelId="{BB1F0509-694D-4613-B378-BD67CC378D67}" type="presParOf" srcId="{4B0AD5F8-BA1B-4AB6-9424-41FA2E9B9C3F}" destId="{620EC3E4-028F-4643-A8F5-3E52D2162DC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950F7-914B-4E2F-B6FC-CAEF7C719DC8}">
      <dsp:nvSpPr>
        <dsp:cNvPr id="0" name=""/>
        <dsp:cNvSpPr/>
      </dsp:nvSpPr>
      <dsp:spPr>
        <a:xfrm>
          <a:off x="0" y="856786"/>
          <a:ext cx="3708922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旋律を入力する</a:t>
          </a:r>
          <a:r>
            <a:rPr kumimoji="1" lang="en-US" altLang="ja-JP" sz="2500" kern="1200" dirty="0"/>
            <a:t>web</a:t>
          </a:r>
          <a:r>
            <a:rPr kumimoji="1" lang="ja-JP" altLang="en-US" sz="2500" kern="1200" dirty="0"/>
            <a:t>ページに入る</a:t>
          </a:r>
        </a:p>
      </dsp:txBody>
      <dsp:txXfrm>
        <a:off x="51130" y="907916"/>
        <a:ext cx="3606662" cy="1643430"/>
      </dsp:txXfrm>
    </dsp:sp>
    <dsp:sp modelId="{984E211F-8C42-4255-8FAD-7359F9CBC301}">
      <dsp:nvSpPr>
        <dsp:cNvPr id="0" name=""/>
        <dsp:cNvSpPr/>
      </dsp:nvSpPr>
      <dsp:spPr>
        <a:xfrm rot="9991">
          <a:off x="3986367" y="1376023"/>
          <a:ext cx="668396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3986367" y="1520042"/>
        <a:ext cx="467877" cy="432931"/>
      </dsp:txXfrm>
    </dsp:sp>
    <dsp:sp modelId="{4333D3C7-95B4-442E-80E8-2DBCD6157DBA}">
      <dsp:nvSpPr>
        <dsp:cNvPr id="0" name=""/>
        <dsp:cNvSpPr/>
      </dsp:nvSpPr>
      <dsp:spPr>
        <a:xfrm>
          <a:off x="4970041" y="870542"/>
          <a:ext cx="3234880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音やテンポなどの情報を入力</a:t>
          </a:r>
        </a:p>
      </dsp:txBody>
      <dsp:txXfrm>
        <a:off x="5021171" y="921672"/>
        <a:ext cx="3132620" cy="1643430"/>
      </dsp:txXfrm>
    </dsp:sp>
    <dsp:sp modelId="{ADD6CB61-D5DB-48B6-89B7-8209DE6D7B27}">
      <dsp:nvSpPr>
        <dsp:cNvPr id="0" name=""/>
        <dsp:cNvSpPr/>
      </dsp:nvSpPr>
      <dsp:spPr>
        <a:xfrm rot="2416701">
          <a:off x="7825754" y="2877291"/>
          <a:ext cx="1051089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>
        <a:off x="7851415" y="2951629"/>
        <a:ext cx="834624" cy="432931"/>
      </dsp:txXfrm>
    </dsp:sp>
    <dsp:sp modelId="{012DDACD-9E8A-44EA-B618-80C3C816B6D3}">
      <dsp:nvSpPr>
        <dsp:cNvPr id="0" name=""/>
        <dsp:cNvSpPr/>
      </dsp:nvSpPr>
      <dsp:spPr>
        <a:xfrm>
          <a:off x="8705764" y="3898366"/>
          <a:ext cx="2909483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入力した情報を</a:t>
          </a:r>
          <a:r>
            <a:rPr kumimoji="1" lang="en-US" altLang="ja-JP" sz="2500" kern="1200" dirty="0"/>
            <a:t>midi</a:t>
          </a:r>
          <a:r>
            <a:rPr kumimoji="1" lang="ja-JP" altLang="en-US" sz="2500" kern="1200" dirty="0"/>
            <a:t>として送信</a:t>
          </a:r>
        </a:p>
      </dsp:txBody>
      <dsp:txXfrm>
        <a:off x="8756894" y="3949496"/>
        <a:ext cx="2807223" cy="1643430"/>
      </dsp:txXfrm>
    </dsp:sp>
    <dsp:sp modelId="{E972000E-CD7A-4575-81DD-49F18F1BFB8F}">
      <dsp:nvSpPr>
        <dsp:cNvPr id="0" name=""/>
        <dsp:cNvSpPr/>
      </dsp:nvSpPr>
      <dsp:spPr>
        <a:xfrm rot="10777885">
          <a:off x="7830989" y="4423433"/>
          <a:ext cx="618182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10800000">
        <a:off x="8016442" y="4567146"/>
        <a:ext cx="432727" cy="432931"/>
      </dsp:txXfrm>
    </dsp:sp>
    <dsp:sp modelId="{7B1399E9-9CB0-409A-A6C3-FB5868E93508}">
      <dsp:nvSpPr>
        <dsp:cNvPr id="0" name=""/>
        <dsp:cNvSpPr/>
      </dsp:nvSpPr>
      <dsp:spPr>
        <a:xfrm>
          <a:off x="4629923" y="3924586"/>
          <a:ext cx="2909483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AI</a:t>
          </a:r>
          <a:r>
            <a:rPr kumimoji="1" lang="ja-JP" altLang="en-US" sz="2500" kern="1200" dirty="0"/>
            <a:t>に作曲してもらい</a:t>
          </a:r>
          <a:r>
            <a:rPr kumimoji="1" lang="en-US" altLang="ja-JP" sz="2500" kern="1200" dirty="0"/>
            <a:t>midi</a:t>
          </a:r>
          <a:r>
            <a:rPr kumimoji="1" lang="ja-JP" altLang="en-US" sz="2500" kern="1200" dirty="0"/>
            <a:t>として送信</a:t>
          </a:r>
        </a:p>
      </dsp:txBody>
      <dsp:txXfrm>
        <a:off x="4681053" y="3975716"/>
        <a:ext cx="2807223" cy="1643430"/>
      </dsp:txXfrm>
    </dsp:sp>
    <dsp:sp modelId="{4D2D9D29-36B5-49B6-9453-3495DFAEDE12}">
      <dsp:nvSpPr>
        <dsp:cNvPr id="0" name=""/>
        <dsp:cNvSpPr/>
      </dsp:nvSpPr>
      <dsp:spPr>
        <a:xfrm rot="10800000">
          <a:off x="3757078" y="4436655"/>
          <a:ext cx="616810" cy="7215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10800000">
        <a:off x="3942121" y="4580965"/>
        <a:ext cx="431767" cy="432931"/>
      </dsp:txXfrm>
    </dsp:sp>
    <dsp:sp modelId="{620EC3E4-028F-4643-A8F5-3E52D2162DC7}">
      <dsp:nvSpPr>
        <dsp:cNvPr id="0" name=""/>
        <dsp:cNvSpPr/>
      </dsp:nvSpPr>
      <dsp:spPr>
        <a:xfrm>
          <a:off x="2564" y="3924586"/>
          <a:ext cx="3463565" cy="1745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結果表示の</a:t>
          </a:r>
          <a:r>
            <a:rPr kumimoji="1" lang="en-US" altLang="ja-JP" sz="2500" kern="1200" dirty="0"/>
            <a:t>web</a:t>
          </a:r>
          <a:r>
            <a:rPr kumimoji="1" lang="ja-JP" altLang="en-US" sz="2500" kern="1200" dirty="0"/>
            <a:t>ページで</a:t>
          </a:r>
          <a:r>
            <a:rPr kumimoji="1" lang="en-US" altLang="ja-JP" sz="2500" kern="1200" dirty="0"/>
            <a:t>midi</a:t>
          </a:r>
          <a:r>
            <a:rPr kumimoji="1" lang="ja-JP" altLang="en-US" sz="2500" kern="1200" dirty="0"/>
            <a:t>を出力</a:t>
          </a:r>
        </a:p>
      </dsp:txBody>
      <dsp:txXfrm>
        <a:off x="53694" y="3975716"/>
        <a:ext cx="3361305" cy="164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B2A7E-5061-46F7-A966-70BFA0DB3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52501F-DED5-4A71-82F3-A038301D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7E2B6-6738-4D6C-BCCC-7E0B8CB2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6B1FB0-16FC-4200-8F34-63EDB0A5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6D7D3B-CBBC-43BD-BE50-2949D98E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6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09AA3-664C-42F0-92AD-7943C745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204ACE-6C34-437E-9AC0-D9A8D40C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FAF9F-C29A-45DB-BE8A-7C34CC30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2F595-C011-4DD6-A539-127FCE20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58B794-E56A-435F-8FFF-444FF91A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D8D42E-8959-49AB-84F3-5B8DD6333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AB88F5-128D-46D3-A2DB-9955A7019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9B904-EAD8-4EB0-8B6E-89594BFB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598AF-3676-40AF-952E-0E8B3D9C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A3B073-EF6D-4F1D-8343-D0F56449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57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A8980-9679-40C8-A5BC-EA313E4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8E2D61-8846-45E0-B99B-20351D1A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F5318-02E1-492D-AEB2-4E2F041E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747ECA-32D2-4CA2-A86B-9E53DD1F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5F11D-AFF9-48C9-9D52-05FA641A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6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29AE2-5611-4A9A-9FF6-96298B3E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F0BECA-4350-4251-9B83-98F66F17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F145B9-39D3-4C26-8CB8-A9E5D74B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40350-7BCC-420C-83D5-63C20BDC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9B7CF-CE21-4DA7-9A3D-560870DD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23447-A398-42B9-90A1-9CCA273A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71C403-B7B8-4008-94F1-BD01D8BF8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EC9682-9A01-4495-8D37-07D13669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38DDD6-733C-423F-9E6B-3D5AF75D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168DF0-C16E-4FD2-8782-20D4647A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323319-FB9A-44CA-BA4D-171E27BA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60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9EB27-3490-4023-B556-D76043A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DC155B-FE37-43F0-9AD7-77300F7B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EF82F5-564F-4B49-8FCC-00D53CC3B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077195-13A4-4CD0-A338-15E6BCD07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E9B0C6-A4ED-4FD8-B8CF-D8E00846D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271B5F-569E-454E-A4D7-08E2C5E3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809DE3-3F18-4E42-A70B-1EA1924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7BBEF8-6592-48E6-B6AC-B8DC1FBA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4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4A703-0827-4934-9CFB-542DBF4B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4C113C-746A-4BB1-92B5-34A3B817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4E41A0-FB61-41FC-BFAD-C271CEDB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A4673D-0ADA-4AC9-BDAC-981A8FA9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41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B9C8DA-2292-473D-9D87-95A8B542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149A4B-BBC5-40BB-A9A6-A12CC4E8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60A3AC-1837-4861-B3D6-6FD656AD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28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DB310-1A52-43A5-BCD8-F04988E7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6EAA7-B9F6-4046-8316-EFB450F9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1C30A4-C1ED-4EA3-9F21-42633738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6AD1DA-3F6F-431B-B8F1-56824D35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1BF07-7FFA-404C-A614-F5D8229D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F92979-7D2B-406E-9927-AC3F9433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8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AE058-5210-454F-8EFA-3CBFA50B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142D4D-46F1-47DD-BD7C-A783930B0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7E1888-6464-43C4-97CA-789169A3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528A78-CEA9-425E-BDFF-4368C06D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E2C7B7-EB69-4971-845A-2557A5B3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CD1D27-17A1-4624-9BDF-0C1BA79F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FA8DB6-575E-47C9-9DFC-8771212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31D562-98F2-4F8F-A108-ADA78220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DA541A-9739-427B-8DA8-0D008492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A89B-8147-4E33-A4D6-E4FBBCE4D114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FFF32-D71D-41A3-B966-77E32526D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C062C-059C-4D1C-B331-B25FCEDCD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FEC6-2A6C-46BA-8169-E27810255E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28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7B2E182-3B86-469E-96B7-9CECB79C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07" y="172620"/>
            <a:ext cx="10515600" cy="563024"/>
          </a:xfrm>
        </p:spPr>
        <p:txBody>
          <a:bodyPr>
            <a:normAutofit/>
          </a:bodyPr>
          <a:lstStyle/>
          <a:p>
            <a:r>
              <a:rPr lang="en-US" altLang="ja-JP" sz="32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Bit_composer</a:t>
            </a:r>
            <a:r>
              <a:rPr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のシステムの流れ</a:t>
            </a: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CFD196B7-8AF3-45F3-A54A-2BC839758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081618"/>
              </p:ext>
            </p:extLst>
          </p:nvPr>
        </p:nvGraphicFramePr>
        <p:xfrm>
          <a:off x="288376" y="735644"/>
          <a:ext cx="11615248" cy="668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81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3B57-2AD3-4685-95BF-2629C5A3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9" y="103867"/>
            <a:ext cx="10515600" cy="789907"/>
          </a:xfrm>
        </p:spPr>
        <p:txBody>
          <a:bodyPr>
            <a:normAutofit/>
          </a:bodyPr>
          <a:lstStyle/>
          <a:p>
            <a:r>
              <a:rPr kumimoji="1" lang="en-US" altLang="ja-JP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</a:t>
            </a:r>
            <a:r>
              <a:rPr kumimoji="1"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ページの構成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FF9E7F-CBA4-45F8-A3C4-E867112CCF32}"/>
              </a:ext>
            </a:extLst>
          </p:cNvPr>
          <p:cNvSpPr txBox="1"/>
          <p:nvPr/>
        </p:nvSpPr>
        <p:spPr>
          <a:xfrm>
            <a:off x="332509" y="1490007"/>
            <a:ext cx="116603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旋律</a:t>
            </a:r>
            <a:r>
              <a:rPr kumimoji="1" lang="ja-JP" altLang="en-US" dirty="0"/>
              <a:t>入力 ◎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作る曲の小節数　テンポ　音を入力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結果表示画面 ◎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自動作曲された</a:t>
            </a:r>
            <a:r>
              <a:rPr lang="en-US" altLang="ja-JP" dirty="0"/>
              <a:t>midi</a:t>
            </a:r>
            <a:r>
              <a:rPr lang="ja-JP" altLang="en-US" dirty="0"/>
              <a:t>を流す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タイトルページ 〇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Bit Composer </a:t>
            </a:r>
            <a:r>
              <a:rPr kumimoji="1" lang="ja-JP" altLang="en-US" dirty="0"/>
              <a:t>の文字</a:t>
            </a: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旋律入力画面へのボタン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自動作曲で作られた曲のリスト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0A8EB5-1CFA-4104-88CE-E9B00EE505E6}"/>
              </a:ext>
            </a:extLst>
          </p:cNvPr>
          <p:cNvSpPr txBox="1"/>
          <p:nvPr/>
        </p:nvSpPr>
        <p:spPr>
          <a:xfrm>
            <a:off x="332509" y="893774"/>
            <a:ext cx="56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◎ ・・・ 必要　　〇・・・ あったら便利</a:t>
            </a:r>
          </a:p>
        </p:txBody>
      </p:sp>
    </p:spTree>
    <p:extLst>
      <p:ext uri="{BB962C8B-B14F-4D97-AF65-F5344CB8AC3E}">
        <p14:creationId xmlns:p14="http://schemas.microsoft.com/office/powerpoint/2010/main" val="358953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67480-1901-4BEC-918F-C0EC589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14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旋律入力画面の構成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1AA21-9737-4B94-A94D-D51BF15416BC}"/>
              </a:ext>
            </a:extLst>
          </p:cNvPr>
          <p:cNvSpPr txBox="1"/>
          <p:nvPr/>
        </p:nvSpPr>
        <p:spPr>
          <a:xfrm>
            <a:off x="92364" y="923637"/>
            <a:ext cx="535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候補 </a:t>
            </a:r>
            <a:r>
              <a:rPr kumimoji="1" lang="en-US" altLang="ja-JP" dirty="0"/>
              <a:t>1	※</a:t>
            </a:r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80100E-28C1-4642-9A90-76B400EA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0" y="1408094"/>
            <a:ext cx="8502435" cy="51497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EE60A3-56C7-43F2-A71A-2CC4926BAF18}"/>
              </a:ext>
            </a:extLst>
          </p:cNvPr>
          <p:cNvSpPr txBox="1"/>
          <p:nvPr/>
        </p:nvSpPr>
        <p:spPr>
          <a:xfrm>
            <a:off x="9109371" y="1408094"/>
            <a:ext cx="29371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黒いマス目をクリックすることで音を入力。一マスが</a:t>
            </a:r>
            <a:r>
              <a:rPr kumimoji="1" lang="en-US" altLang="ja-JP" dirty="0"/>
              <a:t>16</a:t>
            </a:r>
            <a:r>
              <a:rPr kumimoji="1" lang="ja-JP" altLang="en-US" dirty="0"/>
              <a:t>分音符の長さ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左から右に音を入れていく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画面の一番上にあるバーに</a:t>
            </a:r>
            <a:endParaRPr lang="en-US" altLang="ja-JP" dirty="0"/>
          </a:p>
          <a:p>
            <a:r>
              <a:rPr kumimoji="1" lang="ja-JP" altLang="en-US" dirty="0"/>
              <a:t>テンポと自動作曲の長さを決めるドロップダウンリストと</a:t>
            </a:r>
            <a:r>
              <a:rPr lang="ja-JP" altLang="en-US" dirty="0"/>
              <a:t>自動作曲ボタンを入れる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539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67480-1901-4BEC-918F-C0EC589C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14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旋律入力画面の構成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91AA21-9737-4B94-A94D-D51BF15416BC}"/>
              </a:ext>
            </a:extLst>
          </p:cNvPr>
          <p:cNvSpPr txBox="1"/>
          <p:nvPr/>
        </p:nvSpPr>
        <p:spPr>
          <a:xfrm>
            <a:off x="92364" y="923637"/>
            <a:ext cx="5357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候補 </a:t>
            </a:r>
            <a:r>
              <a:rPr lang="en-US" altLang="ja-JP" dirty="0"/>
              <a:t>2</a:t>
            </a:r>
            <a:r>
              <a:rPr kumimoji="1" lang="en-US" altLang="ja-JP" dirty="0"/>
              <a:t>	※</a:t>
            </a:r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EE60A3-56C7-43F2-A71A-2CC4926BAF18}"/>
              </a:ext>
            </a:extLst>
          </p:cNvPr>
          <p:cNvSpPr txBox="1"/>
          <p:nvPr/>
        </p:nvSpPr>
        <p:spPr>
          <a:xfrm>
            <a:off x="9109371" y="1408094"/>
            <a:ext cx="2937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キーボードの下の音符をクリックすることで五線譜に音が追加されていく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五線譜の切り替えもできる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D21506C-1EF3-4B2A-98E0-0851F6324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3318163"/>
            <a:ext cx="6585288" cy="20003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077A2C9-FCB8-42B0-8954-C3737C85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5381676"/>
            <a:ext cx="489526" cy="48952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04CF7FA-4829-4034-996C-A3C6FD3E4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5834255"/>
            <a:ext cx="489526" cy="48952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F1DC15E-570C-4EF5-9A24-3AA9DA223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5" y="6286833"/>
            <a:ext cx="489527" cy="48952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54A5819-4EC5-4E11-8BD6-49921148ABFC}"/>
              </a:ext>
            </a:extLst>
          </p:cNvPr>
          <p:cNvGrpSpPr/>
          <p:nvPr/>
        </p:nvGrpSpPr>
        <p:grpSpPr>
          <a:xfrm>
            <a:off x="4355056" y="5406114"/>
            <a:ext cx="489527" cy="1394684"/>
            <a:chOff x="145465" y="5381676"/>
            <a:chExt cx="489527" cy="139468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C4CB6ACF-AD59-46E3-B545-562F478B7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9CEB4ED-40CA-4720-A2BA-6DDF77FBF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D6A0336-9421-4922-ABAA-70B184BA1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A7DB99B-A91F-4994-925F-C1F2896DD82B}"/>
              </a:ext>
            </a:extLst>
          </p:cNvPr>
          <p:cNvGrpSpPr/>
          <p:nvPr/>
        </p:nvGrpSpPr>
        <p:grpSpPr>
          <a:xfrm>
            <a:off x="4844584" y="5412368"/>
            <a:ext cx="489527" cy="1394684"/>
            <a:chOff x="145465" y="5381676"/>
            <a:chExt cx="489527" cy="1394684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03D8537-7240-4C98-B13E-2EB30F30C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DF6E3296-583A-4F63-A16D-859D60DE1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E6A32B5-E6D4-4B64-9C69-4D4C56E9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AC8984B-7F40-4ABD-B826-037922C50BA3}"/>
              </a:ext>
            </a:extLst>
          </p:cNvPr>
          <p:cNvGrpSpPr/>
          <p:nvPr/>
        </p:nvGrpSpPr>
        <p:grpSpPr>
          <a:xfrm>
            <a:off x="5297043" y="5412368"/>
            <a:ext cx="489527" cy="1394684"/>
            <a:chOff x="145465" y="5381676"/>
            <a:chExt cx="489527" cy="1394684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4C8E746F-E965-4003-B778-10648504C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D58C8B01-D8AE-48AD-8821-C26537D6E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6BA4C7AC-A273-470F-922A-559A0634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8F0CE88-06E1-425D-A0BD-7632427AAC31}"/>
              </a:ext>
            </a:extLst>
          </p:cNvPr>
          <p:cNvGrpSpPr/>
          <p:nvPr/>
        </p:nvGrpSpPr>
        <p:grpSpPr>
          <a:xfrm>
            <a:off x="5749501" y="5393894"/>
            <a:ext cx="489527" cy="1394684"/>
            <a:chOff x="145465" y="5381676"/>
            <a:chExt cx="489527" cy="1394684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35578375-4F18-47E5-A273-87D3ADA34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12778A-0A0C-40AE-ABA7-217F688F5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1368F128-3264-47F4-A51A-7AFE4AB20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66B8DC1-42C5-4284-8C81-4DA7CD1B3C96}"/>
              </a:ext>
            </a:extLst>
          </p:cNvPr>
          <p:cNvGrpSpPr/>
          <p:nvPr/>
        </p:nvGrpSpPr>
        <p:grpSpPr>
          <a:xfrm>
            <a:off x="6201960" y="5401639"/>
            <a:ext cx="489527" cy="1394684"/>
            <a:chOff x="145465" y="5381676"/>
            <a:chExt cx="489527" cy="1394684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F1FEF985-318C-4592-AEDF-746FC6ECA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C81713DB-EEDB-49D7-9026-2B5A7F01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A58A56EC-9359-43C8-8D13-E612196A8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4000E28-B4EA-461E-9A91-9135F860A780}"/>
              </a:ext>
            </a:extLst>
          </p:cNvPr>
          <p:cNvGrpSpPr/>
          <p:nvPr/>
        </p:nvGrpSpPr>
        <p:grpSpPr>
          <a:xfrm>
            <a:off x="2526145" y="5363061"/>
            <a:ext cx="489527" cy="1394684"/>
            <a:chOff x="145465" y="5381676"/>
            <a:chExt cx="489527" cy="1394684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EABEC2CD-E19E-4986-B56C-818910C47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D86458A3-B75F-4E40-AFB2-763BEC38A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AF205FE1-8FC3-4B9E-85C7-D6AD361F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15D6B89-9EDF-4758-A770-5F45036237B8}"/>
              </a:ext>
            </a:extLst>
          </p:cNvPr>
          <p:cNvGrpSpPr/>
          <p:nvPr/>
        </p:nvGrpSpPr>
        <p:grpSpPr>
          <a:xfrm>
            <a:off x="2948581" y="5401639"/>
            <a:ext cx="489527" cy="1394684"/>
            <a:chOff x="145465" y="5381676"/>
            <a:chExt cx="489527" cy="1394684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C37D1BAD-B55C-4070-8611-D6886F9A5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E74658EE-F1FC-434B-9D7B-512354699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9B0D6FFC-E6C2-4490-B66F-3D2DF71FB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439E0B4-C6D2-4815-88E8-89B7BE3A3B76}"/>
              </a:ext>
            </a:extLst>
          </p:cNvPr>
          <p:cNvGrpSpPr/>
          <p:nvPr/>
        </p:nvGrpSpPr>
        <p:grpSpPr>
          <a:xfrm>
            <a:off x="3438109" y="5367676"/>
            <a:ext cx="489527" cy="1394684"/>
            <a:chOff x="145465" y="5381676"/>
            <a:chExt cx="489527" cy="1394684"/>
          </a:xfrm>
        </p:grpSpPr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F6761156-121F-4002-89D6-C6EA4B9D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B2DD5049-18C7-426A-A181-5D55A0ACB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486965DE-3CAC-4925-AFC6-31A0E520B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C1B7A4D-8D0D-4DC7-BAAE-636F625455C4}"/>
              </a:ext>
            </a:extLst>
          </p:cNvPr>
          <p:cNvGrpSpPr/>
          <p:nvPr/>
        </p:nvGrpSpPr>
        <p:grpSpPr>
          <a:xfrm>
            <a:off x="3902597" y="5381676"/>
            <a:ext cx="489527" cy="1394684"/>
            <a:chOff x="145465" y="5381676"/>
            <a:chExt cx="489527" cy="1394684"/>
          </a:xfrm>
        </p:grpSpPr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86C384F5-3220-42AE-9F13-712ED4F9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5E42635C-C841-43A8-9F50-FA1309399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27FBA275-26C1-4F5C-9820-3DFA87B6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C919D5D-7B84-436A-B28D-935C3A548337}"/>
              </a:ext>
            </a:extLst>
          </p:cNvPr>
          <p:cNvGrpSpPr/>
          <p:nvPr/>
        </p:nvGrpSpPr>
        <p:grpSpPr>
          <a:xfrm>
            <a:off x="652904" y="5393894"/>
            <a:ext cx="489527" cy="1394684"/>
            <a:chOff x="145465" y="5381676"/>
            <a:chExt cx="489527" cy="1394684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F3D7DF6D-3B26-4B39-9C9D-DBC216AB5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341AD0CE-4022-4DB5-BD71-169B942C5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F8E9F896-34A5-4876-89CF-3EBB5A9E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E442D28-9906-448D-9DB5-3D09B4524544}"/>
              </a:ext>
            </a:extLst>
          </p:cNvPr>
          <p:cNvGrpSpPr/>
          <p:nvPr/>
        </p:nvGrpSpPr>
        <p:grpSpPr>
          <a:xfrm>
            <a:off x="1096056" y="5416840"/>
            <a:ext cx="489527" cy="1394684"/>
            <a:chOff x="145465" y="5381676"/>
            <a:chExt cx="489527" cy="1394684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40E1A824-E9C9-4544-881F-5BF21A74C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E82F16A3-9862-480E-9973-5B588F114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31DDA5A6-97BF-48FE-A67D-AB2E17D8A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416D5142-E3C0-4D3E-A5C2-0C633BF21D8B}"/>
              </a:ext>
            </a:extLst>
          </p:cNvPr>
          <p:cNvGrpSpPr/>
          <p:nvPr/>
        </p:nvGrpSpPr>
        <p:grpSpPr>
          <a:xfrm>
            <a:off x="1580984" y="5412368"/>
            <a:ext cx="489527" cy="1394684"/>
            <a:chOff x="145465" y="5381676"/>
            <a:chExt cx="489527" cy="1394684"/>
          </a:xfrm>
        </p:grpSpPr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6B081E67-F7D2-4E96-97B6-393A97801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698BF611-EF52-4A67-889A-ACD79E24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ADCA17AB-F616-4BC7-BB9C-9E60A24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038598E-BA58-4B72-9850-EBF2848891BC}"/>
              </a:ext>
            </a:extLst>
          </p:cNvPr>
          <p:cNvGrpSpPr/>
          <p:nvPr/>
        </p:nvGrpSpPr>
        <p:grpSpPr>
          <a:xfrm>
            <a:off x="2001548" y="5412368"/>
            <a:ext cx="489527" cy="1394684"/>
            <a:chOff x="145465" y="5381676"/>
            <a:chExt cx="489527" cy="1394684"/>
          </a:xfrm>
        </p:grpSpPr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C61B3035-724C-4D9D-93DF-3F103F71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381676"/>
              <a:ext cx="489526" cy="489526"/>
            </a:xfrm>
            <a:prstGeom prst="rect">
              <a:avLst/>
            </a:prstGeom>
          </p:spPr>
        </p:pic>
        <p:pic>
          <p:nvPicPr>
            <p:cNvPr id="65" name="図 64">
              <a:extLst>
                <a:ext uri="{FF2B5EF4-FFF2-40B4-BE49-F238E27FC236}">
                  <a16:creationId xmlns:a16="http://schemas.microsoft.com/office/drawing/2014/main" id="{46F3FD5C-2E90-4407-B109-0A9EA628E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5834255"/>
              <a:ext cx="489526" cy="489526"/>
            </a:xfrm>
            <a:prstGeom prst="rect">
              <a:avLst/>
            </a:prstGeom>
          </p:spPr>
        </p:pic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3ED2733C-5B9C-4307-BCC5-437FDF116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65" y="6286833"/>
              <a:ext cx="489527" cy="489527"/>
            </a:xfrm>
            <a:prstGeom prst="rect">
              <a:avLst/>
            </a:prstGeom>
          </p:spPr>
        </p:pic>
      </p:grpSp>
      <p:pic>
        <p:nvPicPr>
          <p:cNvPr id="68" name="図 67">
            <a:extLst>
              <a:ext uri="{FF2B5EF4-FFF2-40B4-BE49-F238E27FC236}">
                <a16:creationId xmlns:a16="http://schemas.microsoft.com/office/drawing/2014/main" id="{FD5B15DA-CFEE-4891-B118-748FC51C6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82" y="5412368"/>
            <a:ext cx="489526" cy="489526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000C2B90-77A2-4CCB-8423-8124B0A9B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82" y="5834255"/>
            <a:ext cx="489526" cy="489526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6477CC19-A200-4267-A4A7-EFDFA570F0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81" y="6286832"/>
            <a:ext cx="489527" cy="489527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B925A78-CF9F-44CE-84D0-B40BAB4EF4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246802"/>
            <a:ext cx="4899782" cy="19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9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199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Bit_composerのシステムの流れ</vt:lpstr>
      <vt:lpstr>Webページの構成</vt:lpstr>
      <vt:lpstr>旋律入力画面の構成</vt:lpstr>
      <vt:lpstr>旋律入力画面の構成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Bit_composerのシステムの流れ</dc:title>
  <dc:creator>吉川 孟志</dc:creator>
  <cp:lastModifiedBy>吉川 孟志</cp:lastModifiedBy>
  <cp:revision>9</cp:revision>
  <dcterms:created xsi:type="dcterms:W3CDTF">2021-08-29T01:15:15Z</dcterms:created>
  <dcterms:modified xsi:type="dcterms:W3CDTF">2021-08-30T08:19:59Z</dcterms:modified>
</cp:coreProperties>
</file>