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9" r:id="rId2"/>
    <p:sldId id="307" r:id="rId3"/>
    <p:sldId id="260" r:id="rId4"/>
    <p:sldId id="310" r:id="rId5"/>
    <p:sldId id="311" r:id="rId6"/>
    <p:sldId id="276" r:id="rId7"/>
    <p:sldId id="283" r:id="rId8"/>
    <p:sldId id="298" r:id="rId9"/>
    <p:sldId id="295" r:id="rId10"/>
    <p:sldId id="296" r:id="rId11"/>
    <p:sldId id="308" r:id="rId12"/>
    <p:sldId id="306" r:id="rId13"/>
    <p:sldId id="266" r:id="rId14"/>
    <p:sldId id="302" r:id="rId15"/>
    <p:sldId id="305" r:id="rId16"/>
    <p:sldId id="303" r:id="rId17"/>
    <p:sldId id="309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  <p:cmAuthor id="2" name="長島 光琉" initials="長島" lastIdx="2" clrIdx="1">
    <p:extLst>
      <p:ext uri="{19B8F6BF-5375-455C-9EA6-DF929625EA0E}">
        <p15:presenceInfo xmlns:p15="http://schemas.microsoft.com/office/powerpoint/2012/main" userId="S-1-5-21-4206470692-4146437883-2304300903-24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>
        <p:scale>
          <a:sx n="51" d="100"/>
          <a:sy n="51" d="100"/>
        </p:scale>
        <p:origin x="24" y="1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D14C0-30A2-41E2-80FF-7762D8EFBB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AF39F16-B3BA-488E-8267-C9C4B2403B90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ja-JP" altLang="en-US" dirty="0"/>
            <a:t>送信</a:t>
          </a:r>
          <a:endParaRPr kumimoji="1" lang="en-US" altLang="ja-JP" dirty="0"/>
        </a:p>
        <a:p>
          <a:r>
            <a:rPr kumimoji="1" lang="en-US" altLang="ja-JP" dirty="0"/>
            <a:t>(abc</a:t>
          </a:r>
          <a:r>
            <a:rPr kumimoji="1" lang="ja-JP" altLang="en-US" dirty="0"/>
            <a:t>記法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34440E21-E44B-469B-B399-45E684154AA1}" type="par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FAD6BAE-E798-43B5-B6FD-B279863E10D8}" type="sib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628FF1F-88FC-4026-A26C-9D2320ED6B4F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  <a:endParaRPr kumimoji="1" lang="en-US" altLang="ja-JP" dirty="0"/>
        </a:p>
      </dgm:t>
    </dgm:pt>
    <dgm:pt modelId="{BFFDF275-3E2D-4F20-AC1A-82B844E799CF}" type="par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93690B9D-2902-4F62-BB91-D37B55BCD98E}" type="sib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0ED53EA4-891D-4247-9DB3-F182FC57A247}">
      <dgm:prSet phldrT="[テキスト]"/>
      <dgm:spPr/>
      <dgm:t>
        <a:bodyPr/>
        <a:lstStyle/>
        <a:p>
          <a:r>
            <a:rPr kumimoji="1" lang="ja-JP" altLang="en-US" dirty="0"/>
            <a:t>音データ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74BF6629-0FBF-4482-A682-8BD97E939E09}" type="par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A86C457E-0316-4853-8785-47D2B69CDAB2}" type="sib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89886C00-1287-4D4A-AD18-AEC322F6C85E}">
      <dgm:prSet phldrT="[テキスト]"/>
      <dgm:spPr>
        <a:solidFill>
          <a:srgbClr val="00B050"/>
        </a:solidFill>
      </dgm:spPr>
      <dgm:t>
        <a:bodyPr/>
        <a:lstStyle/>
        <a:p>
          <a:r>
            <a:rPr kumimoji="1" lang="en-US" altLang="ja-JP" dirty="0"/>
            <a:t>AI</a:t>
          </a:r>
          <a:r>
            <a:rPr kumimoji="1" lang="ja-JP" altLang="en-US" dirty="0"/>
            <a:t>の予測</a:t>
          </a:r>
          <a:endParaRPr kumimoji="1" lang="en-US" altLang="ja-JP" dirty="0"/>
        </a:p>
        <a:p>
          <a:r>
            <a:rPr kumimoji="1" lang="en-US" altLang="ja-JP" dirty="0"/>
            <a:t>(TensorFlow)</a:t>
          </a:r>
          <a:endParaRPr kumimoji="1" lang="ja-JP" altLang="en-US" dirty="0"/>
        </a:p>
      </dgm:t>
    </dgm:pt>
    <dgm:pt modelId="{9C4AEF81-03B4-46CC-A231-615EA212A393}" type="par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4998FAE1-352E-4641-9F4D-E7FABB7A0B5D}" type="sib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06C4011F-04D3-454B-92B7-53E0628BADA6}">
      <dgm:prSet phldrT="[テキスト]"/>
      <dgm:spPr/>
      <dgm:t>
        <a:bodyPr/>
        <a:lstStyle/>
        <a:p>
          <a:r>
            <a:rPr kumimoji="1" lang="ja-JP" altLang="en-US" dirty="0"/>
            <a:t>音データ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6B33A090-7F63-437A-9D57-0716611FD31C}" type="par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2DA3BEE6-54E8-4A92-A33E-140EADD137C0}" type="sib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01789AAC-0F30-41C7-BC0E-D6B78ED2D53A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BCEA1B4A-63D9-439E-8E0E-9FF5CE7E36D3}" type="par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886ACACD-6F91-4F1B-A000-37A5EFE0EA01}" type="sib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D896DD0F-ADD9-456F-A2F5-20F0200DB800}">
      <dgm:prSet phldrT="[テキスト]"/>
      <dgm:spPr/>
      <dgm:t>
        <a:bodyPr/>
        <a:lstStyle/>
        <a:p>
          <a:r>
            <a:rPr kumimoji="1" lang="en-US" altLang="ja-JP" dirty="0"/>
            <a:t>MIDI</a:t>
          </a:r>
          <a:r>
            <a:rPr kumimoji="1" lang="ja-JP" altLang="en-US" dirty="0"/>
            <a:t>ファイル</a:t>
          </a:r>
          <a:endParaRPr kumimoji="1" lang="en-US" altLang="ja-JP" dirty="0"/>
        </a:p>
        <a:p>
          <a:r>
            <a:rPr kumimoji="1" lang="en-US" altLang="ja-JP" dirty="0"/>
            <a:t>(MIDI2audio)</a:t>
          </a:r>
          <a:endParaRPr kumimoji="1" lang="ja-JP" altLang="en-US" dirty="0"/>
        </a:p>
      </dgm:t>
    </dgm:pt>
    <dgm:pt modelId="{1FF4BD7F-BF96-4574-8D87-B6EE76D0E562}" type="par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CC073B3A-D2EF-4BBF-B9A5-532923E19313}" type="sib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662EDF6E-C8D6-4068-A6D4-09F9EAB72A58}">
      <dgm:prSet phldrT="[テキスト]"/>
      <dgm:spPr>
        <a:solidFill>
          <a:schemeClr val="accent2"/>
        </a:solidFill>
      </dgm:spPr>
      <dgm:t>
        <a:bodyPr/>
        <a:lstStyle/>
        <a:p>
          <a:r>
            <a:rPr kumimoji="1" lang="en-US" altLang="ja-JP" dirty="0"/>
            <a:t>Mp3</a:t>
          </a:r>
        </a:p>
        <a:p>
          <a:r>
            <a:rPr kumimoji="1" lang="en-US" altLang="ja-JP" dirty="0"/>
            <a:t>(wav)</a:t>
          </a:r>
        </a:p>
      </dgm:t>
    </dgm:pt>
    <dgm:pt modelId="{F11D49E8-5504-4503-9EB7-8EA9A2822BC4}" type="par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058E1E13-BFFC-41AA-A35E-518AE47814E9}" type="sib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269AD6AD-28DD-4C98-9C4B-C848C5056550}" type="pres">
      <dgm:prSet presAssocID="{6EDD14C0-30A2-41E2-80FF-7762D8EFBBB5}" presName="Name0" presStyleCnt="0">
        <dgm:presLayoutVars>
          <dgm:dir/>
          <dgm:resizeHandles val="exact"/>
        </dgm:presLayoutVars>
      </dgm:prSet>
      <dgm:spPr/>
    </dgm:pt>
    <dgm:pt modelId="{03ACDED1-6BD3-4CF6-BB94-65C3BD5F82EE}" type="pres">
      <dgm:prSet presAssocID="{9AF39F16-B3BA-488E-8267-C9C4B2403B90}" presName="node" presStyleLbl="node1" presStyleIdx="0" presStyleCnt="8">
        <dgm:presLayoutVars>
          <dgm:bulletEnabled val="1"/>
        </dgm:presLayoutVars>
      </dgm:prSet>
      <dgm:spPr/>
    </dgm:pt>
    <dgm:pt modelId="{DB2990D1-AAFD-466F-B394-B2796D16F1E8}" type="pres">
      <dgm:prSet presAssocID="{DFAD6BAE-E798-43B5-B6FD-B279863E10D8}" presName="sibTrans" presStyleLbl="sibTrans1D1" presStyleIdx="0" presStyleCnt="7"/>
      <dgm:spPr/>
    </dgm:pt>
    <dgm:pt modelId="{1190F37C-28A8-48F9-9D78-1ADEED74CC60}" type="pres">
      <dgm:prSet presAssocID="{DFAD6BAE-E798-43B5-B6FD-B279863E10D8}" presName="connectorText" presStyleLbl="sibTrans1D1" presStyleIdx="0" presStyleCnt="7"/>
      <dgm:spPr/>
    </dgm:pt>
    <dgm:pt modelId="{54B7EF8C-9521-4EB6-98C6-272C19CFEC36}" type="pres">
      <dgm:prSet presAssocID="{D628FF1F-88FC-4026-A26C-9D2320ED6B4F}" presName="node" presStyleLbl="node1" presStyleIdx="1" presStyleCnt="8">
        <dgm:presLayoutVars>
          <dgm:bulletEnabled val="1"/>
        </dgm:presLayoutVars>
      </dgm:prSet>
      <dgm:spPr/>
    </dgm:pt>
    <dgm:pt modelId="{8ED5DCCF-99A9-42E4-90CC-F2A8BBA76CB2}" type="pres">
      <dgm:prSet presAssocID="{93690B9D-2902-4F62-BB91-D37B55BCD98E}" presName="sibTrans" presStyleLbl="sibTrans1D1" presStyleIdx="1" presStyleCnt="7"/>
      <dgm:spPr/>
    </dgm:pt>
    <dgm:pt modelId="{22DF75EF-A567-4197-877C-A36CDB5303F1}" type="pres">
      <dgm:prSet presAssocID="{93690B9D-2902-4F62-BB91-D37B55BCD98E}" presName="connectorText" presStyleLbl="sibTrans1D1" presStyleIdx="1" presStyleCnt="7"/>
      <dgm:spPr/>
    </dgm:pt>
    <dgm:pt modelId="{144AA11B-2755-45A2-BCDC-5021D6BF450D}" type="pres">
      <dgm:prSet presAssocID="{0ED53EA4-891D-4247-9DB3-F182FC57A247}" presName="node" presStyleLbl="node1" presStyleIdx="2" presStyleCnt="8">
        <dgm:presLayoutVars>
          <dgm:bulletEnabled val="1"/>
        </dgm:presLayoutVars>
      </dgm:prSet>
      <dgm:spPr/>
    </dgm:pt>
    <dgm:pt modelId="{B6CF2248-DBB0-4675-92BD-E2263B50C671}" type="pres">
      <dgm:prSet presAssocID="{A86C457E-0316-4853-8785-47D2B69CDAB2}" presName="sibTrans" presStyleLbl="sibTrans1D1" presStyleIdx="2" presStyleCnt="7"/>
      <dgm:spPr/>
    </dgm:pt>
    <dgm:pt modelId="{89A22DAF-88EF-4738-810C-848FDD24B64E}" type="pres">
      <dgm:prSet presAssocID="{A86C457E-0316-4853-8785-47D2B69CDAB2}" presName="connectorText" presStyleLbl="sibTrans1D1" presStyleIdx="2" presStyleCnt="7"/>
      <dgm:spPr/>
    </dgm:pt>
    <dgm:pt modelId="{54E80ABD-53F3-4158-B449-220084E31661}" type="pres">
      <dgm:prSet presAssocID="{89886C00-1287-4D4A-AD18-AEC322F6C85E}" presName="node" presStyleLbl="node1" presStyleIdx="3" presStyleCnt="8">
        <dgm:presLayoutVars>
          <dgm:bulletEnabled val="1"/>
        </dgm:presLayoutVars>
      </dgm:prSet>
      <dgm:spPr/>
    </dgm:pt>
    <dgm:pt modelId="{6CE6EEFA-A339-42CE-A895-1ED4583F1DFA}" type="pres">
      <dgm:prSet presAssocID="{4998FAE1-352E-4641-9F4D-E7FABB7A0B5D}" presName="sibTrans" presStyleLbl="sibTrans1D1" presStyleIdx="3" presStyleCnt="7"/>
      <dgm:spPr/>
    </dgm:pt>
    <dgm:pt modelId="{85BC99DB-9C33-4AF8-B3AC-4965AB0F36DB}" type="pres">
      <dgm:prSet presAssocID="{4998FAE1-352E-4641-9F4D-E7FABB7A0B5D}" presName="connectorText" presStyleLbl="sibTrans1D1" presStyleIdx="3" presStyleCnt="7"/>
      <dgm:spPr/>
    </dgm:pt>
    <dgm:pt modelId="{94DB2BCD-A8CC-4524-BD5A-C6557E9DAF72}" type="pres">
      <dgm:prSet presAssocID="{06C4011F-04D3-454B-92B7-53E0628BADA6}" presName="node" presStyleLbl="node1" presStyleIdx="4" presStyleCnt="8">
        <dgm:presLayoutVars>
          <dgm:bulletEnabled val="1"/>
        </dgm:presLayoutVars>
      </dgm:prSet>
      <dgm:spPr/>
    </dgm:pt>
    <dgm:pt modelId="{DDA241DA-7AE7-42C6-BFB5-878A1F2C1E8F}" type="pres">
      <dgm:prSet presAssocID="{2DA3BEE6-54E8-4A92-A33E-140EADD137C0}" presName="sibTrans" presStyleLbl="sibTrans1D1" presStyleIdx="4" presStyleCnt="7"/>
      <dgm:spPr/>
    </dgm:pt>
    <dgm:pt modelId="{3A72AA0F-03FA-4C10-897A-33F79540EFC3}" type="pres">
      <dgm:prSet presAssocID="{2DA3BEE6-54E8-4A92-A33E-140EADD137C0}" presName="connectorText" presStyleLbl="sibTrans1D1" presStyleIdx="4" presStyleCnt="7"/>
      <dgm:spPr/>
    </dgm:pt>
    <dgm:pt modelId="{26CE402C-2540-47A2-AF83-FD377DDA73BE}" type="pres">
      <dgm:prSet presAssocID="{01789AAC-0F30-41C7-BC0E-D6B78ED2D53A}" presName="node" presStyleLbl="node1" presStyleIdx="5" presStyleCnt="8">
        <dgm:presLayoutVars>
          <dgm:bulletEnabled val="1"/>
        </dgm:presLayoutVars>
      </dgm:prSet>
      <dgm:spPr/>
    </dgm:pt>
    <dgm:pt modelId="{02D1AA07-49ED-46E0-BE50-DC69F0729C14}" type="pres">
      <dgm:prSet presAssocID="{886ACACD-6F91-4F1B-A000-37A5EFE0EA01}" presName="sibTrans" presStyleLbl="sibTrans1D1" presStyleIdx="5" presStyleCnt="7"/>
      <dgm:spPr/>
    </dgm:pt>
    <dgm:pt modelId="{3C5417B6-0AFA-4EDB-914C-DB7B9E7638F3}" type="pres">
      <dgm:prSet presAssocID="{886ACACD-6F91-4F1B-A000-37A5EFE0EA01}" presName="connectorText" presStyleLbl="sibTrans1D1" presStyleIdx="5" presStyleCnt="7"/>
      <dgm:spPr/>
    </dgm:pt>
    <dgm:pt modelId="{4AE0AFB3-1C69-4F98-9AD8-CCCB2E80AE5D}" type="pres">
      <dgm:prSet presAssocID="{D896DD0F-ADD9-456F-A2F5-20F0200DB800}" presName="node" presStyleLbl="node1" presStyleIdx="6" presStyleCnt="8">
        <dgm:presLayoutVars>
          <dgm:bulletEnabled val="1"/>
        </dgm:presLayoutVars>
      </dgm:prSet>
      <dgm:spPr/>
    </dgm:pt>
    <dgm:pt modelId="{2916A03D-8618-40F9-A7AB-C522537C50D8}" type="pres">
      <dgm:prSet presAssocID="{CC073B3A-D2EF-4BBF-B9A5-532923E19313}" presName="sibTrans" presStyleLbl="sibTrans1D1" presStyleIdx="6" presStyleCnt="7"/>
      <dgm:spPr/>
    </dgm:pt>
    <dgm:pt modelId="{59A17262-92D3-480D-B92B-425643C3BDB7}" type="pres">
      <dgm:prSet presAssocID="{CC073B3A-D2EF-4BBF-B9A5-532923E19313}" presName="connectorText" presStyleLbl="sibTrans1D1" presStyleIdx="6" presStyleCnt="7"/>
      <dgm:spPr/>
    </dgm:pt>
    <dgm:pt modelId="{AE8A7875-20CF-4E99-9A32-A0162D9ED8A5}" type="pres">
      <dgm:prSet presAssocID="{662EDF6E-C8D6-4068-A6D4-09F9EAB72A58}" presName="node" presStyleLbl="node1" presStyleIdx="7" presStyleCnt="8" custLinFactNeighborX="-4601" custLinFactNeighborY="716">
        <dgm:presLayoutVars>
          <dgm:bulletEnabled val="1"/>
        </dgm:presLayoutVars>
      </dgm:prSet>
      <dgm:spPr/>
    </dgm:pt>
  </dgm:ptLst>
  <dgm:cxnLst>
    <dgm:cxn modelId="{BE371401-1CCB-46C6-9E0B-ED4F399B05B5}" type="presOf" srcId="{DFAD6BAE-E798-43B5-B6FD-B279863E10D8}" destId="{1190F37C-28A8-48F9-9D78-1ADEED74CC60}" srcOrd="1" destOrd="0" presId="urn:microsoft.com/office/officeart/2005/8/layout/bProcess3"/>
    <dgm:cxn modelId="{68477D06-20E2-4C0B-81E8-463BD85B65DF}" type="presOf" srcId="{2DA3BEE6-54E8-4A92-A33E-140EADD137C0}" destId="{DDA241DA-7AE7-42C6-BFB5-878A1F2C1E8F}" srcOrd="0" destOrd="0" presId="urn:microsoft.com/office/officeart/2005/8/layout/bProcess3"/>
    <dgm:cxn modelId="{A296980A-2805-4D91-8CCB-7E36227391EC}" srcId="{6EDD14C0-30A2-41E2-80FF-7762D8EFBBB5}" destId="{89886C00-1287-4D4A-AD18-AEC322F6C85E}" srcOrd="3" destOrd="0" parTransId="{9C4AEF81-03B4-46CC-A231-615EA212A393}" sibTransId="{4998FAE1-352E-4641-9F4D-E7FABB7A0B5D}"/>
    <dgm:cxn modelId="{565EDD16-632F-43D5-AE8F-9B09E8DD67CF}" type="presOf" srcId="{2DA3BEE6-54E8-4A92-A33E-140EADD137C0}" destId="{3A72AA0F-03FA-4C10-897A-33F79540EFC3}" srcOrd="1" destOrd="0" presId="urn:microsoft.com/office/officeart/2005/8/layout/bProcess3"/>
    <dgm:cxn modelId="{E8217420-9DE2-4E7E-8541-807D4BBA5C6D}" type="presOf" srcId="{886ACACD-6F91-4F1B-A000-37A5EFE0EA01}" destId="{3C5417B6-0AFA-4EDB-914C-DB7B9E7638F3}" srcOrd="1" destOrd="0" presId="urn:microsoft.com/office/officeart/2005/8/layout/bProcess3"/>
    <dgm:cxn modelId="{9A893A22-2319-4FC5-8019-78A1B57A4B98}" type="presOf" srcId="{662EDF6E-C8D6-4068-A6D4-09F9EAB72A58}" destId="{AE8A7875-20CF-4E99-9A32-A0162D9ED8A5}" srcOrd="0" destOrd="0" presId="urn:microsoft.com/office/officeart/2005/8/layout/bProcess3"/>
    <dgm:cxn modelId="{1739F326-2E4D-4F2E-B5CB-3CAFCCE83712}" type="presOf" srcId="{DFAD6BAE-E798-43B5-B6FD-B279863E10D8}" destId="{DB2990D1-AAFD-466F-B394-B2796D16F1E8}" srcOrd="0" destOrd="0" presId="urn:microsoft.com/office/officeart/2005/8/layout/bProcess3"/>
    <dgm:cxn modelId="{DE90572D-D7B0-438B-A79E-7F6ADA7223A1}" type="presOf" srcId="{01789AAC-0F30-41C7-BC0E-D6B78ED2D53A}" destId="{26CE402C-2540-47A2-AF83-FD377DDA73BE}" srcOrd="0" destOrd="0" presId="urn:microsoft.com/office/officeart/2005/8/layout/bProcess3"/>
    <dgm:cxn modelId="{40DF473A-A1EA-4254-A591-47410DAA1EAF}" type="presOf" srcId="{0ED53EA4-891D-4247-9DB3-F182FC57A247}" destId="{144AA11B-2755-45A2-BCDC-5021D6BF450D}" srcOrd="0" destOrd="0" presId="urn:microsoft.com/office/officeart/2005/8/layout/bProcess3"/>
    <dgm:cxn modelId="{23ACBE3E-3A41-4219-998D-5FB51E7FE9DE}" type="presOf" srcId="{886ACACD-6F91-4F1B-A000-37A5EFE0EA01}" destId="{02D1AA07-49ED-46E0-BE50-DC69F0729C14}" srcOrd="0" destOrd="0" presId="urn:microsoft.com/office/officeart/2005/8/layout/bProcess3"/>
    <dgm:cxn modelId="{B850BC68-1845-4287-A31A-5DE1F3CBF2F3}" type="presOf" srcId="{93690B9D-2902-4F62-BB91-D37B55BCD98E}" destId="{8ED5DCCF-99A9-42E4-90CC-F2A8BBA76CB2}" srcOrd="0" destOrd="0" presId="urn:microsoft.com/office/officeart/2005/8/layout/bProcess3"/>
    <dgm:cxn modelId="{1417D26B-BC95-44A5-AD44-DFAA6FBD613D}" type="presOf" srcId="{93690B9D-2902-4F62-BB91-D37B55BCD98E}" destId="{22DF75EF-A567-4197-877C-A36CDB5303F1}" srcOrd="1" destOrd="0" presId="urn:microsoft.com/office/officeart/2005/8/layout/bProcess3"/>
    <dgm:cxn modelId="{7CF0834E-E126-4D98-AA69-2FB1906F5254}" type="presOf" srcId="{D896DD0F-ADD9-456F-A2F5-20F0200DB800}" destId="{4AE0AFB3-1C69-4F98-9AD8-CCCB2E80AE5D}" srcOrd="0" destOrd="0" presId="urn:microsoft.com/office/officeart/2005/8/layout/bProcess3"/>
    <dgm:cxn modelId="{84C88650-E613-4F3B-B73D-86C885DDADA9}" type="presOf" srcId="{CC073B3A-D2EF-4BBF-B9A5-532923E19313}" destId="{59A17262-92D3-480D-B92B-425643C3BDB7}" srcOrd="1" destOrd="0" presId="urn:microsoft.com/office/officeart/2005/8/layout/bProcess3"/>
    <dgm:cxn modelId="{71D3AB73-6641-4715-AC5E-9D7171EF6AA9}" type="presOf" srcId="{A86C457E-0316-4853-8785-47D2B69CDAB2}" destId="{B6CF2248-DBB0-4675-92BD-E2263B50C671}" srcOrd="0" destOrd="0" presId="urn:microsoft.com/office/officeart/2005/8/layout/bProcess3"/>
    <dgm:cxn modelId="{F6D94876-4E2A-448F-BF31-7CF4C4365C25}" srcId="{6EDD14C0-30A2-41E2-80FF-7762D8EFBBB5}" destId="{0ED53EA4-891D-4247-9DB3-F182FC57A247}" srcOrd="2" destOrd="0" parTransId="{74BF6629-0FBF-4482-A682-8BD97E939E09}" sibTransId="{A86C457E-0316-4853-8785-47D2B69CDAB2}"/>
    <dgm:cxn modelId="{3B525678-C347-4EE8-AC00-955AC61D6AB2}" srcId="{6EDD14C0-30A2-41E2-80FF-7762D8EFBBB5}" destId="{662EDF6E-C8D6-4068-A6D4-09F9EAB72A58}" srcOrd="7" destOrd="0" parTransId="{F11D49E8-5504-4503-9EB7-8EA9A2822BC4}" sibTransId="{058E1E13-BFFC-41AA-A35E-518AE47814E9}"/>
    <dgm:cxn modelId="{883C037A-88EF-4EBB-A21B-22EBEEAB525A}" type="presOf" srcId="{89886C00-1287-4D4A-AD18-AEC322F6C85E}" destId="{54E80ABD-53F3-4158-B449-220084E31661}" srcOrd="0" destOrd="0" presId="urn:microsoft.com/office/officeart/2005/8/layout/bProcess3"/>
    <dgm:cxn modelId="{C91A808F-F0C8-4AEB-9DF8-3A7CCD03C378}" type="presOf" srcId="{9AF39F16-B3BA-488E-8267-C9C4B2403B90}" destId="{03ACDED1-6BD3-4CF6-BB94-65C3BD5F82EE}" srcOrd="0" destOrd="0" presId="urn:microsoft.com/office/officeart/2005/8/layout/bProcess3"/>
    <dgm:cxn modelId="{D99B6699-DBB0-485D-80CF-E4B80381A1F2}" srcId="{6EDD14C0-30A2-41E2-80FF-7762D8EFBBB5}" destId="{9AF39F16-B3BA-488E-8267-C9C4B2403B90}" srcOrd="0" destOrd="0" parTransId="{34440E21-E44B-469B-B399-45E684154AA1}" sibTransId="{DFAD6BAE-E798-43B5-B6FD-B279863E10D8}"/>
    <dgm:cxn modelId="{0199AA9D-3020-4F0C-8951-F0DED0BFB83B}" type="presOf" srcId="{CC073B3A-D2EF-4BBF-B9A5-532923E19313}" destId="{2916A03D-8618-40F9-A7AB-C522537C50D8}" srcOrd="0" destOrd="0" presId="urn:microsoft.com/office/officeart/2005/8/layout/bProcess3"/>
    <dgm:cxn modelId="{E9475C9F-7A29-4F33-A9F6-C16EE4B76872}" type="presOf" srcId="{4998FAE1-352E-4641-9F4D-E7FABB7A0B5D}" destId="{85BC99DB-9C33-4AF8-B3AC-4965AB0F36DB}" srcOrd="1" destOrd="0" presId="urn:microsoft.com/office/officeart/2005/8/layout/bProcess3"/>
    <dgm:cxn modelId="{5D0255A3-D15E-45A3-A9A5-E91D7A60BDEC}" type="presOf" srcId="{4998FAE1-352E-4641-9F4D-E7FABB7A0B5D}" destId="{6CE6EEFA-A339-42CE-A895-1ED4583F1DFA}" srcOrd="0" destOrd="0" presId="urn:microsoft.com/office/officeart/2005/8/layout/bProcess3"/>
    <dgm:cxn modelId="{CA7650A8-C5BF-4DDA-A6F3-F97C067B1E1B}" srcId="{6EDD14C0-30A2-41E2-80FF-7762D8EFBBB5}" destId="{01789AAC-0F30-41C7-BC0E-D6B78ED2D53A}" srcOrd="5" destOrd="0" parTransId="{BCEA1B4A-63D9-439E-8E0E-9FF5CE7E36D3}" sibTransId="{886ACACD-6F91-4F1B-A000-37A5EFE0EA01}"/>
    <dgm:cxn modelId="{7E8527B2-FCB6-4191-9977-8235AC3F9DD9}" srcId="{6EDD14C0-30A2-41E2-80FF-7762D8EFBBB5}" destId="{06C4011F-04D3-454B-92B7-53E0628BADA6}" srcOrd="4" destOrd="0" parTransId="{6B33A090-7F63-437A-9D57-0716611FD31C}" sibTransId="{2DA3BEE6-54E8-4A92-A33E-140EADD137C0}"/>
    <dgm:cxn modelId="{BD8858B3-1C21-4B1E-B879-331DDD5D8D44}" srcId="{6EDD14C0-30A2-41E2-80FF-7762D8EFBBB5}" destId="{D896DD0F-ADD9-456F-A2F5-20F0200DB800}" srcOrd="6" destOrd="0" parTransId="{1FF4BD7F-BF96-4574-8D87-B6EE76D0E562}" sibTransId="{CC073B3A-D2EF-4BBF-B9A5-532923E19313}"/>
    <dgm:cxn modelId="{D92918B6-9ACB-4ADD-8A18-61BB3A0C6AF9}" type="presOf" srcId="{06C4011F-04D3-454B-92B7-53E0628BADA6}" destId="{94DB2BCD-A8CC-4524-BD5A-C6557E9DAF72}" srcOrd="0" destOrd="0" presId="urn:microsoft.com/office/officeart/2005/8/layout/bProcess3"/>
    <dgm:cxn modelId="{A1E63FBA-2688-4614-850D-055F47218354}" type="presOf" srcId="{6EDD14C0-30A2-41E2-80FF-7762D8EFBBB5}" destId="{269AD6AD-28DD-4C98-9C4B-C848C5056550}" srcOrd="0" destOrd="0" presId="urn:microsoft.com/office/officeart/2005/8/layout/bProcess3"/>
    <dgm:cxn modelId="{9CD2B5D8-E68D-455C-8FB6-74007403CD4C}" srcId="{6EDD14C0-30A2-41E2-80FF-7762D8EFBBB5}" destId="{D628FF1F-88FC-4026-A26C-9D2320ED6B4F}" srcOrd="1" destOrd="0" parTransId="{BFFDF275-3E2D-4F20-AC1A-82B844E799CF}" sibTransId="{93690B9D-2902-4F62-BB91-D37B55BCD98E}"/>
    <dgm:cxn modelId="{F2DC3AF2-A7B0-492E-B2F7-239609775634}" type="presOf" srcId="{D628FF1F-88FC-4026-A26C-9D2320ED6B4F}" destId="{54B7EF8C-9521-4EB6-98C6-272C19CFEC36}" srcOrd="0" destOrd="0" presId="urn:microsoft.com/office/officeart/2005/8/layout/bProcess3"/>
    <dgm:cxn modelId="{E2E0EBFF-ED76-4A57-949C-56CEB16D85CE}" type="presOf" srcId="{A86C457E-0316-4853-8785-47D2B69CDAB2}" destId="{89A22DAF-88EF-4738-810C-848FDD24B64E}" srcOrd="1" destOrd="0" presId="urn:microsoft.com/office/officeart/2005/8/layout/bProcess3"/>
    <dgm:cxn modelId="{B0925197-E326-4165-8FA9-47D0C4E57A2F}" type="presParOf" srcId="{269AD6AD-28DD-4C98-9C4B-C848C5056550}" destId="{03ACDED1-6BD3-4CF6-BB94-65C3BD5F82EE}" srcOrd="0" destOrd="0" presId="urn:microsoft.com/office/officeart/2005/8/layout/bProcess3"/>
    <dgm:cxn modelId="{2F561FB6-928C-48C4-A398-67080E730019}" type="presParOf" srcId="{269AD6AD-28DD-4C98-9C4B-C848C5056550}" destId="{DB2990D1-AAFD-466F-B394-B2796D16F1E8}" srcOrd="1" destOrd="0" presId="urn:microsoft.com/office/officeart/2005/8/layout/bProcess3"/>
    <dgm:cxn modelId="{D5785608-9F57-43E6-BFD3-1F4F667DEBB8}" type="presParOf" srcId="{DB2990D1-AAFD-466F-B394-B2796D16F1E8}" destId="{1190F37C-28A8-48F9-9D78-1ADEED74CC60}" srcOrd="0" destOrd="0" presId="urn:microsoft.com/office/officeart/2005/8/layout/bProcess3"/>
    <dgm:cxn modelId="{CC1584D6-848B-4EF8-A8B7-77362486A44D}" type="presParOf" srcId="{269AD6AD-28DD-4C98-9C4B-C848C5056550}" destId="{54B7EF8C-9521-4EB6-98C6-272C19CFEC36}" srcOrd="2" destOrd="0" presId="urn:microsoft.com/office/officeart/2005/8/layout/bProcess3"/>
    <dgm:cxn modelId="{07CBF959-5F07-4415-828A-E66EB2E52812}" type="presParOf" srcId="{269AD6AD-28DD-4C98-9C4B-C848C5056550}" destId="{8ED5DCCF-99A9-42E4-90CC-F2A8BBA76CB2}" srcOrd="3" destOrd="0" presId="urn:microsoft.com/office/officeart/2005/8/layout/bProcess3"/>
    <dgm:cxn modelId="{9890F2EE-6BC1-444B-81F2-32A61DCF9E93}" type="presParOf" srcId="{8ED5DCCF-99A9-42E4-90CC-F2A8BBA76CB2}" destId="{22DF75EF-A567-4197-877C-A36CDB5303F1}" srcOrd="0" destOrd="0" presId="urn:microsoft.com/office/officeart/2005/8/layout/bProcess3"/>
    <dgm:cxn modelId="{154C6BC0-AB3C-4256-B1C8-892A1F22EA2C}" type="presParOf" srcId="{269AD6AD-28DD-4C98-9C4B-C848C5056550}" destId="{144AA11B-2755-45A2-BCDC-5021D6BF450D}" srcOrd="4" destOrd="0" presId="urn:microsoft.com/office/officeart/2005/8/layout/bProcess3"/>
    <dgm:cxn modelId="{159E0075-8E0A-4847-9EB1-BEF01567698D}" type="presParOf" srcId="{269AD6AD-28DD-4C98-9C4B-C848C5056550}" destId="{B6CF2248-DBB0-4675-92BD-E2263B50C671}" srcOrd="5" destOrd="0" presId="urn:microsoft.com/office/officeart/2005/8/layout/bProcess3"/>
    <dgm:cxn modelId="{D87CC6DF-88BC-49F5-9B17-740473DF6915}" type="presParOf" srcId="{B6CF2248-DBB0-4675-92BD-E2263B50C671}" destId="{89A22DAF-88EF-4738-810C-848FDD24B64E}" srcOrd="0" destOrd="0" presId="urn:microsoft.com/office/officeart/2005/8/layout/bProcess3"/>
    <dgm:cxn modelId="{DE6C7050-6FAC-4277-9965-C0B0FF5D5AD1}" type="presParOf" srcId="{269AD6AD-28DD-4C98-9C4B-C848C5056550}" destId="{54E80ABD-53F3-4158-B449-220084E31661}" srcOrd="6" destOrd="0" presId="urn:microsoft.com/office/officeart/2005/8/layout/bProcess3"/>
    <dgm:cxn modelId="{E743088D-0CBA-4214-92FA-FEAB933BEFEB}" type="presParOf" srcId="{269AD6AD-28DD-4C98-9C4B-C848C5056550}" destId="{6CE6EEFA-A339-42CE-A895-1ED4583F1DFA}" srcOrd="7" destOrd="0" presId="urn:microsoft.com/office/officeart/2005/8/layout/bProcess3"/>
    <dgm:cxn modelId="{AD14E319-A028-46DF-8F70-2EA4F4A02E57}" type="presParOf" srcId="{6CE6EEFA-A339-42CE-A895-1ED4583F1DFA}" destId="{85BC99DB-9C33-4AF8-B3AC-4965AB0F36DB}" srcOrd="0" destOrd="0" presId="urn:microsoft.com/office/officeart/2005/8/layout/bProcess3"/>
    <dgm:cxn modelId="{92A4F4EF-E410-45EA-8D66-4D2FA903F38B}" type="presParOf" srcId="{269AD6AD-28DD-4C98-9C4B-C848C5056550}" destId="{94DB2BCD-A8CC-4524-BD5A-C6557E9DAF72}" srcOrd="8" destOrd="0" presId="urn:microsoft.com/office/officeart/2005/8/layout/bProcess3"/>
    <dgm:cxn modelId="{115A4BE6-5500-4FCA-9200-93C5BA5EFB26}" type="presParOf" srcId="{269AD6AD-28DD-4C98-9C4B-C848C5056550}" destId="{DDA241DA-7AE7-42C6-BFB5-878A1F2C1E8F}" srcOrd="9" destOrd="0" presId="urn:microsoft.com/office/officeart/2005/8/layout/bProcess3"/>
    <dgm:cxn modelId="{89B43130-E0CD-423A-824B-997056992608}" type="presParOf" srcId="{DDA241DA-7AE7-42C6-BFB5-878A1F2C1E8F}" destId="{3A72AA0F-03FA-4C10-897A-33F79540EFC3}" srcOrd="0" destOrd="0" presId="urn:microsoft.com/office/officeart/2005/8/layout/bProcess3"/>
    <dgm:cxn modelId="{E19BDE08-70F4-40F7-A46D-DE1C63A5B9B0}" type="presParOf" srcId="{269AD6AD-28DD-4C98-9C4B-C848C5056550}" destId="{26CE402C-2540-47A2-AF83-FD377DDA73BE}" srcOrd="10" destOrd="0" presId="urn:microsoft.com/office/officeart/2005/8/layout/bProcess3"/>
    <dgm:cxn modelId="{29ED2B48-595C-4DEC-83B2-5093EB01D937}" type="presParOf" srcId="{269AD6AD-28DD-4C98-9C4B-C848C5056550}" destId="{02D1AA07-49ED-46E0-BE50-DC69F0729C14}" srcOrd="11" destOrd="0" presId="urn:microsoft.com/office/officeart/2005/8/layout/bProcess3"/>
    <dgm:cxn modelId="{98427130-D233-44A2-809E-9F9CF63BBDFC}" type="presParOf" srcId="{02D1AA07-49ED-46E0-BE50-DC69F0729C14}" destId="{3C5417B6-0AFA-4EDB-914C-DB7B9E7638F3}" srcOrd="0" destOrd="0" presId="urn:microsoft.com/office/officeart/2005/8/layout/bProcess3"/>
    <dgm:cxn modelId="{EC1BCE19-5364-480F-A182-4B13D8ACA160}" type="presParOf" srcId="{269AD6AD-28DD-4C98-9C4B-C848C5056550}" destId="{4AE0AFB3-1C69-4F98-9AD8-CCCB2E80AE5D}" srcOrd="12" destOrd="0" presId="urn:microsoft.com/office/officeart/2005/8/layout/bProcess3"/>
    <dgm:cxn modelId="{686AD10F-FFDD-4FF5-AB56-61603382292D}" type="presParOf" srcId="{269AD6AD-28DD-4C98-9C4B-C848C5056550}" destId="{2916A03D-8618-40F9-A7AB-C522537C50D8}" srcOrd="13" destOrd="0" presId="urn:microsoft.com/office/officeart/2005/8/layout/bProcess3"/>
    <dgm:cxn modelId="{4E155A28-16F5-484D-9287-F5D15D993E27}" type="presParOf" srcId="{2916A03D-8618-40F9-A7AB-C522537C50D8}" destId="{59A17262-92D3-480D-B92B-425643C3BDB7}" srcOrd="0" destOrd="0" presId="urn:microsoft.com/office/officeart/2005/8/layout/bProcess3"/>
    <dgm:cxn modelId="{0279157A-116B-48A9-9E3A-8D32F3399F00}" type="presParOf" srcId="{269AD6AD-28DD-4C98-9C4B-C848C5056550}" destId="{AE8A7875-20CF-4E99-9A32-A0162D9ED8A5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990D1-AAFD-466F-B394-B2796D16F1E8}">
      <dsp:nvSpPr>
        <dsp:cNvPr id="0" name=""/>
        <dsp:cNvSpPr/>
      </dsp:nvSpPr>
      <dsp:spPr>
        <a:xfrm>
          <a:off x="2246177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970376"/>
        <a:ext cx="25827" cy="5165"/>
      </dsp:txXfrm>
    </dsp:sp>
    <dsp:sp modelId="{03ACDED1-6BD3-4CF6-BB94-65C3BD5F82EE}">
      <dsp:nvSpPr>
        <dsp:cNvPr id="0" name=""/>
        <dsp:cNvSpPr/>
      </dsp:nvSpPr>
      <dsp:spPr>
        <a:xfrm>
          <a:off x="2096" y="299195"/>
          <a:ext cx="2245880" cy="134752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送信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(abc</a:t>
          </a:r>
          <a:r>
            <a:rPr kumimoji="1" lang="ja-JP" altLang="en-US" sz="2200" kern="1200" dirty="0"/>
            <a:t>記法</a:t>
          </a:r>
          <a:r>
            <a:rPr kumimoji="1" lang="en-US" altLang="ja-JP" sz="2200" kern="1200" dirty="0"/>
            <a:t>)</a:t>
          </a:r>
          <a:endParaRPr kumimoji="1" lang="ja-JP" altLang="en-US" sz="2200" kern="1200" dirty="0"/>
        </a:p>
      </dsp:txBody>
      <dsp:txXfrm>
        <a:off x="2096" y="299195"/>
        <a:ext cx="2245880" cy="1347528"/>
      </dsp:txXfrm>
    </dsp:sp>
    <dsp:sp modelId="{8ED5DCCF-99A9-42E4-90CC-F2A8BBA76CB2}">
      <dsp:nvSpPr>
        <dsp:cNvPr id="0" name=""/>
        <dsp:cNvSpPr/>
      </dsp:nvSpPr>
      <dsp:spPr>
        <a:xfrm>
          <a:off x="5008610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970376"/>
        <a:ext cx="25827" cy="5165"/>
      </dsp:txXfrm>
    </dsp:sp>
    <dsp:sp modelId="{54B7EF8C-9521-4EB6-98C6-272C19CFEC36}">
      <dsp:nvSpPr>
        <dsp:cNvPr id="0" name=""/>
        <dsp:cNvSpPr/>
      </dsp:nvSpPr>
      <dsp:spPr>
        <a:xfrm>
          <a:off x="2764529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  <a:endParaRPr kumimoji="1" lang="en-US" altLang="ja-JP" sz="2200" kern="1200" dirty="0"/>
        </a:p>
      </dsp:txBody>
      <dsp:txXfrm>
        <a:off x="2764529" y="299195"/>
        <a:ext cx="2245880" cy="1347528"/>
      </dsp:txXfrm>
    </dsp:sp>
    <dsp:sp modelId="{B6CF2248-DBB0-4675-92BD-E2263B50C671}">
      <dsp:nvSpPr>
        <dsp:cNvPr id="0" name=""/>
        <dsp:cNvSpPr/>
      </dsp:nvSpPr>
      <dsp:spPr>
        <a:xfrm>
          <a:off x="7771043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001105" y="970376"/>
        <a:ext cx="25827" cy="5165"/>
      </dsp:txXfrm>
    </dsp:sp>
    <dsp:sp modelId="{144AA11B-2755-45A2-BCDC-5021D6BF450D}">
      <dsp:nvSpPr>
        <dsp:cNvPr id="0" name=""/>
        <dsp:cNvSpPr/>
      </dsp:nvSpPr>
      <dsp:spPr>
        <a:xfrm>
          <a:off x="5526962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音データ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5526962" y="299195"/>
        <a:ext cx="2245880" cy="1347528"/>
      </dsp:txXfrm>
    </dsp:sp>
    <dsp:sp modelId="{6CE6EEFA-A339-42CE-A895-1ED4583F1DFA}">
      <dsp:nvSpPr>
        <dsp:cNvPr id="0" name=""/>
        <dsp:cNvSpPr/>
      </dsp:nvSpPr>
      <dsp:spPr>
        <a:xfrm>
          <a:off x="1125036" y="1644923"/>
          <a:ext cx="8287299" cy="485952"/>
        </a:xfrm>
        <a:custGeom>
          <a:avLst/>
          <a:gdLst/>
          <a:ahLst/>
          <a:cxnLst/>
          <a:rect l="0" t="0" r="0" b="0"/>
          <a:pathLst>
            <a:path>
              <a:moveTo>
                <a:pt x="8287299" y="0"/>
              </a:moveTo>
              <a:lnTo>
                <a:pt x="8287299" y="260076"/>
              </a:lnTo>
              <a:lnTo>
                <a:pt x="0" y="260076"/>
              </a:lnTo>
              <a:lnTo>
                <a:pt x="0" y="4859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061101" y="1885317"/>
        <a:ext cx="415169" cy="5165"/>
      </dsp:txXfrm>
    </dsp:sp>
    <dsp:sp modelId="{54E80ABD-53F3-4158-B449-220084E31661}">
      <dsp:nvSpPr>
        <dsp:cNvPr id="0" name=""/>
        <dsp:cNvSpPr/>
      </dsp:nvSpPr>
      <dsp:spPr>
        <a:xfrm>
          <a:off x="8289395" y="299195"/>
          <a:ext cx="2245880" cy="134752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AI</a:t>
          </a:r>
          <a:r>
            <a:rPr kumimoji="1" lang="ja-JP" altLang="en-US" sz="2200" kern="1200" dirty="0"/>
            <a:t>の予測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(TensorFlow)</a:t>
          </a:r>
          <a:endParaRPr kumimoji="1" lang="ja-JP" altLang="en-US" sz="2200" kern="1200" dirty="0"/>
        </a:p>
      </dsp:txBody>
      <dsp:txXfrm>
        <a:off x="8289395" y="299195"/>
        <a:ext cx="2245880" cy="1347528"/>
      </dsp:txXfrm>
    </dsp:sp>
    <dsp:sp modelId="{DDA241DA-7AE7-42C6-BFB5-878A1F2C1E8F}">
      <dsp:nvSpPr>
        <dsp:cNvPr id="0" name=""/>
        <dsp:cNvSpPr/>
      </dsp:nvSpPr>
      <dsp:spPr>
        <a:xfrm>
          <a:off x="2246177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2834457"/>
        <a:ext cx="25827" cy="5165"/>
      </dsp:txXfrm>
    </dsp:sp>
    <dsp:sp modelId="{94DB2BCD-A8CC-4524-BD5A-C6557E9DAF72}">
      <dsp:nvSpPr>
        <dsp:cNvPr id="0" name=""/>
        <dsp:cNvSpPr/>
      </dsp:nvSpPr>
      <dsp:spPr>
        <a:xfrm>
          <a:off x="2096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音データ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2096" y="2163276"/>
        <a:ext cx="2245880" cy="1347528"/>
      </dsp:txXfrm>
    </dsp:sp>
    <dsp:sp modelId="{02D1AA07-49ED-46E0-BE50-DC69F0729C14}">
      <dsp:nvSpPr>
        <dsp:cNvPr id="0" name=""/>
        <dsp:cNvSpPr/>
      </dsp:nvSpPr>
      <dsp:spPr>
        <a:xfrm>
          <a:off x="5008610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2834457"/>
        <a:ext cx="25827" cy="5165"/>
      </dsp:txXfrm>
    </dsp:sp>
    <dsp:sp modelId="{26CE402C-2540-47A2-AF83-FD377DDA73BE}">
      <dsp:nvSpPr>
        <dsp:cNvPr id="0" name=""/>
        <dsp:cNvSpPr/>
      </dsp:nvSpPr>
      <dsp:spPr>
        <a:xfrm>
          <a:off x="2764529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2764529" y="2163276"/>
        <a:ext cx="2245880" cy="1347528"/>
      </dsp:txXfrm>
    </dsp:sp>
    <dsp:sp modelId="{2916A03D-8618-40F9-A7AB-C522537C50D8}">
      <dsp:nvSpPr>
        <dsp:cNvPr id="0" name=""/>
        <dsp:cNvSpPr/>
      </dsp:nvSpPr>
      <dsp:spPr>
        <a:xfrm>
          <a:off x="7771043" y="2791320"/>
          <a:ext cx="382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8409" y="45720"/>
              </a:lnTo>
              <a:lnTo>
                <a:pt x="208409" y="55368"/>
              </a:lnTo>
              <a:lnTo>
                <a:pt x="382619" y="5536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952019" y="2834457"/>
        <a:ext cx="20666" cy="5165"/>
      </dsp:txXfrm>
    </dsp:sp>
    <dsp:sp modelId="{4AE0AFB3-1C69-4F98-9AD8-CCCB2E80AE5D}">
      <dsp:nvSpPr>
        <dsp:cNvPr id="0" name=""/>
        <dsp:cNvSpPr/>
      </dsp:nvSpPr>
      <dsp:spPr>
        <a:xfrm>
          <a:off x="5526962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MIDI</a:t>
          </a:r>
          <a:r>
            <a:rPr kumimoji="1" lang="ja-JP" altLang="en-US" sz="2200" kern="1200" dirty="0"/>
            <a:t>ファイル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(MIDI2audio)</a:t>
          </a:r>
          <a:endParaRPr kumimoji="1" lang="ja-JP" altLang="en-US" sz="2200" kern="1200" dirty="0"/>
        </a:p>
      </dsp:txBody>
      <dsp:txXfrm>
        <a:off x="5526962" y="2163276"/>
        <a:ext cx="2245880" cy="1347528"/>
      </dsp:txXfrm>
    </dsp:sp>
    <dsp:sp modelId="{AE8A7875-20CF-4E99-9A32-A0162D9ED8A5}">
      <dsp:nvSpPr>
        <dsp:cNvPr id="0" name=""/>
        <dsp:cNvSpPr/>
      </dsp:nvSpPr>
      <dsp:spPr>
        <a:xfrm>
          <a:off x="8186062" y="2172924"/>
          <a:ext cx="2245880" cy="134752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Mp3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(wav)</a:t>
          </a:r>
        </a:p>
      </dsp:txBody>
      <dsp:txXfrm>
        <a:off x="8186062" y="2172924"/>
        <a:ext cx="2245880" cy="134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の発表します。</a:t>
            </a:r>
            <a:r>
              <a:rPr kumimoji="1" lang="en-US" altLang="ja-JP" dirty="0"/>
              <a:t> </a:t>
            </a:r>
          </a:p>
          <a:p>
            <a:r>
              <a:rPr lang="ja-JP" altLang="en-US" sz="1200" b="1" dirty="0"/>
              <a:t>リンクへのアクセスをお願い致します。</a:t>
            </a:r>
            <a:endParaRPr lang="en-US" altLang="ja-JP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1200" b="1" dirty="0"/>
          </a:p>
          <a:p>
            <a:endParaRPr kumimoji="1" lang="en-US" altLang="ja-JP" sz="1200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68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1" dirty="0"/>
              <a:t>b</a:t>
            </a:r>
            <a:r>
              <a:rPr kumimoji="1" lang="en-US" altLang="ja-JP" sz="1200" b="1" dirty="0"/>
              <a:t>it composer</a:t>
            </a:r>
            <a:r>
              <a:rPr kumimoji="1" lang="ja-JP" altLang="en-US" sz="1200" b="1" dirty="0"/>
              <a:t>の機能</a:t>
            </a:r>
            <a:endParaRPr kumimoji="1" lang="en-US" altLang="ja-JP" sz="1200" b="1" dirty="0"/>
          </a:p>
          <a:p>
            <a:pPr algn="l"/>
            <a:r>
              <a:rPr kumimoji="1" lang="ja-JP" altLang="en-US" sz="1200" dirty="0"/>
              <a:t> 鍵盤から音楽データを</a:t>
            </a:r>
            <a:r>
              <a:rPr kumimoji="1" lang="en-US" altLang="ja-JP" sz="1200" dirty="0"/>
              <a:t>AI</a:t>
            </a:r>
            <a:r>
              <a:rPr kumimoji="1" lang="ja-JP" altLang="en-US" sz="1200" dirty="0"/>
              <a:t>のサーバに送信してオリジナルのゲーム音楽風の</a:t>
            </a:r>
            <a:r>
              <a:rPr lang="ja-JP" altLang="en-US" sz="1200" dirty="0"/>
              <a:t>曲を聴いたり</a:t>
            </a:r>
            <a:endParaRPr lang="en-US" altLang="ja-JP" sz="1200" dirty="0"/>
          </a:p>
          <a:p>
            <a:pPr algn="l"/>
            <a:r>
              <a:rPr lang="ja-JP" altLang="en-US" sz="1200" dirty="0"/>
              <a:t>・曲をダウンロードできる</a:t>
            </a:r>
            <a:endParaRPr kumimoji="1"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41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以下の通りに説明します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38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を使ったゲーム音楽風の曲を作曲するアプリです。</a:t>
            </a:r>
            <a:endParaRPr kumimoji="1" lang="en-US" altLang="ja-JP" dirty="0"/>
          </a:p>
          <a:p>
            <a:r>
              <a:rPr kumimoji="1" lang="ja-JP" altLang="en-US" dirty="0"/>
              <a:t>音楽初心者でも簡単に作曲出来るのが特徴です。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6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サーバを公開しているのでユーザーは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から参加できます。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どうやって作曲させるのかというと</a:t>
            </a:r>
            <a:endParaRPr lang="en-US" altLang="ja-JP" sz="1200" dirty="0"/>
          </a:p>
          <a:p>
            <a:r>
              <a:rPr lang="ja-JP" altLang="en-US" sz="1200" dirty="0"/>
              <a:t>リカレントニューラルネットワーク</a:t>
            </a:r>
            <a:r>
              <a:rPr lang="en-US" altLang="ja-JP" sz="1200" dirty="0"/>
              <a:t>(RNN)</a:t>
            </a:r>
            <a:r>
              <a:rPr lang="ja-JP" altLang="en-US" sz="1200" dirty="0"/>
              <a:t>で学習をさせた</a:t>
            </a:r>
            <a:r>
              <a:rPr lang="en-US" altLang="ja-JP" sz="1200" dirty="0"/>
              <a:t>AI</a:t>
            </a:r>
            <a:r>
              <a:rPr lang="ja-JP" altLang="en-US" sz="1200" dirty="0"/>
              <a:t>で作曲をします。</a:t>
            </a:r>
            <a:endParaRPr lang="en-US" altLang="ja-JP" sz="1200" dirty="0"/>
          </a:p>
          <a:p>
            <a:r>
              <a:rPr lang="en-US" altLang="ja-JP" sz="1200" dirty="0"/>
              <a:t>RNN</a:t>
            </a:r>
            <a:r>
              <a:rPr lang="ja-JP" altLang="en-US" sz="1200" dirty="0"/>
              <a:t>は時系列ごとデータを学習させることができることが特徴です。</a:t>
            </a:r>
            <a:endParaRPr lang="en-US" altLang="ja-JP" sz="1200" dirty="0"/>
          </a:p>
          <a:p>
            <a:r>
              <a:rPr lang="ja-JP" altLang="en-US" sz="1200" dirty="0"/>
              <a:t>自然言語処理の単語の予測でよく使われます。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72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送信されて</a:t>
            </a:r>
            <a:r>
              <a:rPr kumimoji="1" lang="en-US" altLang="ja-JP" dirty="0" err="1"/>
              <a:t>abc</a:t>
            </a:r>
            <a:r>
              <a:rPr kumimoji="1" lang="ja-JP" altLang="en-US" dirty="0"/>
              <a:t>記法から数値データに変換して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で予測しその後</a:t>
            </a:r>
            <a:r>
              <a:rPr kumimoji="1" lang="en-US" altLang="ja-JP" dirty="0"/>
              <a:t>MIDI</a:t>
            </a:r>
            <a:r>
              <a:rPr kumimoji="1" lang="ja-JP" altLang="en-US" dirty="0"/>
              <a:t>データに変換して</a:t>
            </a:r>
            <a:r>
              <a:rPr kumimoji="1" lang="en-US" altLang="ja-JP" dirty="0"/>
              <a:t>MP3</a:t>
            </a:r>
            <a:r>
              <a:rPr kumimoji="1" lang="ja-JP" altLang="en-US" dirty="0"/>
              <a:t>等のファイルとして出力します。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734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 </a:t>
            </a:r>
            <a:r>
              <a:rPr kumimoji="1" lang="ja-JP" altLang="en-US" dirty="0"/>
              <a:t>作る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r>
              <a:rPr kumimoji="1" lang="en-US" altLang="ja-JP" dirty="0"/>
              <a:t>2 </a:t>
            </a:r>
            <a:r>
              <a:rPr kumimoji="1" lang="ja-JP" altLang="en-US" dirty="0"/>
              <a:t>キーボードで鍵盤を弾いてください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　送信ボタンを押したら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　曲が流れます。</a:t>
            </a:r>
            <a:endParaRPr kumimoji="1"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が入っていなかった場合次のバージョンで入れる予定と発表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0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・伴奏を加えてより音楽風に近づける。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・</a:t>
            </a:r>
            <a:r>
              <a:rPr lang="ja-JP" altLang="en-US" dirty="0"/>
              <a:t>事前に用意した</a:t>
            </a:r>
            <a:r>
              <a:rPr lang="en-US" altLang="ja-JP" dirty="0"/>
              <a:t>MIDI</a:t>
            </a:r>
            <a:r>
              <a:rPr lang="ja-JP" altLang="en-US" dirty="0"/>
              <a:t>ファイルが読みこめない</a:t>
            </a:r>
            <a:r>
              <a:rPr lang="en-US" altLang="ja-JP" dirty="0"/>
              <a:t>(</a:t>
            </a:r>
            <a:r>
              <a:rPr lang="ja-JP" altLang="en-US" dirty="0"/>
              <a:t>ピアノ演奏のみでしか使えない</a:t>
            </a:r>
            <a:r>
              <a:rPr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DCEBD6"/>
            </a:gs>
            <a:gs pos="0">
              <a:schemeClr val="accent1">
                <a:lumMod val="5000"/>
                <a:lumOff val="95000"/>
              </a:schemeClr>
            </a:gs>
            <a:gs pos="96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A9ECB24-C7E6-4BFC-8CCD-BF041ABD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62" y="1690603"/>
            <a:ext cx="4662171" cy="466217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6B3F8B-08D3-48A6-A671-7F37AEE1960C}"/>
              </a:ext>
            </a:extLst>
          </p:cNvPr>
          <p:cNvSpPr/>
          <p:nvPr/>
        </p:nvSpPr>
        <p:spPr>
          <a:xfrm>
            <a:off x="8287352" y="0"/>
            <a:ext cx="3904648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発表者の顔</a:t>
            </a:r>
          </a:p>
          <a:p>
            <a:pPr algn="ctr"/>
            <a:endParaRPr kumimoji="1"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849F057-CC1B-4AF0-86ED-99369A33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7645400" cy="1602220"/>
          </a:xfrm>
        </p:spPr>
        <p:txBody>
          <a:bodyPr>
            <a:normAutofit/>
          </a:bodyPr>
          <a:lstStyle/>
          <a:p>
            <a:r>
              <a:rPr lang="ja-JP" altLang="en-US" b="1" dirty="0"/>
              <a:t>第三回プレゼンテーション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9286" cy="1325563"/>
          </a:xfrm>
        </p:spPr>
        <p:txBody>
          <a:bodyPr>
            <a:normAutofit/>
          </a:bodyPr>
          <a:lstStyle/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今後の課題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2666A3-957C-4D00-87A2-86CA1CEA5C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2088681"/>
            <a:ext cx="10515600" cy="4088281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伴奏を加えると表現豊かになります。</a:t>
            </a:r>
            <a:endParaRPr lang="en-US" altLang="ja-JP" sz="3600" dirty="0"/>
          </a:p>
          <a:p>
            <a:r>
              <a:rPr lang="ja-JP" altLang="en-US" sz="3600" dirty="0"/>
              <a:t>ユーザーの用意した</a:t>
            </a:r>
            <a:r>
              <a:rPr lang="en-US" altLang="ja-JP" sz="3600" dirty="0"/>
              <a:t>MIDI</a:t>
            </a:r>
            <a:r>
              <a:rPr lang="ja-JP" altLang="en-US" sz="3600" dirty="0"/>
              <a:t>ファイルが使えると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AI</a:t>
            </a:r>
            <a:r>
              <a:rPr lang="ja-JP" altLang="en-US" sz="3600" dirty="0"/>
              <a:t>モデル作成の幅が広がります。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(</a:t>
            </a:r>
            <a:r>
              <a:rPr lang="ja-JP" altLang="en-US" sz="3600" dirty="0"/>
              <a:t>ピアノ演奏のみでしか使えない</a:t>
            </a:r>
            <a:r>
              <a:rPr lang="en-US" altLang="ja-JP" sz="3600" dirty="0"/>
              <a:t>)</a:t>
            </a:r>
          </a:p>
          <a:p>
            <a:r>
              <a:rPr lang="ja-JP" altLang="en-US" sz="3600" dirty="0"/>
              <a:t>サウンドエフェクトの実装。</a:t>
            </a:r>
            <a:endParaRPr lang="en-US" altLang="ja-JP" sz="3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021AC6-9B95-496A-972D-9A5D9FACFF69}"/>
              </a:ext>
            </a:extLst>
          </p:cNvPr>
          <p:cNvSpPr/>
          <p:nvPr/>
        </p:nvSpPr>
        <p:spPr>
          <a:xfrm>
            <a:off x="8268101" y="44233"/>
            <a:ext cx="39238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0F4079-FF1B-458C-B624-92C0EA078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61" y="3429000"/>
            <a:ext cx="4257263" cy="33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5E6CF-14A5-43CB-AFB7-A48397E8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it composer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44182-5013-423D-84E4-2281D679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469"/>
            <a:ext cx="10515600" cy="384449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音楽を知らない人でも作曲できるアプリを目指し作成しました。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サーバでの</a:t>
            </a:r>
            <a:r>
              <a:rPr lang="en-US" altLang="ja-JP" dirty="0"/>
              <a:t>WEB</a:t>
            </a:r>
            <a:r>
              <a:rPr lang="ja-JP" altLang="en-US" dirty="0"/>
              <a:t>開発や自動作曲の作成を完成しましたが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まだ改良の余地があるので来年の</a:t>
            </a:r>
            <a:r>
              <a:rPr lang="en-US" altLang="ja-JP" dirty="0"/>
              <a:t>2</a:t>
            </a:r>
            <a:r>
              <a:rPr lang="ja-JP" altLang="en-US" dirty="0"/>
              <a:t>年生は是非とも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プロジェクトを継いでくれる人を募集しています。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131188-82E4-44F1-A813-1C2F52714B8D}"/>
              </a:ext>
            </a:extLst>
          </p:cNvPr>
          <p:cNvSpPr/>
          <p:nvPr/>
        </p:nvSpPr>
        <p:spPr>
          <a:xfrm>
            <a:off x="8277726" y="0"/>
            <a:ext cx="3914275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8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029D5BB-F4E6-4E2D-B33F-519D17E86CA0}"/>
              </a:ext>
            </a:extLst>
          </p:cNvPr>
          <p:cNvSpPr/>
          <p:nvPr/>
        </p:nvSpPr>
        <p:spPr>
          <a:xfrm>
            <a:off x="4828796" y="2262978"/>
            <a:ext cx="6293771" cy="40483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949F04-CCFC-4095-97E8-22A29D92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メンバー紹介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09503C-CC5B-4043-A7D0-02BA375E478E}"/>
              </a:ext>
            </a:extLst>
          </p:cNvPr>
          <p:cNvSpPr/>
          <p:nvPr/>
        </p:nvSpPr>
        <p:spPr>
          <a:xfrm>
            <a:off x="838200" y="2062302"/>
            <a:ext cx="436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野崎　拓海</a:t>
            </a:r>
            <a:endParaRPr lang="en-US" altLang="ja-JP" sz="4000" dirty="0"/>
          </a:p>
          <a:p>
            <a:r>
              <a:rPr lang="ja-JP" altLang="en-US" sz="4000" dirty="0"/>
              <a:t>吉川　孟志</a:t>
            </a:r>
            <a:endParaRPr lang="en-US" altLang="ja-JP" sz="4000" dirty="0"/>
          </a:p>
          <a:p>
            <a:r>
              <a:rPr lang="ja-JP" altLang="en-US" sz="4000" dirty="0"/>
              <a:t>長島　光琉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23BB3D-8146-498D-AE6D-1AE59B420774}"/>
              </a:ext>
            </a:extLst>
          </p:cNvPr>
          <p:cNvSpPr/>
          <p:nvPr/>
        </p:nvSpPr>
        <p:spPr>
          <a:xfrm>
            <a:off x="8239225" y="-39110"/>
            <a:ext cx="3952775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778B6FD-AD82-48F0-8E33-5E73DE688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52" y="2165782"/>
            <a:ext cx="4479860" cy="39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pPr algn="ctr"/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701-728E-4804-93D5-B902113E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365125"/>
            <a:ext cx="8762999" cy="1325563"/>
          </a:xfrm>
        </p:spPr>
        <p:txBody>
          <a:bodyPr/>
          <a:lstStyle/>
          <a:p>
            <a:r>
              <a:rPr lang="en-US" altLang="ja-JP" b="1" dirty="0"/>
              <a:t>Python</a:t>
            </a:r>
            <a:r>
              <a:rPr lang="ja-JP" altLang="en-US" b="1" dirty="0"/>
              <a:t>のライブラリ①</a:t>
            </a:r>
            <a:endParaRPr kumimoji="1" lang="ja-JP" altLang="en-US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3E2783-46B8-4A3F-BBE0-62453BBA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057" y="1662120"/>
            <a:ext cx="5157787" cy="605631"/>
          </a:xfrm>
        </p:spPr>
        <p:txBody>
          <a:bodyPr>
            <a:no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</a:rPr>
              <a:t>MIDI2audio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DD3020-F0F6-4715-A9BF-919D2F69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8057" y="2400170"/>
            <a:ext cx="5157787" cy="96793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MIDI</a:t>
            </a:r>
            <a:r>
              <a:rPr kumimoji="1" lang="ja-JP" altLang="en-US" dirty="0"/>
              <a:t>ファイルを</a:t>
            </a:r>
            <a:r>
              <a:rPr kumimoji="1" lang="en-US" altLang="ja-JP" dirty="0"/>
              <a:t>MP3,wav</a:t>
            </a:r>
            <a:r>
              <a:rPr kumimoji="1" lang="ja-JP" altLang="en-US" dirty="0"/>
              <a:t>に形式変更できる。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641514-FE60-465A-802E-14179BC3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6462" y="1455335"/>
            <a:ext cx="5183188" cy="79556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music21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609FD6-3ED4-4CE3-8FC0-2C0F7B63B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3915" y="2650218"/>
            <a:ext cx="4844142" cy="3684588"/>
          </a:xfrm>
        </p:spPr>
        <p:txBody>
          <a:bodyPr>
            <a:normAutofit/>
          </a:bodyPr>
          <a:lstStyle/>
          <a:p>
            <a:r>
              <a:rPr lang="en-US" altLang="ja-JP" sz="3000" dirty="0"/>
              <a:t>music21</a:t>
            </a:r>
            <a:r>
              <a:rPr lang="ja-JP" altLang="en-US" sz="3000" dirty="0"/>
              <a:t>は、</a:t>
            </a:r>
            <a:r>
              <a:rPr lang="en-US" altLang="ja-JP" sz="3000" dirty="0"/>
              <a:t>Python</a:t>
            </a:r>
            <a:r>
              <a:rPr lang="ja-JP" altLang="en-US" sz="3000" dirty="0"/>
              <a:t>の音楽情報処理ライブラリです。</a:t>
            </a:r>
            <a:br>
              <a:rPr lang="ja-JP" altLang="en-US" sz="3000" dirty="0"/>
            </a:br>
            <a:r>
              <a:rPr lang="ja-JP" altLang="en-US" sz="3000" dirty="0"/>
              <a:t>楽譜や音声を分析するために、利用されています。</a:t>
            </a:r>
            <a:endParaRPr lang="en-US" altLang="ja-JP" sz="3000" dirty="0"/>
          </a:p>
          <a:p>
            <a:r>
              <a:rPr lang="ja-JP" altLang="en-US" sz="3000" dirty="0"/>
              <a:t>文字列から数値のベースにするために使用しています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E02EF9F-B3D8-46FE-BC69-29D7651F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39" y="3270876"/>
            <a:ext cx="3530146" cy="348552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8C69D8-185E-4A2A-BBB0-33995E0FF6BC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4DF5B21-6642-447F-98AE-FDE3B3D4D7E5}"/>
              </a:ext>
            </a:extLst>
          </p:cNvPr>
          <p:cNvSpPr/>
          <p:nvPr/>
        </p:nvSpPr>
        <p:spPr>
          <a:xfrm>
            <a:off x="5359626" y="3454992"/>
            <a:ext cx="2786743" cy="1325563"/>
          </a:xfrm>
          <a:prstGeom prst="wedgeRectCallout">
            <a:avLst>
              <a:gd name="adj1" fmla="val 55943"/>
              <a:gd name="adj2" fmla="val 811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/>
              <a:t>abc</a:t>
            </a:r>
            <a:r>
              <a:rPr lang="ja-JP" altLang="en-US" dirty="0"/>
              <a:t>記法から</a:t>
            </a:r>
            <a:endParaRPr lang="en-US" altLang="ja-JP" dirty="0"/>
          </a:p>
          <a:p>
            <a:r>
              <a:rPr lang="ja-JP" altLang="en-US" dirty="0"/>
              <a:t>連想配列に変換する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E1CAC-99B9-43D8-BE45-B8317350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261711"/>
            <a:ext cx="6375919" cy="1069975"/>
          </a:xfrm>
        </p:spPr>
        <p:txBody>
          <a:bodyPr>
            <a:normAutofit fontScale="90000"/>
          </a:bodyPr>
          <a:lstStyle/>
          <a:p>
            <a:br>
              <a:rPr kumimoji="1" lang="en-US" altLang="ja-JP" dirty="0"/>
            </a:br>
            <a:r>
              <a:rPr kumimoji="1" lang="en-US" altLang="ja-JP" sz="5300" b="1" dirty="0"/>
              <a:t>Python</a:t>
            </a:r>
            <a:r>
              <a:rPr kumimoji="1" lang="ja-JP" altLang="en-US" sz="5300" b="1" dirty="0"/>
              <a:t>のライブラリ</a:t>
            </a:r>
            <a:r>
              <a:rPr lang="ja-JP" altLang="en-US" sz="5300" b="1" dirty="0"/>
              <a:t>②</a:t>
            </a:r>
            <a:endParaRPr kumimoji="1" lang="ja-JP" altLang="en-US" sz="53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10E2FF79-450F-4D88-A12B-C78DFF6EBE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85" y="1984375"/>
            <a:ext cx="5533876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F9023-B138-468A-A3A9-1CDC7F7F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1518443"/>
            <a:ext cx="4976327" cy="758226"/>
          </a:xfrm>
        </p:spPr>
        <p:txBody>
          <a:bodyPr/>
          <a:lstStyle/>
          <a:p>
            <a:r>
              <a:rPr lang="en-US" altLang="ja-JP" sz="4400" b="1" dirty="0">
                <a:solidFill>
                  <a:srgbClr val="FF0000"/>
                </a:solidFill>
              </a:rPr>
              <a:t>TensorFlow</a:t>
            </a:r>
            <a:r>
              <a:rPr lang="en-US" altLang="ja-JP" sz="4400" b="1" dirty="0"/>
              <a:t> </a:t>
            </a:r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DF76DE-B279-4DEE-8A06-AE9F431D1DE1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49EB9E-4BFF-47BB-9C8F-BC9FBBFD5F1D}"/>
              </a:ext>
            </a:extLst>
          </p:cNvPr>
          <p:cNvSpPr/>
          <p:nvPr/>
        </p:nvSpPr>
        <p:spPr>
          <a:xfrm>
            <a:off x="436585" y="2463426"/>
            <a:ext cx="59455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TensorFlow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の最大の特徴として、ニューラルネットワークを構築できる点が挙げられます。ニューラルネットワークとは、人間の脳の神経回路の一部を模した数理モデルであり、人工知能（ </a:t>
            </a:r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AI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）が学習や推論など、人間と同じような高度な判断を行うために必要なものです。</a:t>
            </a:r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r>
              <a:rPr lang="ja-JP" altLang="en-US" sz="2400" dirty="0"/>
              <a:t>本プロジェクトでは</a:t>
            </a:r>
            <a:endParaRPr lang="en-US" altLang="ja-JP" sz="2400" dirty="0"/>
          </a:p>
          <a:p>
            <a:r>
              <a:rPr lang="ja-JP" altLang="en-US" sz="2400" dirty="0"/>
              <a:t>音程と長さでそれぞれ中間層が</a:t>
            </a:r>
            <a:r>
              <a:rPr lang="en-US" altLang="ja-JP" sz="2400" dirty="0"/>
              <a:t>3</a:t>
            </a:r>
            <a:r>
              <a:rPr lang="ja-JP" altLang="en-US" sz="2400" dirty="0"/>
              <a:t>層ずつになっております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637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197A6-6AD0-4259-A2CD-EB48FFC1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665583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 dirty="0"/>
              <a:t>J</a:t>
            </a:r>
            <a:r>
              <a:rPr lang="en-US" altLang="ja-JP" sz="5400" b="1" dirty="0"/>
              <a:t>avaScript</a:t>
            </a:r>
            <a:r>
              <a:rPr lang="ja-JP" altLang="en-US" sz="5400" b="1" dirty="0"/>
              <a:t>のライブラリ</a:t>
            </a:r>
            <a:endParaRPr kumimoji="1" lang="ja-JP" altLang="en-US" sz="5400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04D7CC-F779-433D-AE3C-87186E0F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5" y="1681163"/>
            <a:ext cx="3850965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a</a:t>
            </a:r>
            <a:r>
              <a:rPr kumimoji="1" lang="en-US" altLang="ja-JP" sz="4000" dirty="0">
                <a:solidFill>
                  <a:srgbClr val="FF0000"/>
                </a:solidFill>
              </a:rPr>
              <a:t>bc.js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8F4E48-21EF-4E13-80A5-4B121603A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902" y="2505075"/>
            <a:ext cx="5157787" cy="1776639"/>
          </a:xfrm>
        </p:spPr>
        <p:txBody>
          <a:bodyPr/>
          <a:lstStyle/>
          <a:p>
            <a:r>
              <a:rPr lang="en-US" altLang="ja-JP" dirty="0"/>
              <a:t>abc.js</a:t>
            </a:r>
            <a:r>
              <a:rPr lang="ja-JP" altLang="en-US" dirty="0"/>
              <a:t>とは、ブラウザ上で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楽譜を表示するためのソフトウェアである。</a:t>
            </a:r>
            <a:r>
              <a:rPr lang="en-US" altLang="ja-JP" dirty="0"/>
              <a:t>JavaScript </a:t>
            </a:r>
            <a:r>
              <a:rPr lang="ja-JP" altLang="en-US" dirty="0"/>
              <a:t>と </a:t>
            </a:r>
            <a:r>
              <a:rPr lang="en-US" altLang="ja-JP" dirty="0"/>
              <a:t>SVG </a:t>
            </a:r>
            <a:r>
              <a:rPr lang="ja-JP" altLang="en-US" dirty="0"/>
              <a:t>の技術を用いている。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5078AA-A5F5-43D0-AEE2-E05387647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6210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Bootstrap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424D67-54E6-4C54-A76D-CB7F8926E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95471" y="2505075"/>
            <a:ext cx="6019800" cy="3684588"/>
          </a:xfrm>
        </p:spPr>
        <p:txBody>
          <a:bodyPr/>
          <a:lstStyle/>
          <a:p>
            <a:pPr marL="0" indent="0" fontAlgn="base">
              <a:buNone/>
            </a:pPr>
            <a:r>
              <a:rPr lang="ja-JP" altLang="en-US" b="1" dirty="0"/>
              <a:t>デザイン性の確保</a:t>
            </a:r>
            <a:endParaRPr lang="en-US" altLang="ja-JP" b="1" dirty="0"/>
          </a:p>
          <a:p>
            <a:pPr marL="0" indent="0" fontAlgn="base">
              <a:buNone/>
            </a:pPr>
            <a:r>
              <a:rPr lang="ja-JP" altLang="en-US" dirty="0"/>
              <a:t>「見やすさ」や「使いやすさ」に関わる見栄えも重要な要素とされています。</a:t>
            </a:r>
            <a:r>
              <a:rPr lang="en-US" altLang="ja-JP" dirty="0"/>
              <a:t>Bootstrap</a:t>
            </a:r>
            <a:r>
              <a:rPr lang="ja-JP" altLang="en-US" dirty="0"/>
              <a:t>では、あらかじめ用意されている</a:t>
            </a:r>
            <a:r>
              <a:rPr lang="en-US" altLang="ja-JP" dirty="0"/>
              <a:t>CSS</a:t>
            </a:r>
            <a:r>
              <a:rPr lang="ja-JP" altLang="en-US" dirty="0"/>
              <a:t>を適用することで、デザインが全くわからない人でも、ある程度の見栄えを確保することが可能です。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73B75C-03C8-43E5-ABEB-7DA838FC4C6F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8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B07C4-E9DF-4F67-BD06-F0441A00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615" y="527050"/>
            <a:ext cx="8256814" cy="1303337"/>
          </a:xfrm>
        </p:spPr>
        <p:txBody>
          <a:bodyPr>
            <a:normAutofit/>
          </a:bodyPr>
          <a:lstStyle/>
          <a:p>
            <a:pPr algn="l"/>
            <a:r>
              <a:rPr lang="en-US" altLang="ja-JP" sz="6600" b="1" dirty="0"/>
              <a:t>b</a:t>
            </a:r>
            <a:r>
              <a:rPr kumimoji="1" lang="en-US" altLang="ja-JP" sz="6600" b="1" dirty="0"/>
              <a:t>it composer</a:t>
            </a:r>
            <a:r>
              <a:rPr kumimoji="1" lang="ja-JP" altLang="en-US" sz="6600" b="1" dirty="0"/>
              <a:t>の機能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A4ABDA-9BC8-4D55-A847-B4791DFA0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595" y="2357483"/>
            <a:ext cx="11631385" cy="405220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5400" dirty="0"/>
              <a:t>・</a:t>
            </a:r>
            <a:r>
              <a:rPr lang="ja-JP" altLang="en-US" sz="4800" dirty="0"/>
              <a:t>サイト</a:t>
            </a:r>
            <a:r>
              <a:rPr kumimoji="1" lang="ja-JP" altLang="en-US" sz="4800" dirty="0"/>
              <a:t>から入力したメロディの続きをゲーム風にアレンジして作曲します。</a:t>
            </a:r>
            <a:endParaRPr kumimoji="1" lang="en-US" altLang="ja-JP" sz="4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F5EE5A-F1DB-4AAF-B3AD-14EB82B540EB}"/>
              </a:ext>
            </a:extLst>
          </p:cNvPr>
          <p:cNvSpPr/>
          <p:nvPr/>
        </p:nvSpPr>
        <p:spPr>
          <a:xfrm>
            <a:off x="8268101" y="0"/>
            <a:ext cx="39238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8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0428C-C842-4E9B-9753-D4AEB8A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目次</a:t>
            </a:r>
            <a:endParaRPr kumimoji="1" lang="ja-JP" altLang="en-US" sz="4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33422F-0C07-4AEE-A9DB-DB7984FD0928}"/>
              </a:ext>
            </a:extLst>
          </p:cNvPr>
          <p:cNvSpPr txBox="1"/>
          <p:nvPr/>
        </p:nvSpPr>
        <p:spPr>
          <a:xfrm>
            <a:off x="733136" y="1462089"/>
            <a:ext cx="69173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bit composer</a:t>
            </a:r>
            <a:r>
              <a:rPr lang="ja-JP" altLang="en-US" sz="2800" dirty="0"/>
              <a:t>とは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システム構成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bit composer</a:t>
            </a:r>
            <a:r>
              <a:rPr lang="ja-JP" altLang="en-US" sz="2800" dirty="0"/>
              <a:t>の機能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sz="2800" dirty="0"/>
              <a:t>WEBGUI</a:t>
            </a:r>
            <a:r>
              <a:rPr kumimoji="1" lang="ja-JP" altLang="en-US" sz="2800" dirty="0"/>
              <a:t>の振る舞い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システムの構成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自動作曲①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自動作曲の方法②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WEBGUI</a:t>
            </a:r>
            <a:r>
              <a:rPr lang="ja-JP" altLang="en-US" sz="2800" dirty="0"/>
              <a:t>の仕組み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デモンストレーション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今後の課題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まとめ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メンバー紹介</a:t>
            </a:r>
            <a:endParaRPr lang="en-US" altLang="ja-JP" sz="2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88BCE-6C4C-4A71-AC63-E51B55C1D7F1}"/>
              </a:ext>
            </a:extLst>
          </p:cNvPr>
          <p:cNvSpPr/>
          <p:nvPr/>
        </p:nvSpPr>
        <p:spPr>
          <a:xfrm>
            <a:off x="8287352" y="0"/>
            <a:ext cx="390464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3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508000" y="2433729"/>
            <a:ext cx="10913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AI</a:t>
            </a:r>
            <a:r>
              <a:rPr lang="ja-JP" altLang="en-US" sz="3200" dirty="0"/>
              <a:t>を使ったゲーム音楽風の自動作曲アプリ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初心者でも簡単に作曲できる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551542"/>
            <a:ext cx="6879771" cy="961345"/>
          </a:xfrm>
        </p:spPr>
        <p:txBody>
          <a:bodyPr>
            <a:normAutofit/>
          </a:bodyPr>
          <a:lstStyle/>
          <a:p>
            <a:r>
              <a:rPr kumimoji="1" lang="en-US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游ゴシック" panose="020B0400000000000000" pitchFamily="50" charset="-128"/>
                <a:cs typeface="+mn-cs"/>
              </a:rPr>
              <a:t>bit composer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B9583C-E209-4C7E-AAAE-DC05F43D9F5A}"/>
              </a:ext>
            </a:extLst>
          </p:cNvPr>
          <p:cNvSpPr/>
          <p:nvPr/>
        </p:nvSpPr>
        <p:spPr>
          <a:xfrm>
            <a:off x="8296977" y="0"/>
            <a:ext cx="389502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08DAC-6E3F-4297-8A6E-2FAEBAF0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89151"/>
            <a:ext cx="5952898" cy="1273393"/>
          </a:xfrm>
        </p:spPr>
        <p:txBody>
          <a:bodyPr>
            <a:normAutofit/>
          </a:bodyPr>
          <a:lstStyle/>
          <a:p>
            <a:r>
              <a:rPr kumimoji="1" lang="en-US" altLang="ja-JP" sz="4800" b="1" dirty="0"/>
              <a:t>WEBGUI</a:t>
            </a:r>
            <a:r>
              <a:rPr kumimoji="1" lang="ja-JP" altLang="en-US" sz="4800" b="1" dirty="0"/>
              <a:t>の</a:t>
            </a:r>
            <a:r>
              <a:rPr lang="ja-JP" altLang="en-US" sz="4800" b="1" dirty="0"/>
              <a:t>操作</a:t>
            </a:r>
            <a:endParaRPr kumimoji="1" lang="ja-JP" altLang="en-US" sz="48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DFBC87AE-945E-4952-AF76-7052469DD3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75" y="2075247"/>
            <a:ext cx="7801991" cy="3831771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547DF9-D26C-401C-B92F-78096A655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32000"/>
            <a:ext cx="3209698" cy="2101225"/>
          </a:xfrm>
        </p:spPr>
        <p:txBody>
          <a:bodyPr/>
          <a:lstStyle/>
          <a:p>
            <a:r>
              <a:rPr lang="ja-JP" altLang="en-US" sz="2800" dirty="0"/>
              <a:t>①楽譜</a:t>
            </a:r>
            <a:endParaRPr lang="en-US" altLang="ja-JP" sz="2800" dirty="0"/>
          </a:p>
          <a:p>
            <a:r>
              <a:rPr kumimoji="1" lang="ja-JP" altLang="en-US" sz="2800" dirty="0"/>
              <a:t>②</a:t>
            </a:r>
            <a:r>
              <a:rPr lang="ja-JP" altLang="en-US" sz="2800" dirty="0"/>
              <a:t>ピアノ</a:t>
            </a:r>
            <a:endParaRPr lang="en-US" altLang="ja-JP" sz="2800" dirty="0"/>
          </a:p>
          <a:p>
            <a:r>
              <a:rPr lang="ja-JP" altLang="en-US" sz="2800" dirty="0"/>
              <a:t>③音符 休符</a:t>
            </a:r>
            <a:endParaRPr lang="en-US" altLang="ja-JP" sz="2800" dirty="0"/>
          </a:p>
          <a:p>
            <a:r>
              <a:rPr lang="ja-JP" altLang="en-US" sz="2800" dirty="0"/>
              <a:t>④送信</a:t>
            </a:r>
            <a:endParaRPr lang="en-US" altLang="ja-JP" sz="2800" dirty="0"/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1AB9D3B-5670-400A-BCCB-5F614A7A2168}"/>
              </a:ext>
            </a:extLst>
          </p:cNvPr>
          <p:cNvSpPr/>
          <p:nvPr/>
        </p:nvSpPr>
        <p:spPr>
          <a:xfrm>
            <a:off x="8287352" y="0"/>
            <a:ext cx="3904649" cy="1944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D44495AE-7036-4E44-A4F9-DD8DD1DF373E}"/>
              </a:ext>
            </a:extLst>
          </p:cNvPr>
          <p:cNvSpPr/>
          <p:nvPr/>
        </p:nvSpPr>
        <p:spPr>
          <a:xfrm>
            <a:off x="9967857" y="2216578"/>
            <a:ext cx="783925" cy="630487"/>
          </a:xfrm>
          <a:prstGeom prst="wedgeRectCallout">
            <a:avLst>
              <a:gd name="adj1" fmla="val -94537"/>
              <a:gd name="adj2" fmla="val 98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50AE4DAF-C04F-4B05-86A7-994D5991264B}"/>
              </a:ext>
            </a:extLst>
          </p:cNvPr>
          <p:cNvSpPr/>
          <p:nvPr/>
        </p:nvSpPr>
        <p:spPr>
          <a:xfrm>
            <a:off x="5092918" y="3569776"/>
            <a:ext cx="653143" cy="563449"/>
          </a:xfrm>
          <a:prstGeom prst="wedgeRectCallout">
            <a:avLst>
              <a:gd name="adj1" fmla="val 136945"/>
              <a:gd name="adj2" fmla="val 882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C5F59958-6ED0-4C0B-B036-11030E727154}"/>
              </a:ext>
            </a:extLst>
          </p:cNvPr>
          <p:cNvSpPr/>
          <p:nvPr/>
        </p:nvSpPr>
        <p:spPr>
          <a:xfrm>
            <a:off x="4869926" y="4738397"/>
            <a:ext cx="653143" cy="563449"/>
          </a:xfrm>
          <a:prstGeom prst="wedgeRectCallout">
            <a:avLst>
              <a:gd name="adj1" fmla="val -45276"/>
              <a:gd name="adj2" fmla="val 779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③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4342CBC3-3645-4FD8-98CB-5018117D9859}"/>
              </a:ext>
            </a:extLst>
          </p:cNvPr>
          <p:cNvSpPr/>
          <p:nvPr/>
        </p:nvSpPr>
        <p:spPr>
          <a:xfrm>
            <a:off x="10865982" y="4133225"/>
            <a:ext cx="653143" cy="656397"/>
          </a:xfrm>
          <a:prstGeom prst="wedgeRectCallout">
            <a:avLst>
              <a:gd name="adj1" fmla="val -107499"/>
              <a:gd name="adj2" fmla="val 1603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1C8BCC-411D-4F83-AABD-4DF9CF64FCE1}"/>
              </a:ext>
            </a:extLst>
          </p:cNvPr>
          <p:cNvSpPr txBox="1"/>
          <p:nvPr/>
        </p:nvSpPr>
        <p:spPr>
          <a:xfrm>
            <a:off x="7997371" y="6037962"/>
            <a:ext cx="39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Backspace</a:t>
            </a:r>
            <a:r>
              <a:rPr lang="ja-JP" altLang="en-US" dirty="0"/>
              <a:t>で削除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スペースキーで休符ができます。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61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39086-0EF7-4A7E-80FC-A3197BF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WEBGUI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6610B6-6291-43C4-A94F-98F87E484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90" y="199020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鍵盤を引く動作は</a:t>
            </a:r>
            <a:r>
              <a:rPr lang="ja-JP" altLang="en-US" dirty="0"/>
              <a:t>イベント処理で音と鍵盤の押下した時の色を変えています。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また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楽譜表示は</a:t>
            </a:r>
            <a:r>
              <a:rPr lang="en-US" altLang="ja-JP" dirty="0"/>
              <a:t>abc.js</a:t>
            </a:r>
            <a:r>
              <a:rPr lang="ja-JP" altLang="en-US" dirty="0"/>
              <a:t>の機能を使用しています。</a:t>
            </a:r>
            <a:endParaRPr kumimoji="1" lang="en-US" altLang="ja-JP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D7FE7CF4-D112-403F-8B47-971424D246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75" y="1990205"/>
            <a:ext cx="4616523" cy="4663021"/>
          </a:xfr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CCDE59-0CB2-42DD-82C5-0F9D949D409F}"/>
              </a:ext>
            </a:extLst>
          </p:cNvPr>
          <p:cNvSpPr/>
          <p:nvPr/>
        </p:nvSpPr>
        <p:spPr>
          <a:xfrm>
            <a:off x="8287352" y="0"/>
            <a:ext cx="390464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システムの構成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500090" y="569071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60422A-0E17-4CFD-BEB9-7760F9CBBC2F}"/>
              </a:ext>
            </a:extLst>
          </p:cNvPr>
          <p:cNvSpPr txBox="1"/>
          <p:nvPr/>
        </p:nvSpPr>
        <p:spPr>
          <a:xfrm>
            <a:off x="6536746" y="2600875"/>
            <a:ext cx="17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384ED3-F2CA-4265-81B4-9512F7AFB0AE}"/>
              </a:ext>
            </a:extLst>
          </p:cNvPr>
          <p:cNvGrpSpPr/>
          <p:nvPr/>
        </p:nvGrpSpPr>
        <p:grpSpPr>
          <a:xfrm>
            <a:off x="472617" y="1058779"/>
            <a:ext cx="10423182" cy="5602241"/>
            <a:chOff x="981144" y="1836601"/>
            <a:chExt cx="11086668" cy="4714911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0D37746-D309-40AE-A0C0-3A39F14887D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17429" y="3415477"/>
              <a:ext cx="48644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363515F-582E-486F-8337-D44AC2A6D036}"/>
                </a:ext>
              </a:extLst>
            </p:cNvPr>
            <p:cNvGrpSpPr/>
            <p:nvPr/>
          </p:nvGrpSpPr>
          <p:grpSpPr>
            <a:xfrm>
              <a:off x="981144" y="1836601"/>
              <a:ext cx="11086668" cy="4714911"/>
              <a:chOff x="1053901" y="1731748"/>
              <a:chExt cx="11582255" cy="4867215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ECD8D03-A540-4384-92DB-DC4154AD1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3901" y="2827390"/>
                <a:ext cx="1516349" cy="1293028"/>
              </a:xfrm>
              <a:prstGeom prst="rect">
                <a:avLst/>
              </a:prstGeom>
            </p:spPr>
          </p:pic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22232900-CF15-42ED-B61D-004E36DA459A}"/>
                  </a:ext>
                </a:extLst>
              </p:cNvPr>
              <p:cNvSpPr/>
              <p:nvPr/>
            </p:nvSpPr>
            <p:spPr>
              <a:xfrm>
                <a:off x="3061722" y="3145706"/>
                <a:ext cx="930442" cy="5654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F635ED6F-6CE3-4C81-B91F-622759D5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279" y="2777694"/>
                <a:ext cx="1167864" cy="1167864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46EACE-71CE-49D5-8C38-4DEC4EDA1C9E}"/>
                  </a:ext>
                </a:extLst>
              </p:cNvPr>
              <p:cNvSpPr txBox="1"/>
              <p:nvPr/>
            </p:nvSpPr>
            <p:spPr>
              <a:xfrm>
                <a:off x="1072255" y="4382578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ユーザ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13CACD0-2EF9-40DA-A533-DF471D753942}"/>
                  </a:ext>
                </a:extLst>
              </p:cNvPr>
              <p:cNvGrpSpPr/>
              <p:nvPr/>
            </p:nvGrpSpPr>
            <p:grpSpPr>
              <a:xfrm>
                <a:off x="5912025" y="1973121"/>
                <a:ext cx="5143125" cy="4399555"/>
                <a:chOff x="6168761" y="1712782"/>
                <a:chExt cx="4796670" cy="4399555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B130732D-09B9-4E65-ADEE-5983671C3596}"/>
                    </a:ext>
                  </a:extLst>
                </p:cNvPr>
                <p:cNvGrpSpPr/>
                <p:nvPr/>
              </p:nvGrpSpPr>
              <p:grpSpPr>
                <a:xfrm>
                  <a:off x="6245045" y="3581188"/>
                  <a:ext cx="4720386" cy="2531149"/>
                  <a:chOff x="6018216" y="3918273"/>
                  <a:chExt cx="4720386" cy="2531149"/>
                </a:xfrm>
              </p:grpSpPr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93A19059-D052-447A-924F-5E9291ABD726}"/>
                      </a:ext>
                    </a:extLst>
                  </p:cNvPr>
                  <p:cNvSpPr/>
                  <p:nvPr/>
                </p:nvSpPr>
                <p:spPr>
                  <a:xfrm>
                    <a:off x="6018216" y="4804814"/>
                    <a:ext cx="2556722" cy="164460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3200" dirty="0"/>
                      <a:t>自動作曲</a:t>
                    </a:r>
                    <a:r>
                      <a:rPr kumimoji="1" lang="en-US" altLang="ja-JP" sz="3200" dirty="0"/>
                      <a:t>AI</a:t>
                    </a:r>
                  </a:p>
                </p:txBody>
              </p:sp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0E94323-8F75-4A70-A78E-EEA688500E66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848" y="3918273"/>
                    <a:ext cx="1481754" cy="413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C29707AB-F090-4A48-B64A-2FF4BBC21EE0}"/>
                    </a:ext>
                  </a:extLst>
                </p:cNvPr>
                <p:cNvSpPr/>
                <p:nvPr/>
              </p:nvSpPr>
              <p:spPr>
                <a:xfrm>
                  <a:off x="6168761" y="1712782"/>
                  <a:ext cx="2599949" cy="1738069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3200" dirty="0"/>
                    <a:t>Web</a:t>
                  </a:r>
                  <a:r>
                    <a:rPr kumimoji="1" lang="ja-JP" altLang="en-US" sz="3200" dirty="0"/>
                    <a:t>ページ</a:t>
                  </a:r>
                  <a:endParaRPr kumimoji="1" lang="en-US" altLang="ja-JP" sz="3200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A03AC9-8821-48AC-BA65-0549CDC13148}"/>
                  </a:ext>
                </a:extLst>
              </p:cNvPr>
              <p:cNvSpPr txBox="1"/>
              <p:nvPr/>
            </p:nvSpPr>
            <p:spPr>
              <a:xfrm>
                <a:off x="3555063" y="4405670"/>
                <a:ext cx="1947283" cy="58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Apache</a:t>
                </a:r>
              </a:p>
              <a:p>
                <a:pPr algn="ctr"/>
                <a:r>
                  <a:rPr kumimoji="1" lang="ja-JP" altLang="en-US" dirty="0"/>
                  <a:t>サーバ</a:t>
                </a:r>
              </a:p>
            </p:txBody>
          </p: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3E4728B6-A949-481A-AA16-4CC4E0B49521}"/>
                  </a:ext>
                </a:extLst>
              </p:cNvPr>
              <p:cNvSpPr/>
              <p:nvPr/>
            </p:nvSpPr>
            <p:spPr>
              <a:xfrm>
                <a:off x="5657617" y="1731748"/>
                <a:ext cx="6978539" cy="4867215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CD242-3438-41A6-B084-F612C8F20720}"/>
                  </a:ext>
                </a:extLst>
              </p:cNvPr>
              <p:cNvSpPr txBox="1"/>
              <p:nvPr/>
            </p:nvSpPr>
            <p:spPr>
              <a:xfrm>
                <a:off x="5321415" y="2877164"/>
                <a:ext cx="3628866" cy="38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b="1" dirty="0"/>
              </a:p>
            </p:txBody>
          </p:sp>
        </p:grp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FCB024A7-5A96-43FB-87BB-5B7A462F3E4C}"/>
              </a:ext>
            </a:extLst>
          </p:cNvPr>
          <p:cNvSpPr/>
          <p:nvPr/>
        </p:nvSpPr>
        <p:spPr>
          <a:xfrm>
            <a:off x="5272203" y="3622719"/>
            <a:ext cx="870857" cy="8979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5FE8F1E3-DFBC-4681-AB9C-5DB6E8CA5E85}"/>
              </a:ext>
            </a:extLst>
          </p:cNvPr>
          <p:cNvSpPr/>
          <p:nvPr/>
        </p:nvSpPr>
        <p:spPr>
          <a:xfrm>
            <a:off x="6426669" y="3560852"/>
            <a:ext cx="827628" cy="86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92416DE-C061-48BB-8487-20174CC81A10}"/>
              </a:ext>
            </a:extLst>
          </p:cNvPr>
          <p:cNvSpPr/>
          <p:nvPr/>
        </p:nvSpPr>
        <p:spPr>
          <a:xfrm>
            <a:off x="7718513" y="2503436"/>
            <a:ext cx="2508760" cy="1387149"/>
          </a:xfrm>
          <a:prstGeom prst="wedgeRectCallout">
            <a:avLst>
              <a:gd name="adj1" fmla="val -68475"/>
              <a:gd name="adj2" fmla="val 890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入力した音データから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自動作曲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6C99AA-E322-471C-97CB-3B9102F83566}"/>
              </a:ext>
            </a:extLst>
          </p:cNvPr>
          <p:cNvSpPr/>
          <p:nvPr/>
        </p:nvSpPr>
        <p:spPr>
          <a:xfrm>
            <a:off x="8255201" y="0"/>
            <a:ext cx="3936800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7861856" cy="1325563"/>
          </a:xfrm>
        </p:spPr>
        <p:txBody>
          <a:bodyPr/>
          <a:lstStyle/>
          <a:p>
            <a:r>
              <a:rPr kumimoji="1" lang="ja-JP" altLang="en-US" dirty="0"/>
              <a:t>自動作曲の方法について①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0882A-4355-47F4-AF33-BCDDEF29CD40}"/>
              </a:ext>
            </a:extLst>
          </p:cNvPr>
          <p:cNvSpPr txBox="1"/>
          <p:nvPr/>
        </p:nvSpPr>
        <p:spPr>
          <a:xfrm>
            <a:off x="859972" y="2520094"/>
            <a:ext cx="6850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RNN</a:t>
            </a:r>
            <a:r>
              <a:rPr lang="ja-JP" altLang="en-US" sz="3200" dirty="0"/>
              <a:t>は時系列ごとデータを学習させることができることが特徴です。</a:t>
            </a:r>
            <a:endParaRPr lang="en-US" altLang="ja-JP" sz="32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740093-7563-426F-BF34-5C0F5142587F}"/>
              </a:ext>
            </a:extLst>
          </p:cNvPr>
          <p:cNvGrpSpPr/>
          <p:nvPr/>
        </p:nvGrpSpPr>
        <p:grpSpPr>
          <a:xfrm>
            <a:off x="5226621" y="3851711"/>
            <a:ext cx="4374500" cy="2846486"/>
            <a:chOff x="4753742" y="2059221"/>
            <a:chExt cx="5683239" cy="3920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/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/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/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/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/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/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/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/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/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/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E1B2DB39-3376-4335-A8A8-0C6F6C6A6C3A}"/>
                </a:ext>
              </a:extLst>
            </p:cNvPr>
            <p:cNvSpPr/>
            <p:nvPr/>
          </p:nvSpPr>
          <p:spPr>
            <a:xfrm>
              <a:off x="7283170" y="3791721"/>
              <a:ext cx="461537" cy="5224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8D353070-D5B9-415B-810A-68B888DD67E0}"/>
                </a:ext>
              </a:extLst>
            </p:cNvPr>
            <p:cNvSpPr/>
            <p:nvPr/>
          </p:nvSpPr>
          <p:spPr>
            <a:xfrm>
              <a:off x="8970915" y="3757994"/>
              <a:ext cx="461536" cy="522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94296AF-0EA5-457B-B88E-DB3DC513158D}"/>
                </a:ext>
              </a:extLst>
            </p:cNvPr>
            <p:cNvSpPr/>
            <p:nvPr/>
          </p:nvSpPr>
          <p:spPr>
            <a:xfrm rot="16200000">
              <a:off x="6456333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E5843F8F-DABB-49F6-99E8-81A4710A7886}"/>
                </a:ext>
              </a:extLst>
            </p:cNvPr>
            <p:cNvSpPr/>
            <p:nvPr/>
          </p:nvSpPr>
          <p:spPr>
            <a:xfrm rot="16200000">
              <a:off x="6459664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1DB7A5A2-12D0-4E44-9041-536E881542B9}"/>
                </a:ext>
              </a:extLst>
            </p:cNvPr>
            <p:cNvSpPr/>
            <p:nvPr/>
          </p:nvSpPr>
          <p:spPr>
            <a:xfrm rot="16200000">
              <a:off x="9832470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5773B234-C541-4E3B-BCB5-FC2757BB01BE}"/>
                </a:ext>
              </a:extLst>
            </p:cNvPr>
            <p:cNvSpPr/>
            <p:nvPr/>
          </p:nvSpPr>
          <p:spPr>
            <a:xfrm rot="16200000">
              <a:off x="9832469" y="4552700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88A7E96-88D8-49D4-995F-FCECC79C5BB8}"/>
                </a:ext>
              </a:extLst>
            </p:cNvPr>
            <p:cNvSpPr/>
            <p:nvPr/>
          </p:nvSpPr>
          <p:spPr>
            <a:xfrm rot="16200000">
              <a:off x="8102222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1718B8-C84A-4924-9260-5E8D610C84D3}"/>
              </a:ext>
            </a:extLst>
          </p:cNvPr>
          <p:cNvGrpSpPr/>
          <p:nvPr/>
        </p:nvGrpSpPr>
        <p:grpSpPr>
          <a:xfrm>
            <a:off x="716430" y="3817490"/>
            <a:ext cx="2475585" cy="2979628"/>
            <a:chOff x="966797" y="577821"/>
            <a:chExt cx="1905932" cy="5300325"/>
          </a:xfrm>
        </p:grpSpPr>
        <p:sp>
          <p:nvSpPr>
            <p:cNvPr id="24" name="フローチャート: 結合子 23">
              <a:extLst>
                <a:ext uri="{FF2B5EF4-FFF2-40B4-BE49-F238E27FC236}">
                  <a16:creationId xmlns:a16="http://schemas.microsoft.com/office/drawing/2014/main" id="{33EC7030-C6D2-499A-A852-1D563921CE10}"/>
                </a:ext>
              </a:extLst>
            </p:cNvPr>
            <p:cNvSpPr/>
            <p:nvPr/>
          </p:nvSpPr>
          <p:spPr>
            <a:xfrm>
              <a:off x="1755019" y="2068098"/>
              <a:ext cx="629623" cy="74212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/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/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矢印: 右カーブ 26">
              <a:extLst>
                <a:ext uri="{FF2B5EF4-FFF2-40B4-BE49-F238E27FC236}">
                  <a16:creationId xmlns:a16="http://schemas.microsoft.com/office/drawing/2014/main" id="{4BE64257-4078-4315-AFDE-DC8D987CB3EE}"/>
                </a:ext>
              </a:extLst>
            </p:cNvPr>
            <p:cNvSpPr/>
            <p:nvPr/>
          </p:nvSpPr>
          <p:spPr>
            <a:xfrm>
              <a:off x="966797" y="2623767"/>
              <a:ext cx="719735" cy="2936797"/>
            </a:xfrm>
            <a:prstGeom prst="curved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矢印: 右 27">
              <a:extLst>
                <a:ext uri="{FF2B5EF4-FFF2-40B4-BE49-F238E27FC236}">
                  <a16:creationId xmlns:a16="http://schemas.microsoft.com/office/drawing/2014/main" id="{5E159CB0-C13A-4F35-9052-65550495FE05}"/>
                </a:ext>
              </a:extLst>
            </p:cNvPr>
            <p:cNvSpPr/>
            <p:nvPr/>
          </p:nvSpPr>
          <p:spPr>
            <a:xfrm rot="16200000">
              <a:off x="1845176" y="2911876"/>
              <a:ext cx="561809" cy="5171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7DFA050-E407-4C28-AFC1-52D738AC70AF}"/>
                </a:ext>
              </a:extLst>
            </p:cNvPr>
            <p:cNvSpPr/>
            <p:nvPr/>
          </p:nvSpPr>
          <p:spPr>
            <a:xfrm rot="16200000">
              <a:off x="1845177" y="4407817"/>
              <a:ext cx="561809" cy="5171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CF4B31C-9996-41A4-89AB-E23EEEEC5BF9}"/>
                </a:ext>
              </a:extLst>
            </p:cNvPr>
            <p:cNvSpPr txBox="1"/>
            <p:nvPr/>
          </p:nvSpPr>
          <p:spPr>
            <a:xfrm>
              <a:off x="1266930" y="577821"/>
              <a:ext cx="1605799" cy="131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/>
                <a:t>中</a:t>
              </a:r>
              <a:r>
                <a:rPr lang="ja-JP" altLang="en-US" sz="4000" dirty="0"/>
                <a:t>間</a:t>
              </a:r>
              <a:r>
                <a:rPr kumimoji="1" lang="ja-JP" altLang="en-US" sz="4000" dirty="0"/>
                <a:t>層</a:t>
              </a:r>
            </a:p>
          </p:txBody>
        </p:sp>
      </p:grpSp>
      <p:sp>
        <p:nvSpPr>
          <p:cNvPr id="4" name="矢印: 右 3">
            <a:extLst>
              <a:ext uri="{FF2B5EF4-FFF2-40B4-BE49-F238E27FC236}">
                <a16:creationId xmlns:a16="http://schemas.microsoft.com/office/drawing/2014/main" id="{511DAD3B-B48D-417C-B5A3-55327C0E595A}"/>
              </a:ext>
            </a:extLst>
          </p:cNvPr>
          <p:cNvSpPr/>
          <p:nvPr/>
        </p:nvSpPr>
        <p:spPr>
          <a:xfrm>
            <a:off x="3191915" y="4876403"/>
            <a:ext cx="1586216" cy="8176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11D9D7-DDAD-4E6D-AF9B-5026FF82557A}"/>
              </a:ext>
            </a:extLst>
          </p:cNvPr>
          <p:cNvSpPr/>
          <p:nvPr/>
        </p:nvSpPr>
        <p:spPr>
          <a:xfrm>
            <a:off x="8331587" y="0"/>
            <a:ext cx="386041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82CA7B2C-E357-49E5-8E29-C81F38F1A16E}"/>
              </a:ext>
            </a:extLst>
          </p:cNvPr>
          <p:cNvSpPr/>
          <p:nvPr/>
        </p:nvSpPr>
        <p:spPr>
          <a:xfrm>
            <a:off x="6058929" y="5096186"/>
            <a:ext cx="346028" cy="378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F0C327F9-202A-4AFB-95A7-AA4334E1438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59972" y="1617267"/>
            <a:ext cx="7180411" cy="10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リカレントニューラルネットワーク</a:t>
            </a:r>
            <a:r>
              <a:rPr lang="en-US" altLang="ja-JP" sz="3200" dirty="0">
                <a:solidFill>
                  <a:srgbClr val="FF0000"/>
                </a:solidFill>
              </a:rPr>
              <a:t>(</a:t>
            </a:r>
            <a:r>
              <a:rPr lang="en-US" altLang="ja-JP" sz="3200" dirty="0">
                <a:solidFill>
                  <a:srgbClr val="FF0000"/>
                </a:solidFill>
                <a:highlight>
                  <a:srgbClr val="FFFF00"/>
                </a:highlight>
              </a:rPr>
              <a:t>RNN</a:t>
            </a:r>
            <a:r>
              <a:rPr lang="en-US" altLang="ja-JP" sz="3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4BC50-3672-4E36-B845-B0805C65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674914"/>
            <a:ext cx="8186058" cy="76199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 dirty="0"/>
              <a:t>自動作曲の方法について</a:t>
            </a:r>
            <a:r>
              <a:rPr lang="ja-JP" altLang="en-US" sz="4400" dirty="0"/>
              <a:t>②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C25DE3-0B4C-4CF0-BA61-8328FBB6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436913"/>
            <a:ext cx="6487886" cy="566058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/>
              <a:t>入力から出力までの工程</a:t>
            </a: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CD0D9E-E9E7-46E2-B83D-0FDBEAE480FF}"/>
              </a:ext>
            </a:extLst>
          </p:cNvPr>
          <p:cNvSpPr/>
          <p:nvPr/>
        </p:nvSpPr>
        <p:spPr>
          <a:xfrm>
            <a:off x="8306602" y="0"/>
            <a:ext cx="38853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873D5251-D0E9-4E04-B6EB-993451D4E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664376"/>
              </p:ext>
            </p:extLst>
          </p:nvPr>
        </p:nvGraphicFramePr>
        <p:xfrm>
          <a:off x="718455" y="2373086"/>
          <a:ext cx="10537373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3914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アプリの使い方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デモンストレーション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11D7B1-58DD-4CF5-A1C5-3743A5F603E7}"/>
              </a:ext>
            </a:extLst>
          </p:cNvPr>
          <p:cNvSpPr txBox="1"/>
          <p:nvPr/>
        </p:nvSpPr>
        <p:spPr>
          <a:xfrm>
            <a:off x="1001729" y="1752851"/>
            <a:ext cx="77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3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E0FAFE-D088-40D5-95FA-AD210674E3BC}"/>
              </a:ext>
            </a:extLst>
          </p:cNvPr>
          <p:cNvSpPr txBox="1"/>
          <p:nvPr/>
        </p:nvSpPr>
        <p:spPr>
          <a:xfrm>
            <a:off x="6513534" y="3734431"/>
            <a:ext cx="49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音楽を</a:t>
            </a:r>
            <a:r>
              <a:rPr kumimoji="1" lang="ja-JP" altLang="en-US" sz="2800" dirty="0"/>
              <a:t>作成できたら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FF0000"/>
                </a:solidFill>
              </a:rPr>
              <a:t>送信ボタン</a:t>
            </a:r>
            <a:r>
              <a:rPr lang="ja-JP" altLang="en-US" sz="2800" dirty="0"/>
              <a:t>を押してください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ED7E17-895F-498A-AB79-2986A9065572}"/>
              </a:ext>
            </a:extLst>
          </p:cNvPr>
          <p:cNvSpPr txBox="1"/>
          <p:nvPr/>
        </p:nvSpPr>
        <p:spPr>
          <a:xfrm>
            <a:off x="6456219" y="4967740"/>
            <a:ext cx="354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生成に約一分掛かります</a:t>
            </a:r>
            <a:r>
              <a:rPr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ja-JP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A0EE7E-F114-45C1-AC10-7408CA7D971A}"/>
              </a:ext>
            </a:extLst>
          </p:cNvPr>
          <p:cNvSpPr/>
          <p:nvPr/>
        </p:nvSpPr>
        <p:spPr>
          <a:xfrm>
            <a:off x="8229601" y="0"/>
            <a:ext cx="3962400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EE24F6-7641-4BFD-B136-01A2ED1D96E9}"/>
              </a:ext>
            </a:extLst>
          </p:cNvPr>
          <p:cNvSpPr/>
          <p:nvPr/>
        </p:nvSpPr>
        <p:spPr>
          <a:xfrm>
            <a:off x="505690" y="3605890"/>
            <a:ext cx="5590310" cy="2723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デモンストレーションの動画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2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5842</TotalTime>
  <Words>884</Words>
  <Application>Microsoft Office PowerPoint</Application>
  <PresentationFormat>ワイド画面</PresentationFormat>
  <Paragraphs>160</Paragraphs>
  <Slides>17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游ゴシック</vt:lpstr>
      <vt:lpstr>游ゴシック Light</vt:lpstr>
      <vt:lpstr>Arial</vt:lpstr>
      <vt:lpstr>Cambria Math</vt:lpstr>
      <vt:lpstr>Roboto</vt:lpstr>
      <vt:lpstr>Trebuchet MS</vt:lpstr>
      <vt:lpstr>Office テーマ</vt:lpstr>
      <vt:lpstr>第三回プレゼンテーション</vt:lpstr>
      <vt:lpstr>目次</vt:lpstr>
      <vt:lpstr>bit composer</vt:lpstr>
      <vt:lpstr>WEBGUIの操作</vt:lpstr>
      <vt:lpstr>WEBGUIの仕組み</vt:lpstr>
      <vt:lpstr>システムの構成</vt:lpstr>
      <vt:lpstr>自動作曲の方法について①</vt:lpstr>
      <vt:lpstr>自動作曲の方法について②</vt:lpstr>
      <vt:lpstr>アプリの使い方(デモンストレーション)</vt:lpstr>
      <vt:lpstr>今後の課題</vt:lpstr>
      <vt:lpstr>bit composerのまとめ</vt:lpstr>
      <vt:lpstr>メンバー紹介</vt:lpstr>
      <vt:lpstr>ご清聴ありがとうございました </vt:lpstr>
      <vt:lpstr>Pythonのライブラリ①</vt:lpstr>
      <vt:lpstr> Pythonのライブラリ②</vt:lpstr>
      <vt:lpstr>JavaScriptのライブラリ</vt:lpstr>
      <vt:lpstr>bit composerの機能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吉川 孟志</cp:lastModifiedBy>
  <cp:revision>340</cp:revision>
  <dcterms:created xsi:type="dcterms:W3CDTF">2021-09-27T05:00:21Z</dcterms:created>
  <dcterms:modified xsi:type="dcterms:W3CDTF">2022-02-07T07:20:28Z</dcterms:modified>
</cp:coreProperties>
</file>