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9" r:id="rId2"/>
    <p:sldId id="260" r:id="rId3"/>
    <p:sldId id="276" r:id="rId4"/>
    <p:sldId id="268" r:id="rId5"/>
    <p:sldId id="274" r:id="rId6"/>
    <p:sldId id="272" r:id="rId7"/>
    <p:sldId id="273" r:id="rId8"/>
    <p:sldId id="275" r:id="rId9"/>
    <p:sldId id="262" r:id="rId10"/>
    <p:sldId id="263" r:id="rId11"/>
    <p:sldId id="269" r:id="rId12"/>
    <p:sldId id="277" r:id="rId13"/>
    <p:sldId id="264" r:id="rId14"/>
    <p:sldId id="271" r:id="rId15"/>
    <p:sldId id="265" r:id="rId16"/>
    <p:sldId id="266" r:id="rId1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吉川 孟志" initials="吉川" lastIdx="1" clrIdx="0">
    <p:extLst>
      <p:ext uri="{19B8F6BF-5375-455C-9EA6-DF929625EA0E}">
        <p15:presenceInfo xmlns:p15="http://schemas.microsoft.com/office/powerpoint/2012/main" userId="S-1-5-21-4206470692-4146437883-2304300903-249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68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0-05T13:50:07.738" idx="1">
    <p:pos x="637" y="2426"/>
    <p:text>ここにmidiの説明を入れる</p:text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E7C3F7-5C92-45C1-81B6-3020317CA2CB}" type="datetimeFigureOut">
              <a:rPr kumimoji="1" lang="ja-JP" altLang="en-US" smtClean="0"/>
              <a:t>2021/10/5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808316-81CD-4B36-BDD1-D6460C124C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7849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098A06-4B5A-4A89-A287-597F6419D8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E87938E-F262-4016-BBBB-DC66353993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A32F688-DB87-4D6E-8E5B-03873ED4C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2021/10/5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D4CD334-74CF-4674-9643-920F847E6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331E188-1F96-4016-A34D-04CAE8CEC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2546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4206F6-0E2B-498C-B080-8BB3F816E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85428BF-A498-4E57-B29A-2E70E1FE40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4824935-C00D-4164-81DC-F618A43EA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2021/10/5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4232916-E7BB-4794-9A89-5DC768E68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A85125E-305E-41D6-BEC1-246F402AB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1053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2955A5B-1411-4CFA-9E63-8DDB75C283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8590367-307A-4F38-A8D1-FCFBA46200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B99BFFB-879F-4F56-B3D5-B4FE8756A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2021/10/5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801527-E2B2-4083-823B-F233744A8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594AA82-E522-410E-A6C9-A478FBD50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1733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59B0FA-767A-40A6-ADF8-97BBEE06F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A4345A5-331C-43B5-84AA-D59C376CE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01A3F08-9812-4E7A-9B3D-B70043FD4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2021/10/5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DC2CFD8-6C13-4641-9A14-9BEFC587C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EE11FBD-476B-4776-8369-1E05A39C5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8512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9EEC1F-523D-4F2A-8558-9D8342473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F069B47-CB7A-405E-990C-EE75EFD190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EC9DAC1-46E0-49A4-85F6-585493F40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2021/10/5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E8DA5C7-69E4-4BDD-B373-4C63DFEBE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C82FA0B-702E-4240-825C-86F88E03B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9204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2C862E-61E1-4689-8F50-26A2E5A02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CFD55F3-BFCF-47F1-B7C2-2B95172CD7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4BA1A55-169E-4B16-BF81-4E723AA342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34DA56B-0A75-43C5-9384-331B7BE68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2021/10/5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1D98CFC-96D0-48F8-8C8B-7ECC5F6AD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9EFBFE2-F2F0-46C5-962E-C2BE09CD2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8991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8EFEC7-E706-4F36-A6EE-372F1DFFE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BB888F8-0697-4C7B-AC6A-68C8C3F4F9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EB8482C-1992-4DD7-AD24-11020B90B1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DAC3764-BEC1-4E63-AE60-1D6A531419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08BDA2E-54F5-4019-9163-36FBE99BF3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DD14C96-8CD9-440A-9889-0DEDEAC8C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2021/10/5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35209FB-76CD-4923-A9F0-E28B02934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431A8A7-71F2-4CEB-B124-277590A48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7848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F35E60-DE4B-4E34-B3CD-DC0C63542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D8845FB-B1FE-4634-A119-BF82E939F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2021/10/5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3A488F7-C3D9-460E-8417-E27C5EFB2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EFBAFC2-6C47-457F-940D-E8B21E3ED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8411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66F4892-6109-4CD1-A037-58A3008E8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2021/10/5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DCDC718-2A4C-4174-B3B7-A3EC6FC6A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51EC1B0-A7F8-40BF-B49C-61D3BF6BF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2577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910387-0934-4499-9BFE-808BD8059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79D9B9A-5DED-40DB-A2CE-1AF4BBDDC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CFDF042-81F2-450A-BDFA-7070A1C4C9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C6197C1-4EB8-446B-9B2B-0F02A9524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2021/10/5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3459028-5B0A-40B9-A30C-6ADA12914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97E0AEF-CFB0-463C-A48F-C60EE054B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4785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7B9815-31D4-4429-A0DC-2BCBD91B6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6A816D0-877A-4343-9D65-043F1CFAB1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673E445-353C-44FE-AE62-FE57A71D34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31F161E-81B9-4BA5-9F78-75697C976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2021/10/5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8FB611E-4016-4E95-9D2E-E362EFA98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507F926-6C52-42AA-B912-C09B431B2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8561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9FF701A-420D-4236-B616-FF04CBFE0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7825EA9-07D2-444F-95F2-FB697979C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F4A15CC-8993-443F-B25C-84662069AD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B28F3-BB62-4EA0-99DF-EF5932BC4FCF}" type="datetimeFigureOut">
              <a:rPr kumimoji="1" lang="ja-JP" altLang="en-US" smtClean="0"/>
              <a:t>2021/10/5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172E16C-130B-470E-AF90-A4C8ADC8C7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D28FC62-3A19-4A88-AD48-61CF64D38A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5841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csozai.civillink.net/largeillust/suisougaku3832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コンテンツ プレースホルダー 7">
            <a:extLst>
              <a:ext uri="{FF2B5EF4-FFF2-40B4-BE49-F238E27FC236}">
                <a16:creationId xmlns:a16="http://schemas.microsoft.com/office/drawing/2014/main" id="{850B6B2C-509A-40E5-8D54-6C8B0B225B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074" y="720488"/>
            <a:ext cx="3240689" cy="3240689"/>
          </a:xfr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A1FF739-FC77-4A47-80C8-273F8A86C4BA}"/>
              </a:ext>
            </a:extLst>
          </p:cNvPr>
          <p:cNvSpPr txBox="1"/>
          <p:nvPr/>
        </p:nvSpPr>
        <p:spPr>
          <a:xfrm>
            <a:off x="3413351" y="4538733"/>
            <a:ext cx="420664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メンバー</a:t>
            </a:r>
            <a:endParaRPr kumimoji="1" lang="en-US" altLang="ja-JP" sz="3200" dirty="0"/>
          </a:p>
          <a:p>
            <a:r>
              <a:rPr kumimoji="1" lang="ja-JP" altLang="en-US" sz="3200" dirty="0"/>
              <a:t>野崎　拓海</a:t>
            </a:r>
            <a:endParaRPr kumimoji="1" lang="en-US" altLang="ja-JP" sz="3200" dirty="0"/>
          </a:p>
          <a:p>
            <a:r>
              <a:rPr lang="ja-JP" altLang="en-US" sz="3200" dirty="0"/>
              <a:t>吉川</a:t>
            </a:r>
            <a:r>
              <a:rPr lang="ja-JP" altLang="en-US" sz="3200"/>
              <a:t>　孟志</a:t>
            </a:r>
            <a:endParaRPr lang="en-US" altLang="ja-JP" sz="3200" dirty="0"/>
          </a:p>
          <a:p>
            <a:r>
              <a:rPr kumimoji="1" lang="ja-JP" altLang="en-US" sz="3200" dirty="0"/>
              <a:t>長島　光琉</a:t>
            </a:r>
          </a:p>
        </p:txBody>
      </p:sp>
    </p:spTree>
    <p:extLst>
      <p:ext uri="{BB962C8B-B14F-4D97-AF65-F5344CB8AC3E}">
        <p14:creationId xmlns:p14="http://schemas.microsoft.com/office/powerpoint/2010/main" val="2430471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684142-10EA-4764-B9B7-28F84F0E15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098" y="704675"/>
            <a:ext cx="9144000" cy="744890"/>
          </a:xfrm>
        </p:spPr>
        <p:txBody>
          <a:bodyPr>
            <a:normAutofit/>
          </a:bodyPr>
          <a:lstStyle/>
          <a:p>
            <a:pPr algn="l"/>
            <a:r>
              <a:rPr kumimoji="1" lang="en-US" altLang="ja-JP" sz="4400" dirty="0"/>
              <a:t>DNN</a:t>
            </a:r>
            <a:r>
              <a:rPr kumimoji="1" lang="ja-JP" altLang="en-US" sz="4400" dirty="0"/>
              <a:t>について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BE7E29D-D287-41A0-BA39-82F258B16C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83543"/>
            <a:ext cx="9144000" cy="3656835"/>
          </a:xfrm>
        </p:spPr>
        <p:txBody>
          <a:bodyPr>
            <a:normAutofit/>
          </a:bodyPr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15653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883A0A-8D8C-4B9C-B52B-0F6D514B0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LSTM</a:t>
            </a:r>
            <a:r>
              <a:rPr kumimoji="1" lang="ja-JP" altLang="en-US" dirty="0"/>
              <a:t>について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AB6985F-E57D-4069-BD74-D0C7F1F9B7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3371" y="1901372"/>
            <a:ext cx="8824686" cy="3817258"/>
          </a:xfrm>
        </p:spPr>
        <p:txBody>
          <a:bodyPr/>
          <a:lstStyle/>
          <a:p>
            <a:r>
              <a:rPr lang="en-US" altLang="ja-JP" dirty="0"/>
              <a:t>LSTM </a:t>
            </a:r>
            <a:r>
              <a:rPr lang="ja-JP" altLang="en-US" dirty="0"/>
              <a:t>（</a:t>
            </a:r>
            <a:r>
              <a:rPr lang="en-US" altLang="ja-JP" dirty="0"/>
              <a:t>Long Short-Term Memory: </a:t>
            </a:r>
            <a:r>
              <a:rPr lang="ja-JP" altLang="en-US" dirty="0"/>
              <a:t>長・短期記憶）ネットワークは、</a:t>
            </a:r>
            <a:r>
              <a:rPr lang="en-US" altLang="ja-JP" dirty="0"/>
              <a:t>RNN</a:t>
            </a:r>
            <a:r>
              <a:rPr lang="ja-JP" altLang="en-US" dirty="0"/>
              <a:t>（再帰型 ニューラルネットワーク） の一種です。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60890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DAB316-4A00-468F-994D-6D2C4AC24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AI</a:t>
            </a:r>
            <a:r>
              <a:rPr kumimoji="1" lang="ja-JP" altLang="en-US" dirty="0"/>
              <a:t>のプログラム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417CF7E-6C0A-4D0C-B5B2-C3BC5E906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Python</a:t>
            </a:r>
            <a:r>
              <a:rPr lang="ja-JP" altLang="en-US" dirty="0"/>
              <a:t>で実装</a:t>
            </a:r>
            <a:endParaRPr lang="en-US" altLang="ja-JP" dirty="0"/>
          </a:p>
          <a:p>
            <a:r>
              <a:rPr lang="en-US" altLang="ja-JP" dirty="0"/>
              <a:t>TensorFlow</a:t>
            </a:r>
          </a:p>
          <a:p>
            <a:pPr lvl="1"/>
            <a:r>
              <a:rPr kumimoji="1" lang="en-US" altLang="ja-JP" dirty="0"/>
              <a:t>LSTM</a:t>
            </a:r>
            <a:r>
              <a:rPr kumimoji="1" lang="ja-JP" altLang="en-US" dirty="0"/>
              <a:t>を用いた</a:t>
            </a:r>
            <a:r>
              <a:rPr kumimoji="1" lang="en-US" altLang="ja-JP" dirty="0"/>
              <a:t>DNN</a:t>
            </a:r>
            <a:r>
              <a:rPr kumimoji="1" lang="ja-JP" altLang="en-US" dirty="0"/>
              <a:t>を作るためのライブラリ</a:t>
            </a:r>
            <a:endParaRPr kumimoji="1" lang="en-US" altLang="ja-JP" dirty="0"/>
          </a:p>
          <a:p>
            <a:r>
              <a:rPr lang="en-US" altLang="ja-JP" dirty="0"/>
              <a:t>music21</a:t>
            </a:r>
          </a:p>
          <a:p>
            <a:pPr lvl="1"/>
            <a:r>
              <a:rPr lang="en-US" altLang="ja-JP" dirty="0"/>
              <a:t>midi</a:t>
            </a:r>
            <a:r>
              <a:rPr lang="ja-JP" altLang="en-US" dirty="0"/>
              <a:t>の音データを取り出すためのライブラリ</a:t>
            </a:r>
            <a:endParaRPr lang="en-US" altLang="ja-JP" dirty="0"/>
          </a:p>
          <a:p>
            <a:endParaRPr kumimoji="1" lang="en-US" altLang="ja-JP" dirty="0"/>
          </a:p>
          <a:p>
            <a:pPr marL="457200" lvl="1" indent="0">
              <a:buNone/>
            </a:pPr>
            <a:endParaRPr lang="en-US" altLang="ja-JP" dirty="0"/>
          </a:p>
          <a:p>
            <a:pPr marL="457200" lvl="1" indent="0">
              <a:buNone/>
            </a:pPr>
            <a:r>
              <a:rPr kumimoji="1" lang="en-US" altLang="ja-JP" dirty="0"/>
              <a:t> 		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12944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C37BF0-35EE-4B0C-BACE-89BF8EBFA2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sz="6600" b="1" dirty="0"/>
              <a:t>Web</a:t>
            </a:r>
            <a:r>
              <a:rPr lang="ja-JP" altLang="en-US" sz="6600" b="1" dirty="0"/>
              <a:t>システムについて</a:t>
            </a:r>
            <a:endParaRPr kumimoji="1" lang="ja-JP" altLang="en-US" sz="6600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8CA206C-CDC0-4BBE-B15D-F8731E2FCB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ja-JP" sz="3600" dirty="0"/>
              <a:t>Flask</a:t>
            </a:r>
            <a:r>
              <a:rPr lang="ja-JP" altLang="en-US" sz="3600" dirty="0"/>
              <a:t>で</a:t>
            </a:r>
            <a:r>
              <a:rPr lang="en-US" altLang="ja-JP" sz="3600" dirty="0"/>
              <a:t>Web</a:t>
            </a:r>
            <a:r>
              <a:rPr lang="ja-JP" altLang="en-US" sz="3600" dirty="0"/>
              <a:t>サーバの立ち上げやユーザとサーバのやり取りをします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58775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A2CFD8-21B5-4294-9689-B5742664F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Web</a:t>
            </a:r>
            <a:r>
              <a:rPr lang="ja-JP" altLang="en-US" dirty="0"/>
              <a:t>ページの種類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180FAD-121D-4131-826C-9F51C09F0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Flask</a:t>
            </a:r>
            <a:r>
              <a:rPr lang="ja-JP" altLang="en-US" dirty="0"/>
              <a:t>（フラスコ</a:t>
            </a:r>
            <a:r>
              <a:rPr lang="en-US" altLang="ja-JP" dirty="0"/>
              <a:t>/</a:t>
            </a:r>
            <a:r>
              <a:rPr lang="ja-JP" altLang="en-US" dirty="0"/>
              <a:t>フラスク）は</a:t>
            </a:r>
            <a:r>
              <a:rPr lang="en-US" altLang="ja-JP" dirty="0"/>
              <a:t>Python</a:t>
            </a:r>
            <a:r>
              <a:rPr lang="ja-JP" altLang="en-US" dirty="0"/>
              <a:t>の</a:t>
            </a:r>
            <a:r>
              <a:rPr lang="en-US" altLang="ja-JP" dirty="0"/>
              <a:t>Web</a:t>
            </a:r>
            <a:r>
              <a:rPr lang="ja-JP" altLang="en-US" dirty="0"/>
              <a:t>アプリケーションフレームワークで、小規模向けの簡単な</a:t>
            </a:r>
            <a:r>
              <a:rPr lang="en-US" altLang="ja-JP" dirty="0"/>
              <a:t>Web</a:t>
            </a:r>
            <a:r>
              <a:rPr lang="ja-JP" altLang="en-US" dirty="0"/>
              <a:t>アプリケーションを作るのに適しています。</a:t>
            </a:r>
            <a:br>
              <a:rPr lang="ja-JP" altLang="en-US" dirty="0"/>
            </a:br>
            <a:r>
              <a:rPr lang="en-US" altLang="ja-JP" dirty="0"/>
              <a:t>Web</a:t>
            </a:r>
            <a:r>
              <a:rPr lang="ja-JP" altLang="en-US" dirty="0"/>
              <a:t>フレームワークとは、ウェブサイトやウェブアプリケーションを作るための機能を提供し、ウェブフレームワークを使わない時よりもより容易に</a:t>
            </a:r>
            <a:r>
              <a:rPr lang="en-US" altLang="ja-JP" dirty="0"/>
              <a:t>Web</a:t>
            </a:r>
            <a:r>
              <a:rPr lang="ja-JP" altLang="en-US" dirty="0"/>
              <a:t>アプリケーションを作ることができるものです。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983387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218024-A4EE-4EEA-8916-177105FDF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2387600"/>
          </a:xfrm>
        </p:spPr>
        <p:txBody>
          <a:bodyPr/>
          <a:lstStyle/>
          <a:p>
            <a:pPr algn="l"/>
            <a:r>
              <a:rPr lang="ja-JP" altLang="en-US" b="1" dirty="0"/>
              <a:t>現在の進捗状況</a:t>
            </a:r>
            <a:br>
              <a:rPr lang="ja-JP" altLang="en-US" b="1" dirty="0"/>
            </a:b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731940E-22B5-4EFD-B618-97DBC4C20D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7936" y="1773238"/>
            <a:ext cx="10857163" cy="462756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en-US" altLang="ja-JP" sz="2800" dirty="0"/>
              <a:t>GitHub</a:t>
            </a:r>
            <a:r>
              <a:rPr kumimoji="1" lang="ja-JP" altLang="en-US" sz="2800" dirty="0"/>
              <a:t>で開発を進めております</a:t>
            </a:r>
            <a:endParaRPr kumimoji="1" lang="en-US" altLang="ja-JP" sz="28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ja-JP" sz="2800" dirty="0"/>
              <a:t>Web</a:t>
            </a:r>
            <a:r>
              <a:rPr lang="ja-JP" altLang="en-US" sz="2800" dirty="0"/>
              <a:t>サイトは動かせるようになっています</a:t>
            </a:r>
            <a:endParaRPr lang="en-US" altLang="ja-JP" sz="2800" dirty="0"/>
          </a:p>
          <a:p>
            <a:pPr algn="l"/>
            <a:endParaRPr lang="en-US" altLang="ja-JP" sz="2800" dirty="0"/>
          </a:p>
          <a:p>
            <a:pPr algn="l"/>
            <a:r>
              <a:rPr kumimoji="1" lang="ja-JP" altLang="en-US" sz="2800" dirty="0"/>
              <a:t>課題</a:t>
            </a:r>
            <a:endParaRPr kumimoji="1" lang="en-US" altLang="ja-JP" sz="28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kumimoji="1" lang="ja-JP" altLang="en-US" sz="2800" dirty="0"/>
              <a:t>学習モデル</a:t>
            </a:r>
            <a:endParaRPr kumimoji="1" lang="en-US" altLang="ja-JP" sz="28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ja-JP" altLang="en-US" sz="2800" dirty="0"/>
              <a:t>音楽ファイルのやり取り</a:t>
            </a:r>
            <a:endParaRPr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13602159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02AA03-3DED-4449-8542-51D6A9F15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65125"/>
            <a:ext cx="11372850" cy="6226175"/>
          </a:xfrm>
        </p:spPr>
        <p:txBody>
          <a:bodyPr/>
          <a:lstStyle/>
          <a:p>
            <a:r>
              <a:rPr lang="ja-JP" altLang="en-US" sz="6000" b="1" dirty="0"/>
              <a:t>ご清聴ありがとうございました</a:t>
            </a:r>
            <a:br>
              <a:rPr lang="ja-JP" altLang="en-US" b="1" dirty="0"/>
            </a:b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07456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1BCCDAB-C555-4A96-AE76-44986E25EFB2}"/>
              </a:ext>
            </a:extLst>
          </p:cNvPr>
          <p:cNvSpPr txBox="1"/>
          <p:nvPr/>
        </p:nvSpPr>
        <p:spPr>
          <a:xfrm>
            <a:off x="1971675" y="1009650"/>
            <a:ext cx="79343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000" dirty="0"/>
              <a:t>b</a:t>
            </a:r>
            <a:r>
              <a:rPr kumimoji="1" lang="en-US" altLang="ja-JP" sz="6000" dirty="0"/>
              <a:t>it composer</a:t>
            </a:r>
            <a:r>
              <a:rPr kumimoji="1" lang="ja-JP" altLang="en-US" sz="6000" dirty="0"/>
              <a:t>とは</a:t>
            </a:r>
            <a:r>
              <a:rPr kumimoji="1" lang="en-US" altLang="ja-JP" sz="6000" dirty="0"/>
              <a:t>?</a:t>
            </a:r>
            <a:endParaRPr kumimoji="1" lang="ja-JP" altLang="en-US" sz="60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11EBC71-EE30-45B1-9051-4FA759C3970F}"/>
              </a:ext>
            </a:extLst>
          </p:cNvPr>
          <p:cNvSpPr txBox="1"/>
          <p:nvPr/>
        </p:nvSpPr>
        <p:spPr>
          <a:xfrm>
            <a:off x="1257300" y="2584113"/>
            <a:ext cx="967740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/>
              <a:t>AI</a:t>
            </a:r>
            <a:r>
              <a:rPr lang="ja-JP" altLang="en-US" sz="2800" dirty="0"/>
              <a:t>を使った自動作曲アプリです。</a:t>
            </a:r>
            <a:endParaRPr lang="en-US" altLang="ja-JP" sz="2800" dirty="0"/>
          </a:p>
          <a:p>
            <a:r>
              <a:rPr lang="ja-JP" altLang="en-US" sz="2800" dirty="0"/>
              <a:t>ゲームに使われる音楽にそっくりな曲を作曲します。</a:t>
            </a:r>
            <a:endParaRPr lang="en-US" altLang="ja-JP" sz="2800" dirty="0"/>
          </a:p>
          <a:p>
            <a:endParaRPr lang="en-US" altLang="ja-JP" sz="2800" dirty="0"/>
          </a:p>
          <a:p>
            <a:r>
              <a:rPr lang="ja-JP" altLang="en-US" sz="2800" dirty="0"/>
              <a:t>例</a:t>
            </a:r>
            <a:endParaRPr lang="en-US" altLang="ja-JP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/>
              <a:t>スーパーマリオブラザーズ </a:t>
            </a:r>
            <a:r>
              <a:rPr lang="en-US" altLang="ja-JP" sz="2800" dirty="0"/>
              <a:t>1 - 1(</a:t>
            </a:r>
            <a:r>
              <a:rPr lang="ja-JP" altLang="en-US" sz="2800" dirty="0"/>
              <a:t>地上</a:t>
            </a:r>
            <a:r>
              <a:rPr lang="en-US" altLang="ja-JP" sz="2800" dirty="0"/>
              <a:t>BGM)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/>
              <a:t>ドラゴンクエスト オープニング</a:t>
            </a:r>
            <a:endParaRPr lang="en-US" altLang="ja-JP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ja-JP" sz="2800" dirty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555805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77D4D360-3452-403B-A802-00F2AC972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システムの構成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43B0245-9A3B-4E97-B4FC-2A4D8CA8C5A5}"/>
              </a:ext>
            </a:extLst>
          </p:cNvPr>
          <p:cNvSpPr txBox="1"/>
          <p:nvPr/>
        </p:nvSpPr>
        <p:spPr>
          <a:xfrm>
            <a:off x="660400" y="1690688"/>
            <a:ext cx="10236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2400" dirty="0"/>
              <a:t>Web</a:t>
            </a:r>
            <a:r>
              <a:rPr lang="ja-JP" altLang="en-US" sz="2400" dirty="0"/>
              <a:t>アプリケーションなのでサーバに自動作曲システムがある</a:t>
            </a:r>
            <a:endParaRPr lang="en-US" altLang="ja-JP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400" dirty="0"/>
              <a:t>自動作曲システムは</a:t>
            </a:r>
            <a:r>
              <a:rPr lang="en-US" altLang="ja-JP" sz="2400" dirty="0"/>
              <a:t>Python</a:t>
            </a:r>
            <a:r>
              <a:rPr lang="ja-JP" altLang="en-US" sz="2400" dirty="0"/>
              <a:t>で実装</a:t>
            </a:r>
            <a:endParaRPr lang="en-US" altLang="ja-JP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400" dirty="0"/>
              <a:t>サーバのプログラムは</a:t>
            </a:r>
            <a:r>
              <a:rPr kumimoji="1" lang="en-US" altLang="ja-JP" sz="2400" dirty="0"/>
              <a:t>Flask</a:t>
            </a:r>
            <a:r>
              <a:rPr kumimoji="1" lang="ja-JP" altLang="en-US" sz="2400" dirty="0"/>
              <a:t>という</a:t>
            </a:r>
            <a:r>
              <a:rPr kumimoji="1" lang="en-US" altLang="ja-JP" sz="2400" dirty="0"/>
              <a:t>Python</a:t>
            </a:r>
            <a:r>
              <a:rPr kumimoji="1" lang="ja-JP" altLang="en-US" sz="2400" dirty="0"/>
              <a:t>のライブラリを使い</a:t>
            </a:r>
            <a:r>
              <a:rPr lang="ja-JP" altLang="en-US" sz="2400" dirty="0"/>
              <a:t>実装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26307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36590D6-AD66-49C6-B479-94D9A2D235EF}"/>
              </a:ext>
            </a:extLst>
          </p:cNvPr>
          <p:cNvSpPr txBox="1"/>
          <p:nvPr/>
        </p:nvSpPr>
        <p:spPr>
          <a:xfrm>
            <a:off x="468086" y="214509"/>
            <a:ext cx="1147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システムの流れ</a:t>
            </a:r>
            <a:endParaRPr kumimoji="1" lang="ja-JP" altLang="en-US" sz="2800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E330C363-7654-4AFD-9851-C415D07587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75" y="1084982"/>
            <a:ext cx="10658449" cy="4688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741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F1FEA8-AD15-4745-AD3B-3DCD46104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3975"/>
          </a:xfrm>
        </p:spPr>
        <p:txBody>
          <a:bodyPr>
            <a:normAutofit/>
          </a:bodyPr>
          <a:lstStyle/>
          <a:p>
            <a:r>
              <a:rPr kumimoji="1" lang="ja-JP" altLang="en-US" sz="5400" dirty="0"/>
              <a:t>使い方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684ABF9-9422-4A64-A42D-DD1D6109688E}"/>
              </a:ext>
            </a:extLst>
          </p:cNvPr>
          <p:cNvSpPr txBox="1"/>
          <p:nvPr/>
        </p:nvSpPr>
        <p:spPr>
          <a:xfrm>
            <a:off x="838200" y="1834243"/>
            <a:ext cx="83166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en-US" altLang="ja-JP" sz="3600" dirty="0"/>
              <a:t>Web</a:t>
            </a:r>
            <a:r>
              <a:rPr kumimoji="1" lang="ja-JP" altLang="en-US" sz="3600" dirty="0"/>
              <a:t>ページ上の鍵盤で作曲</a:t>
            </a:r>
            <a:endParaRPr kumimoji="1" lang="en-US" altLang="ja-JP" sz="3600" dirty="0"/>
          </a:p>
          <a:p>
            <a:pPr marL="342900" indent="-342900">
              <a:buFont typeface="+mj-lt"/>
              <a:buAutoNum type="arabicPeriod"/>
            </a:pPr>
            <a:r>
              <a:rPr kumimoji="1" lang="ja-JP" altLang="en-US" sz="3600" dirty="0"/>
              <a:t>完成したら送信</a:t>
            </a:r>
            <a:endParaRPr kumimoji="1" lang="en-US" altLang="ja-JP" sz="3600" dirty="0"/>
          </a:p>
          <a:p>
            <a:pPr marL="342900" indent="-342900">
              <a:buFont typeface="+mj-lt"/>
              <a:buAutoNum type="arabicPeriod"/>
            </a:pPr>
            <a:r>
              <a:rPr lang="ja-JP" altLang="en-US" sz="3600" dirty="0"/>
              <a:t>音楽を再生</a:t>
            </a:r>
            <a:endParaRPr lang="en-US" altLang="ja-JP" sz="3600" dirty="0"/>
          </a:p>
        </p:txBody>
      </p:sp>
    </p:spTree>
    <p:extLst>
      <p:ext uri="{BB962C8B-B14F-4D97-AF65-F5344CB8AC3E}">
        <p14:creationId xmlns:p14="http://schemas.microsoft.com/office/powerpoint/2010/main" val="4054490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771838-C4DB-4C93-A12F-5B773B46C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kumimoji="1" lang="en-US" altLang="ja-JP" dirty="0"/>
              <a:t>Web</a:t>
            </a:r>
            <a:r>
              <a:rPr kumimoji="1" lang="ja-JP" altLang="en-US" dirty="0"/>
              <a:t>ページ上の鍵盤で作曲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315B995-5F06-43D9-BAA8-F4D65FE55F0F}"/>
              </a:ext>
            </a:extLst>
          </p:cNvPr>
          <p:cNvSpPr/>
          <p:nvPr/>
        </p:nvSpPr>
        <p:spPr>
          <a:xfrm>
            <a:off x="2806700" y="5791200"/>
            <a:ext cx="177800" cy="2921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686B58AA-D48B-4925-B388-8C5F2C5591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334" y="1748396"/>
            <a:ext cx="7927331" cy="1923298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73A27D1-5C7D-434F-892D-083B8433228A}"/>
              </a:ext>
            </a:extLst>
          </p:cNvPr>
          <p:cNvSpPr txBox="1"/>
          <p:nvPr/>
        </p:nvSpPr>
        <p:spPr>
          <a:xfrm>
            <a:off x="9385300" y="3182779"/>
            <a:ext cx="19685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※ Flat</a:t>
            </a:r>
            <a:r>
              <a:rPr kumimoji="1" lang="ja-JP" altLang="en-US" sz="1000" dirty="0"/>
              <a:t>より作成</a:t>
            </a:r>
          </a:p>
        </p:txBody>
      </p:sp>
      <p:pic>
        <p:nvPicPr>
          <p:cNvPr id="22" name="コンテンツ プレースホルダー 21">
            <a:extLst>
              <a:ext uri="{FF2B5EF4-FFF2-40B4-BE49-F238E27FC236}">
                <a16:creationId xmlns:a16="http://schemas.microsoft.com/office/drawing/2014/main" id="{5AEEA717-E89F-4444-84E7-3D55D77114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0" y="3657600"/>
            <a:ext cx="9944100" cy="2133600"/>
          </a:xfrm>
        </p:spPr>
      </p:pic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CC2F4E9E-E77D-4EBB-A9E8-858EFC0F5752}"/>
              </a:ext>
            </a:extLst>
          </p:cNvPr>
          <p:cNvSpPr txBox="1"/>
          <p:nvPr/>
        </p:nvSpPr>
        <p:spPr>
          <a:xfrm>
            <a:off x="9840286" y="5652700"/>
            <a:ext cx="2588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hlinkClick r:id="rId4"/>
              </a:rPr>
              <a:t>来夢来人</a:t>
            </a:r>
            <a:r>
              <a:rPr kumimoji="1" lang="ja-JP" altLang="en-US" sz="1200" dirty="0"/>
              <a:t>より引用</a:t>
            </a:r>
          </a:p>
        </p:txBody>
      </p:sp>
    </p:spTree>
    <p:extLst>
      <p:ext uri="{BB962C8B-B14F-4D97-AF65-F5344CB8AC3E}">
        <p14:creationId xmlns:p14="http://schemas.microsoft.com/office/powerpoint/2010/main" val="2873899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8D4EF6-5120-48AF-A809-A52ED0E626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620" y="544740"/>
            <a:ext cx="9753600" cy="725714"/>
          </a:xfrm>
        </p:spPr>
        <p:txBody>
          <a:bodyPr>
            <a:normAutofit/>
          </a:bodyPr>
          <a:lstStyle/>
          <a:p>
            <a:pPr algn="l"/>
            <a:r>
              <a:rPr lang="en-US" altLang="ja-JP" sz="4400" dirty="0"/>
              <a:t>2. </a:t>
            </a:r>
            <a:r>
              <a:rPr lang="ja-JP" altLang="en-US" sz="4400" dirty="0"/>
              <a:t>音楽を作成したら送信</a:t>
            </a:r>
            <a:endParaRPr kumimoji="1" lang="ja-JP" altLang="en-US" sz="44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76D22365-2E7A-4AA3-B447-0D4DDDF33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1752" y="4102217"/>
            <a:ext cx="2491316" cy="2211043"/>
          </a:xfrm>
          <a:prstGeom prst="rect">
            <a:avLst/>
          </a:prstGeom>
        </p:spPr>
      </p:pic>
      <p:sp>
        <p:nvSpPr>
          <p:cNvPr id="3" name="字幕 2">
            <a:extLst>
              <a:ext uri="{FF2B5EF4-FFF2-40B4-BE49-F238E27FC236}">
                <a16:creationId xmlns:a16="http://schemas.microsoft.com/office/drawing/2014/main" id="{669F5AD6-3C89-41C5-84E5-32AF89199F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14663" y="3020294"/>
            <a:ext cx="4572000" cy="725713"/>
          </a:xfrm>
        </p:spPr>
        <p:txBody>
          <a:bodyPr>
            <a:normAutofit/>
          </a:bodyPr>
          <a:lstStyle/>
          <a:p>
            <a:pPr algn="l"/>
            <a:r>
              <a:rPr kumimoji="1" lang="ja-JP" altLang="en-US" b="1" dirty="0"/>
              <a:t>を押す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834CDCC0-B381-4919-8609-03FC93929C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531344"/>
            <a:ext cx="1490663" cy="851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562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010509-19ED-4780-87CA-EA30FCFE1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2790"/>
            <a:ext cx="10515600" cy="818233"/>
          </a:xfrm>
        </p:spPr>
        <p:txBody>
          <a:bodyPr/>
          <a:lstStyle/>
          <a:p>
            <a:r>
              <a:rPr lang="en-US" altLang="ja-JP" dirty="0"/>
              <a:t>3. </a:t>
            </a:r>
            <a:r>
              <a:rPr lang="ja-JP" altLang="en-US" dirty="0"/>
              <a:t>音楽</a:t>
            </a:r>
            <a:r>
              <a:rPr kumimoji="1" lang="ja-JP" altLang="en-US" dirty="0"/>
              <a:t>を再生する</a:t>
            </a:r>
          </a:p>
        </p:txBody>
      </p:sp>
      <p:pic>
        <p:nvPicPr>
          <p:cNvPr id="1026" name="Picture 2" descr="https://3.bp.blogspot.com/-XKyHG9ipUuk/WxvKRN9CeYI/AAAAAAABMn8/usJ7TuHvS4s8Qff7wFV6iY6vtRwM3bQwgCLcBGAs/s800/music_headphone_man.png">
            <a:extLst>
              <a:ext uri="{FF2B5EF4-FFF2-40B4-BE49-F238E27FC236}">
                <a16:creationId xmlns:a16="http://schemas.microsoft.com/office/drawing/2014/main" id="{90179A9D-4B3E-42C8-AA08-6A33D117B26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7654" y="2506662"/>
            <a:ext cx="451434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03A859F-F73B-4AFA-9984-840E0DF037E6}"/>
              </a:ext>
            </a:extLst>
          </p:cNvPr>
          <p:cNvSpPr txBox="1"/>
          <p:nvPr/>
        </p:nvSpPr>
        <p:spPr>
          <a:xfrm>
            <a:off x="838200" y="2133600"/>
            <a:ext cx="683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結果出力ページに</a:t>
            </a:r>
            <a:r>
              <a:rPr kumimoji="1" lang="en-US" altLang="ja-JP" dirty="0"/>
              <a:t>AI</a:t>
            </a:r>
            <a:r>
              <a:rPr kumimoji="1" lang="ja-JP" altLang="en-US" dirty="0"/>
              <a:t>が作った曲が送信されているのでそこで聴く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365571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174454-D844-4A22-BF34-332BED72D5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5727" y="310202"/>
            <a:ext cx="9144000" cy="1314450"/>
          </a:xfrm>
        </p:spPr>
        <p:txBody>
          <a:bodyPr>
            <a:normAutofit/>
          </a:bodyPr>
          <a:lstStyle/>
          <a:p>
            <a:pPr algn="l"/>
            <a:r>
              <a:rPr kumimoji="1" lang="en-US" altLang="ja-JP" dirty="0"/>
              <a:t>AI</a:t>
            </a:r>
            <a:r>
              <a:rPr kumimoji="1" lang="ja-JP" altLang="en-US" dirty="0"/>
              <a:t>の学習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49B4402-B3E7-4BF5-A2EC-DDBCFFE4FB80}"/>
              </a:ext>
            </a:extLst>
          </p:cNvPr>
          <p:cNvSpPr txBox="1"/>
          <p:nvPr/>
        </p:nvSpPr>
        <p:spPr>
          <a:xfrm>
            <a:off x="875727" y="2104824"/>
            <a:ext cx="105276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 dirty="0"/>
              <a:t>ゲーム音楽の</a:t>
            </a:r>
            <a:r>
              <a:rPr lang="en-US" altLang="ja-JP" sz="2400" dirty="0"/>
              <a:t>midi</a:t>
            </a:r>
            <a:r>
              <a:rPr lang="ja-JP" altLang="en-US" sz="2400" dirty="0"/>
              <a:t>のなかに出現するドやレなどの音を学習</a:t>
            </a:r>
            <a:endParaRPr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 dirty="0"/>
              <a:t>音のパターンを学習してそれに合わせるよう作曲できるようになる</a:t>
            </a:r>
            <a:endParaRPr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400" dirty="0"/>
              <a:t>LSTM</a:t>
            </a:r>
            <a:r>
              <a:rPr lang="ja-JP" altLang="en-US" sz="2400" dirty="0"/>
              <a:t>を用いた</a:t>
            </a:r>
            <a:r>
              <a:rPr lang="en-US" altLang="ja-JP" sz="2400" dirty="0"/>
              <a:t>DNN</a:t>
            </a:r>
            <a:r>
              <a:rPr lang="ja-JP" altLang="en-US" sz="2400" dirty="0"/>
              <a:t>で実装する</a:t>
            </a:r>
            <a:endParaRPr lang="en-US" altLang="ja-JP" sz="2400" dirty="0"/>
          </a:p>
          <a:p>
            <a:pPr lvl="1"/>
            <a:endParaRPr lang="en-US" altLang="ja-JP" sz="2400" dirty="0"/>
          </a:p>
          <a:p>
            <a:pPr lvl="1"/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545056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1318</TotalTime>
  <Words>356</Words>
  <Application>Microsoft Office PowerPoint</Application>
  <PresentationFormat>ワイド画面</PresentationFormat>
  <Paragraphs>57</Paragraphs>
  <Slides>16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0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システムの構成</vt:lpstr>
      <vt:lpstr>PowerPoint プレゼンテーション</vt:lpstr>
      <vt:lpstr>使い方</vt:lpstr>
      <vt:lpstr>Webページ上の鍵盤で作曲</vt:lpstr>
      <vt:lpstr>2. 音楽を作成したら送信</vt:lpstr>
      <vt:lpstr>3. 音楽を再生する</vt:lpstr>
      <vt:lpstr>AIの学習</vt:lpstr>
      <vt:lpstr>DNNについて</vt:lpstr>
      <vt:lpstr>LSTMについて</vt:lpstr>
      <vt:lpstr>AIのプログラム</vt:lpstr>
      <vt:lpstr>Webシステムについて</vt:lpstr>
      <vt:lpstr>Webページの種類</vt:lpstr>
      <vt:lpstr>現在の進捗状況 </vt:lpstr>
      <vt:lpstr>ご清聴ありがとうございました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  Composer</dc:title>
  <dc:creator>0118m</dc:creator>
  <cp:lastModifiedBy>吉川 孟志</cp:lastModifiedBy>
  <cp:revision>68</cp:revision>
  <dcterms:created xsi:type="dcterms:W3CDTF">2021-09-27T05:00:21Z</dcterms:created>
  <dcterms:modified xsi:type="dcterms:W3CDTF">2021-10-05T05:03:26Z</dcterms:modified>
</cp:coreProperties>
</file>