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9" r:id="rId2"/>
    <p:sldId id="260" r:id="rId3"/>
    <p:sldId id="282" r:id="rId4"/>
    <p:sldId id="276" r:id="rId5"/>
    <p:sldId id="283" r:id="rId6"/>
    <p:sldId id="287" r:id="rId7"/>
    <p:sldId id="28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6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54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というシステムのご提案をします。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を使った自動作曲アプリです。例えばスーパーマリオブラザーズやドラゴンクエストの曲などをイメージできるような曲を作曲します。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アプリケーションとして配布しているのでユーザはサーバにアクセスしてアプリケーションを使います。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ページの表示やユーザとのやり取りをするサーバプログラムは</a:t>
            </a:r>
            <a:r>
              <a:rPr kumimoji="1" lang="en-US" altLang="ja-JP" dirty="0"/>
              <a:t>Flask</a:t>
            </a:r>
            <a:r>
              <a:rPr kumimoji="1" lang="ja-JP" altLang="en-US" dirty="0"/>
              <a:t>という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フレームワークを使った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のプログラムで作っており、アプリとして成り立っています。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87" y="1574800"/>
            <a:ext cx="6718225" cy="5143425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482600" y="1574800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AE313F-C27B-4496-937E-35B11C5D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482600"/>
            <a:ext cx="8972513" cy="889000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kumimoji="1" lang="en-US" altLang="ja-JP" sz="54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54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開発状況</a:t>
            </a:r>
            <a:r>
              <a:rPr kumimoji="1" lang="en-US" altLang="ja-JP" sz="54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 </a:t>
            </a:r>
            <a:endParaRPr lang="ja-JP" altLang="ja-JP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2F2A-38C3-4B00-B326-851C4881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学習データの作り方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7CB75F-85AC-496C-9B04-A94CBD01B4B8}"/>
              </a:ext>
            </a:extLst>
          </p:cNvPr>
          <p:cNvSpPr txBox="1"/>
          <p:nvPr/>
        </p:nvSpPr>
        <p:spPr>
          <a:xfrm>
            <a:off x="359228" y="3349037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MIDI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E55622-76AC-4FC6-9ED8-6643879D7EE5}"/>
              </a:ext>
            </a:extLst>
          </p:cNvPr>
          <p:cNvSpPr txBox="1"/>
          <p:nvPr/>
        </p:nvSpPr>
        <p:spPr>
          <a:xfrm>
            <a:off x="2318657" y="3349037"/>
            <a:ext cx="2558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連想配列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DA1FF-47A1-4DB7-9F2C-FDA36DC22C04}"/>
              </a:ext>
            </a:extLst>
          </p:cNvPr>
          <p:cNvSpPr txBox="1"/>
          <p:nvPr/>
        </p:nvSpPr>
        <p:spPr>
          <a:xfrm>
            <a:off x="5105399" y="3349037"/>
            <a:ext cx="266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数値</a:t>
            </a:r>
            <a:r>
              <a:rPr kumimoji="1" lang="ja-JP" altLang="en-US" sz="3200" dirty="0"/>
              <a:t>ベース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E7806E-6A3B-47C1-8D94-A8B6440F4AA2}"/>
              </a:ext>
            </a:extLst>
          </p:cNvPr>
          <p:cNvSpPr txBox="1"/>
          <p:nvPr/>
        </p:nvSpPr>
        <p:spPr>
          <a:xfrm>
            <a:off x="8365671" y="3472147"/>
            <a:ext cx="301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T</a:t>
            </a:r>
            <a:r>
              <a:rPr kumimoji="1" lang="en-US" altLang="ja-JP" sz="4000" dirty="0"/>
              <a:t>ensorFlow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06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9219-9278-403A-B8D5-EDCCED04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サイトの構成について</a:t>
            </a:r>
          </a:p>
        </p:txBody>
      </p:sp>
    </p:spTree>
    <p:extLst>
      <p:ext uri="{BB962C8B-B14F-4D97-AF65-F5344CB8AC3E}">
        <p14:creationId xmlns:p14="http://schemas.microsoft.com/office/powerpoint/2010/main" val="28096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04E6E-A694-488E-9C0C-2B7BFD5A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WebGUI</a:t>
            </a:r>
            <a:r>
              <a:rPr kumimoji="1" lang="ja-JP" altLang="en-US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78092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アプリの使い方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デモンストレーション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1978711-7356-4551-821F-8DC7AD37E972}"/>
              </a:ext>
            </a:extLst>
          </p:cNvPr>
          <p:cNvSpPr/>
          <p:nvPr/>
        </p:nvSpPr>
        <p:spPr>
          <a:xfrm>
            <a:off x="1074057" y="1690688"/>
            <a:ext cx="2599949" cy="24008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/>
          </a:p>
          <a:p>
            <a:pPr algn="ctr"/>
            <a:r>
              <a:rPr kumimoji="1" lang="en-US" altLang="ja-JP" b="1" dirty="0"/>
              <a:t>Web</a:t>
            </a:r>
            <a:r>
              <a:rPr kumimoji="1" lang="ja-JP" altLang="en-US" b="1" dirty="0"/>
              <a:t>ページ</a:t>
            </a:r>
            <a:endParaRPr lang="en-US" altLang="ja-JP" b="1" dirty="0"/>
          </a:p>
          <a:p>
            <a:pPr algn="ctr"/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タイトル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入力画面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結果出力画面</a:t>
            </a:r>
            <a:endParaRPr kumimoji="1" lang="en-US" altLang="ja-JP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37649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F4C9F-7FFE-405E-B0F4-B0BFF529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今後どのようなシステムにしていくか</a:t>
            </a:r>
          </a:p>
        </p:txBody>
      </p:sp>
    </p:spTree>
    <p:extLst>
      <p:ext uri="{BB962C8B-B14F-4D97-AF65-F5344CB8AC3E}">
        <p14:creationId xmlns:p14="http://schemas.microsoft.com/office/powerpoint/2010/main" val="35200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1512888"/>
            <a:ext cx="8851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</a:t>
            </a:r>
            <a:r>
              <a:rPr lang="en-US" altLang="ja-JP" sz="2800" dirty="0"/>
              <a:t>Web</a:t>
            </a:r>
            <a:r>
              <a:rPr lang="ja-JP" altLang="en-US" sz="2800" dirty="0"/>
              <a:t>アプリケーションです。</a:t>
            </a:r>
            <a:endParaRPr lang="en-US" altLang="ja-JP" sz="2800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5A91A-0F70-4048-9ECA-335240364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29" y="185056"/>
            <a:ext cx="6985000" cy="1300162"/>
          </a:xfrm>
        </p:spPr>
        <p:txBody>
          <a:bodyPr/>
          <a:lstStyle/>
          <a:p>
            <a:r>
              <a:rPr kumimoji="1" lang="en-US" altLang="ja-JP" b="1" dirty="0"/>
              <a:t>bit composer</a:t>
            </a:r>
            <a:r>
              <a:rPr kumimoji="1" lang="ja-JP" altLang="en-US" b="1" dirty="0"/>
              <a:t>の概要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1CBC3-310D-41D7-B3BF-75C630EA9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1790019"/>
            <a:ext cx="6705600" cy="1041400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dirty="0"/>
              <a:t>ユーザが作った短いメロディからゲーム音楽風の曲を作曲してくれる。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90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システムの構成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D8D03-A540-4384-92DB-DC4154AD1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3" y="1954361"/>
            <a:ext cx="1718456" cy="1293028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2232900-CF15-42ED-B61D-004E36DA459A}"/>
              </a:ext>
            </a:extLst>
          </p:cNvPr>
          <p:cNvSpPr/>
          <p:nvPr/>
        </p:nvSpPr>
        <p:spPr>
          <a:xfrm>
            <a:off x="3144254" y="2318133"/>
            <a:ext cx="930442" cy="565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843391" y="3429000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635ED6F-6CE3-4C81-B91F-622759D54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78" y="1954361"/>
            <a:ext cx="1167864" cy="1167864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0D37746-D309-40AE-A0C0-3A39F14887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84842" y="2538293"/>
            <a:ext cx="54690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46EACE-71CE-49D5-8C38-4DEC4EDA1C9E}"/>
              </a:ext>
            </a:extLst>
          </p:cNvPr>
          <p:cNvSpPr txBox="1"/>
          <p:nvPr/>
        </p:nvSpPr>
        <p:spPr>
          <a:xfrm>
            <a:off x="873933" y="3555004"/>
            <a:ext cx="1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ユーザ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13CACD0-2EF9-40DA-A533-DF471D753942}"/>
              </a:ext>
            </a:extLst>
          </p:cNvPr>
          <p:cNvGrpSpPr/>
          <p:nvPr/>
        </p:nvGrpSpPr>
        <p:grpSpPr>
          <a:xfrm>
            <a:off x="5901561" y="1914305"/>
            <a:ext cx="5823283" cy="4620397"/>
            <a:chOff x="5968773" y="1443511"/>
            <a:chExt cx="5823283" cy="4620397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0409614C-F3D0-40A0-86DF-1580DDD8E79B}"/>
                </a:ext>
              </a:extLst>
            </p:cNvPr>
            <p:cNvSpPr/>
            <p:nvPr/>
          </p:nvSpPr>
          <p:spPr>
            <a:xfrm>
              <a:off x="5968773" y="1443511"/>
              <a:ext cx="5823283" cy="46203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130732D-09B9-4E65-ADEE-5983671C3596}"/>
                </a:ext>
              </a:extLst>
            </p:cNvPr>
            <p:cNvGrpSpPr/>
            <p:nvPr/>
          </p:nvGrpSpPr>
          <p:grpSpPr>
            <a:xfrm>
              <a:off x="8889566" y="1852717"/>
              <a:ext cx="2655330" cy="2391295"/>
              <a:chOff x="8662737" y="2189802"/>
              <a:chExt cx="2655330" cy="2391295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93A19059-D052-447A-924F-5E9291ABD726}"/>
                  </a:ext>
                </a:extLst>
              </p:cNvPr>
              <p:cNvSpPr/>
              <p:nvPr/>
            </p:nvSpPr>
            <p:spPr>
              <a:xfrm>
                <a:off x="8662737" y="2189802"/>
                <a:ext cx="2655330" cy="2391295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0E94323-8F75-4A70-A78E-EEA688500E66}"/>
                  </a:ext>
                </a:extLst>
              </p:cNvPr>
              <p:cNvSpPr txBox="1"/>
              <p:nvPr/>
            </p:nvSpPr>
            <p:spPr>
              <a:xfrm>
                <a:off x="8843391" y="2562052"/>
                <a:ext cx="2294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</a:rPr>
                  <a:t>自動作曲</a:t>
                </a:r>
                <a:r>
                  <a:rPr lang="ja-JP" altLang="en-US" b="1" dirty="0">
                    <a:solidFill>
                      <a:schemeClr val="bg1"/>
                    </a:solidFill>
                  </a:rPr>
                  <a:t>システム</a:t>
                </a:r>
                <a:endParaRPr kumimoji="1" lang="ja-JP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709B28-BB3F-4A94-BF79-DC5A4E45E897}"/>
                  </a:ext>
                </a:extLst>
              </p:cNvPr>
              <p:cNvSpPr txBox="1"/>
              <p:nvPr/>
            </p:nvSpPr>
            <p:spPr>
              <a:xfrm>
                <a:off x="8853752" y="2966019"/>
                <a:ext cx="22940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solidFill>
                      <a:schemeClr val="bg1"/>
                    </a:solidFill>
                  </a:rPr>
                  <a:t>・</a:t>
                </a:r>
                <a:r>
                  <a:rPr lang="en-US" altLang="ja-JP" dirty="0"/>
                  <a:t>TensorFlow</a:t>
                </a:r>
              </a:p>
              <a:p>
                <a:r>
                  <a:rPr lang="en-US" altLang="ja-JP" dirty="0"/>
                  <a:t> </a:t>
                </a:r>
                <a:r>
                  <a:rPr lang="ja-JP" altLang="en-US" dirty="0"/>
                  <a:t>・</a:t>
                </a:r>
                <a:r>
                  <a:rPr lang="en-US" altLang="ja-JP" dirty="0"/>
                  <a:t>music21</a:t>
                </a:r>
              </a:p>
              <a:p>
                <a:r>
                  <a:rPr lang="en-US" altLang="ja-JP" dirty="0"/>
                  <a:t> </a:t>
                </a: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C29707AB-F090-4A48-B64A-2FF4BBC21EE0}"/>
                </a:ext>
              </a:extLst>
            </p:cNvPr>
            <p:cNvSpPr/>
            <p:nvPr/>
          </p:nvSpPr>
          <p:spPr>
            <a:xfrm>
              <a:off x="6163212" y="1843119"/>
              <a:ext cx="2599949" cy="397258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b="1" dirty="0"/>
            </a:p>
            <a:p>
              <a:pPr algn="ctr"/>
              <a:r>
                <a:rPr kumimoji="1" lang="en-US" altLang="ja-JP" b="1" dirty="0"/>
                <a:t>Web</a:t>
              </a:r>
              <a:r>
                <a:rPr kumimoji="1" lang="ja-JP" altLang="en-US" b="1" dirty="0"/>
                <a:t>ページ</a:t>
              </a:r>
              <a:endParaRPr lang="en-US" altLang="ja-JP" b="1" dirty="0"/>
            </a:p>
            <a:p>
              <a:pPr algn="ctr"/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入力画面</a:t>
              </a:r>
              <a:endParaRPr lang="en-US" altLang="ja-JP" dirty="0"/>
            </a:p>
            <a:p>
              <a:r>
                <a:rPr lang="en-US" altLang="ja-JP" dirty="0"/>
                <a:t>           abc.js</a:t>
              </a:r>
            </a:p>
            <a:p>
              <a:endParaRPr lang="en-US" altLang="ja-JP" dirty="0"/>
            </a:p>
            <a:p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結果出力画面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1788D82B-806B-416D-9A81-8E0269B32405}"/>
                </a:ext>
              </a:extLst>
            </p:cNvPr>
            <p:cNvSpPr/>
            <p:nvPr/>
          </p:nvSpPr>
          <p:spPr>
            <a:xfrm>
              <a:off x="8880415" y="4460688"/>
              <a:ext cx="2599949" cy="115954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データ保存フォルダ</a:t>
              </a:r>
              <a:endParaRPr lang="en-US" altLang="ja-JP" dirty="0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2DBE5E-357C-44BA-8EB1-4B61BEF4DE22}"/>
              </a:ext>
            </a:extLst>
          </p:cNvPr>
          <p:cNvSpPr/>
          <p:nvPr/>
        </p:nvSpPr>
        <p:spPr>
          <a:xfrm>
            <a:off x="6577263" y="1700463"/>
            <a:ext cx="1138990" cy="433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Arial Black" panose="020B0A04020102020204" pitchFamily="34" charset="0"/>
              </a:rPr>
              <a:t>Flask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A03AC9-8821-48AC-BA65-0549CDC13148}"/>
              </a:ext>
            </a:extLst>
          </p:cNvPr>
          <p:cNvSpPr txBox="1"/>
          <p:nvPr/>
        </p:nvSpPr>
        <p:spPr>
          <a:xfrm>
            <a:off x="3939840" y="3578097"/>
            <a:ext cx="1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機械学習の方法について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41829" y="1944914"/>
            <a:ext cx="5355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RNN</a:t>
            </a:r>
            <a:r>
              <a:rPr lang="ja-JP" altLang="en-US" sz="2800" dirty="0"/>
              <a:t>についての図</a:t>
            </a:r>
          </a:p>
          <a:p>
            <a:r>
              <a:rPr lang="ja-JP" altLang="en-US" sz="2800" dirty="0"/>
              <a:t>文章の単語の予測によく使われます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1026" name="Picture 2" descr="https://user-images.githubusercontent.com/43458963/143048883-7ccfc8c7-33bf-4be4-9133-b6e54f8e240f.PNG">
            <a:extLst>
              <a:ext uri="{FF2B5EF4-FFF2-40B4-BE49-F238E27FC236}">
                <a16:creationId xmlns:a16="http://schemas.microsoft.com/office/drawing/2014/main" id="{8280CEDF-8458-47AE-B286-F88FA230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99" y="3164114"/>
            <a:ext cx="7398658" cy="34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3965-A530-4102-8752-1AA7020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単語の予測の例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354F14-52B1-454E-AF25-7900CAB26773}"/>
              </a:ext>
            </a:extLst>
          </p:cNvPr>
          <p:cNvSpPr txBox="1"/>
          <p:nvPr/>
        </p:nvSpPr>
        <p:spPr>
          <a:xfrm>
            <a:off x="838200" y="1480457"/>
            <a:ext cx="7892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ABCDEFG</a:t>
            </a: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9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6E27108-A58C-4FF6-AECE-A6B8AE04330D}"/>
              </a:ext>
            </a:extLst>
          </p:cNvPr>
          <p:cNvSpPr/>
          <p:nvPr/>
        </p:nvSpPr>
        <p:spPr>
          <a:xfrm>
            <a:off x="522514" y="1383767"/>
            <a:ext cx="7779657" cy="52456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F77B6B-16E5-4BE4-BBFF-17BEEABC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72"/>
            <a:ext cx="7173686" cy="110799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これを音の予測に対応すると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8FA410-669E-457C-BA09-A97DA2A5D5A4}"/>
              </a:ext>
            </a:extLst>
          </p:cNvPr>
          <p:cNvSpPr txBox="1"/>
          <p:nvPr/>
        </p:nvSpPr>
        <p:spPr>
          <a:xfrm>
            <a:off x="934932" y="4906786"/>
            <a:ext cx="7918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ドレミフ</a:t>
            </a:r>
            <a:r>
              <a:rPr lang="ja-JP" altLang="en-US" sz="3600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ァ</a:t>
            </a:r>
            <a:r>
              <a:rPr lang="ja-JP" altLang="en-US" sz="6000" dirty="0">
                <a:ln>
                  <a:solidFill>
                    <a:srgbClr val="002060"/>
                  </a:solidFill>
                </a:ln>
                <a:solidFill>
                  <a:srgbClr val="00FF00"/>
                </a:solidFill>
              </a:rPr>
              <a:t>ソ</a:t>
            </a:r>
            <a:r>
              <a:rPr lang="ja-JP" altLang="en-US" sz="6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ラ</a:t>
            </a:r>
            <a:r>
              <a:rPr lang="ja-JP" altLang="en-US" sz="6000" dirty="0">
                <a:ln>
                  <a:solidFill>
                    <a:srgbClr val="002060"/>
                  </a:solidFill>
                </a:ln>
                <a:solidFill>
                  <a:srgbClr val="00FF00"/>
                </a:solidFill>
              </a:rPr>
              <a:t>シ</a:t>
            </a:r>
            <a:r>
              <a:rPr lang="ja-JP" altLang="en-US" sz="6000" dirty="0">
                <a:ln>
                  <a:solidFill>
                    <a:srgbClr val="002060"/>
                  </a:solidFill>
                </a:ln>
                <a:solidFill>
                  <a:srgbClr val="0070C0"/>
                </a:solidFill>
              </a:rPr>
              <a:t>ド</a:t>
            </a:r>
            <a:endParaRPr kumimoji="1" lang="ja-JP" altLang="en-US" sz="6000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601037-F89D-4003-AC3A-FDE20FFDDA37}"/>
              </a:ext>
            </a:extLst>
          </p:cNvPr>
          <p:cNvSpPr txBox="1"/>
          <p:nvPr/>
        </p:nvSpPr>
        <p:spPr>
          <a:xfrm>
            <a:off x="936436" y="1571802"/>
            <a:ext cx="4122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ユーザーが入力</a:t>
            </a:r>
            <a:endParaRPr kumimoji="1" lang="ja-JP" altLang="en-US" sz="20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E5E33B-D256-4187-BD83-2B5063E2CA9A}"/>
              </a:ext>
            </a:extLst>
          </p:cNvPr>
          <p:cNvCxnSpPr/>
          <p:nvPr/>
        </p:nvCxnSpPr>
        <p:spPr>
          <a:xfrm>
            <a:off x="2075543" y="3178552"/>
            <a:ext cx="2598057" cy="172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06416EF-41E2-40EC-B12F-39F71A5FBDF8}"/>
              </a:ext>
            </a:extLst>
          </p:cNvPr>
          <p:cNvCxnSpPr/>
          <p:nvPr/>
        </p:nvCxnSpPr>
        <p:spPr>
          <a:xfrm>
            <a:off x="2685143" y="3178552"/>
            <a:ext cx="2873828" cy="172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BCE7B88-CF22-42BF-8EC4-FEBF3BF14EAD}"/>
              </a:ext>
            </a:extLst>
          </p:cNvPr>
          <p:cNvCxnSpPr/>
          <p:nvPr/>
        </p:nvCxnSpPr>
        <p:spPr>
          <a:xfrm>
            <a:off x="3427761" y="3178552"/>
            <a:ext cx="3023839" cy="176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7165D00-F7A2-4608-9735-FE26483E225C}"/>
              </a:ext>
            </a:extLst>
          </p:cNvPr>
          <p:cNvCxnSpPr/>
          <p:nvPr/>
        </p:nvCxnSpPr>
        <p:spPr>
          <a:xfrm>
            <a:off x="4230914" y="3093201"/>
            <a:ext cx="2780725" cy="177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93B009-FBD3-4B4D-80C4-2DA7D46C4F8F}"/>
              </a:ext>
            </a:extLst>
          </p:cNvPr>
          <p:cNvSpPr txBox="1"/>
          <p:nvPr/>
        </p:nvSpPr>
        <p:spPr>
          <a:xfrm>
            <a:off x="934932" y="4484914"/>
            <a:ext cx="19327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ja-JP" sz="2400" dirty="0"/>
              <a:t>AI</a:t>
            </a:r>
            <a:r>
              <a:rPr lang="ja-JP" altLang="en-US" sz="2400" dirty="0"/>
              <a:t>が予測</a:t>
            </a:r>
            <a:endParaRPr kumimoji="1" lang="ja-JP" altLang="en-US" sz="24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366B6C1-9ED5-4547-9BE0-E8268D201C96}"/>
              </a:ext>
            </a:extLst>
          </p:cNvPr>
          <p:cNvSpPr/>
          <p:nvPr/>
        </p:nvSpPr>
        <p:spPr>
          <a:xfrm>
            <a:off x="522514" y="2386251"/>
            <a:ext cx="54573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ドレミファ</a:t>
            </a:r>
          </a:p>
        </p:txBody>
      </p:sp>
    </p:spTree>
    <p:extLst>
      <p:ext uri="{BB962C8B-B14F-4D97-AF65-F5344CB8AC3E}">
        <p14:creationId xmlns:p14="http://schemas.microsoft.com/office/powerpoint/2010/main" val="14215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実際に学習させたもの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E9B2DACC-FB14-44D9-9610-A625C2FB4D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3824288"/>
            <a:ext cx="3233057" cy="157502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AAB8D8-9C97-478D-9AC1-80210D958EE4}"/>
              </a:ext>
            </a:extLst>
          </p:cNvPr>
          <p:cNvSpPr txBox="1"/>
          <p:nvPr/>
        </p:nvSpPr>
        <p:spPr>
          <a:xfrm>
            <a:off x="838200" y="1458686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11</a:t>
            </a:r>
            <a:r>
              <a:rPr kumimoji="1" lang="ja-JP" altLang="en-US" sz="5400" dirty="0"/>
              <a:t>月</a:t>
            </a:r>
            <a:r>
              <a:rPr kumimoji="1" lang="en-US" altLang="ja-JP" sz="5400" dirty="0"/>
              <a:t>17</a:t>
            </a:r>
            <a:r>
              <a:rPr kumimoji="1" lang="ja-JP" altLang="en-US" sz="5400" dirty="0"/>
              <a:t>日</a:t>
            </a:r>
            <a:endParaRPr kumimoji="1" lang="en-US" altLang="ja-JP" sz="5400" dirty="0"/>
          </a:p>
          <a:p>
            <a:r>
              <a:rPr kumimoji="1" lang="ja-JP" altLang="en-US" sz="5400" dirty="0"/>
              <a:t>プロトタイプ</a:t>
            </a:r>
          </a:p>
        </p:txBody>
      </p:sp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実際に学習させたもの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</TotalTime>
  <Words>287</Words>
  <Application>Microsoft Office PowerPoint</Application>
  <PresentationFormat>ワイド画面</PresentationFormat>
  <Paragraphs>68</Paragraphs>
  <Slides>16</Slides>
  <Notes>3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Arial Black</vt:lpstr>
      <vt:lpstr>Office テーマ</vt:lpstr>
      <vt:lpstr>bit composer開発状況  </vt:lpstr>
      <vt:lpstr>bit composerとは</vt:lpstr>
      <vt:lpstr>bit composerの概要</vt:lpstr>
      <vt:lpstr>システムの構成</vt:lpstr>
      <vt:lpstr>機械学習の方法について</vt:lpstr>
      <vt:lpstr>単語の予測の例</vt:lpstr>
      <vt:lpstr>これを音の予測に対応すると</vt:lpstr>
      <vt:lpstr>実際に学習させたもの1</vt:lpstr>
      <vt:lpstr>実際に学習させたもの2</vt:lpstr>
      <vt:lpstr>学習データの作り方</vt:lpstr>
      <vt:lpstr>Webサイトの構成について</vt:lpstr>
      <vt:lpstr>WebGUIについて</vt:lpstr>
      <vt:lpstr>アプリの使い方(デモンストレーション)</vt:lpstr>
      <vt:lpstr>今後のスケジュール</vt:lpstr>
      <vt:lpstr>今後どのようなシステムにしていくか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194</cp:revision>
  <dcterms:created xsi:type="dcterms:W3CDTF">2021-09-27T05:00:21Z</dcterms:created>
  <dcterms:modified xsi:type="dcterms:W3CDTF">2021-12-07T02:26:34Z</dcterms:modified>
</cp:coreProperties>
</file>