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9" r:id="rId2"/>
    <p:sldId id="307" r:id="rId3"/>
    <p:sldId id="260" r:id="rId4"/>
    <p:sldId id="309" r:id="rId5"/>
    <p:sldId id="310" r:id="rId6"/>
    <p:sldId id="276" r:id="rId7"/>
    <p:sldId id="283" r:id="rId8"/>
    <p:sldId id="298" r:id="rId9"/>
    <p:sldId id="311" r:id="rId10"/>
    <p:sldId id="295" r:id="rId11"/>
    <p:sldId id="296" r:id="rId12"/>
    <p:sldId id="308" r:id="rId13"/>
    <p:sldId id="306" r:id="rId14"/>
    <p:sldId id="266" r:id="rId15"/>
    <p:sldId id="302" r:id="rId16"/>
    <p:sldId id="305" r:id="rId17"/>
    <p:sldId id="30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2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2" autoAdjust="0"/>
    <p:restoredTop sz="86410" autoAdjust="0"/>
  </p:normalViewPr>
  <p:slideViewPr>
    <p:cSldViewPr snapToGrid="0">
      <p:cViewPr varScale="1">
        <p:scale>
          <a:sx n="81" d="100"/>
          <a:sy n="81" d="100"/>
        </p:scale>
        <p:origin x="90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>
        <a:solidFill>
          <a:srgbClr val="00B050"/>
        </a:solidFill>
      </dgm:spPr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の予測</a:t>
          </a:r>
          <a:endParaRPr kumimoji="1" lang="en-US" altLang="ja-JP" dirty="0"/>
        </a:p>
        <a:p>
          <a:r>
            <a:rPr kumimoji="1" lang="en-US" altLang="ja-JP" dirty="0"/>
            <a:t>(TensorFlow)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ファイル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en-US" altLang="ja-JP" dirty="0"/>
            <a:t>Mp3</a:t>
          </a:r>
        </a:p>
        <a:p>
          <a:r>
            <a:rPr kumimoji="1" lang="en-US" altLang="ja-JP" dirty="0"/>
            <a:t>(wav)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 custLinFactNeighborX="-4601" custLinFactNeighborY="716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AI</a:t>
          </a:r>
          <a:r>
            <a:rPr kumimoji="1" lang="ja-JP" altLang="en-US" sz="2200" kern="1200" dirty="0"/>
            <a:t>の予測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(TensorFlow)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38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409" y="45720"/>
              </a:lnTo>
              <a:lnTo>
                <a:pt x="208409" y="55368"/>
              </a:lnTo>
              <a:lnTo>
                <a:pt x="382619" y="5536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952019" y="2834457"/>
        <a:ext cx="20666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ファイル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186062" y="2172924"/>
          <a:ext cx="2245880" cy="13475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(wav)</a:t>
          </a:r>
        </a:p>
      </dsp:txBody>
      <dsp:txXfrm>
        <a:off x="8186062" y="2172924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以下の通りに説明します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を使ったゲーム音楽風の曲を作曲するアプリです。</a:t>
            </a:r>
            <a:endParaRPr kumimoji="1" lang="en-US" altLang="ja-JP" dirty="0"/>
          </a:p>
          <a:p>
            <a:r>
              <a:rPr kumimoji="1" lang="ja-JP" altLang="en-US" dirty="0"/>
              <a:t>音楽初心者でも簡単に作曲出来るのが特徴です。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1" dirty="0"/>
              <a:t>b</a:t>
            </a:r>
            <a:r>
              <a:rPr kumimoji="1" lang="en-US" altLang="ja-JP" sz="1200" b="1" dirty="0"/>
              <a:t>it composer</a:t>
            </a:r>
            <a:r>
              <a:rPr kumimoji="1" lang="ja-JP" altLang="en-US" sz="1200" b="1" dirty="0"/>
              <a:t>の機能</a:t>
            </a:r>
            <a:endParaRPr kumimoji="1" lang="en-US" altLang="ja-JP" sz="1200" b="1" dirty="0"/>
          </a:p>
          <a:p>
            <a:pPr algn="l"/>
            <a:r>
              <a:rPr kumimoji="1" lang="ja-JP" altLang="en-US" sz="1200" dirty="0"/>
              <a:t> 鍵盤から音楽データを</a:t>
            </a:r>
            <a:r>
              <a:rPr kumimoji="1" lang="en-US" altLang="ja-JP" sz="1200" dirty="0"/>
              <a:t>AI</a:t>
            </a:r>
            <a:r>
              <a:rPr kumimoji="1" lang="ja-JP" altLang="en-US" sz="1200" dirty="0"/>
              <a:t>のサーバに送信してオリジナルのゲーム音楽風の</a:t>
            </a:r>
            <a:r>
              <a:rPr lang="ja-JP" altLang="en-US" sz="1200" dirty="0"/>
              <a:t>曲を聴いたり</a:t>
            </a:r>
            <a:endParaRPr lang="en-US" altLang="ja-JP" sz="1200" dirty="0"/>
          </a:p>
          <a:p>
            <a:pPr algn="l"/>
            <a:r>
              <a:rPr lang="ja-JP" altLang="en-US" sz="1200" dirty="0"/>
              <a:t>・曲をダウンロードできる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1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サーバを公開しているのでユーザーは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から参加できます。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送信されて</a:t>
            </a:r>
            <a:r>
              <a:rPr kumimoji="1" lang="en-US" altLang="ja-JP" dirty="0" err="1"/>
              <a:t>abc</a:t>
            </a:r>
            <a:r>
              <a:rPr kumimoji="1" lang="ja-JP" altLang="en-US" dirty="0"/>
              <a:t>記法から数値データに変換して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で予測しその後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データに変換して</a:t>
            </a:r>
            <a:r>
              <a:rPr kumimoji="1" lang="en-US" altLang="ja-JP" dirty="0"/>
              <a:t>MP3</a:t>
            </a:r>
            <a:r>
              <a:rPr kumimoji="1" lang="ja-JP" altLang="en-US" dirty="0"/>
              <a:t>等のファイルとして出力します。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3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2" y="1690603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287352" y="0"/>
            <a:ext cx="3904648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r>
              <a:rPr lang="ja-JP" altLang="en-US" b="1" dirty="0"/>
              <a:t>第三回プレゼンテーション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229601" y="0"/>
            <a:ext cx="39624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88681"/>
            <a:ext cx="10515600" cy="408828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伴奏を加えると表現豊かになります。</a:t>
            </a:r>
            <a:endParaRPr lang="en-US" altLang="ja-JP" sz="3600" dirty="0"/>
          </a:p>
          <a:p>
            <a:r>
              <a:rPr lang="ja-JP" altLang="en-US" sz="3600" dirty="0"/>
              <a:t>ユーザーの用意した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ファイルが使えると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AI</a:t>
            </a:r>
            <a:r>
              <a:rPr lang="ja-JP" altLang="en-US" sz="3600" dirty="0"/>
              <a:t>モデル作成の幅が広がります。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268101" y="44233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F4079-FF1B-458C-B624-92C0EA07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3429000"/>
            <a:ext cx="4257263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69"/>
            <a:ext cx="10515600" cy="384449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サーバでの</a:t>
            </a:r>
            <a:r>
              <a:rPr lang="en-US" altLang="ja-JP" dirty="0"/>
              <a:t>WEB</a:t>
            </a:r>
            <a:r>
              <a:rPr lang="ja-JP" altLang="en-US" dirty="0"/>
              <a:t>開発や自動作曲の作成を完成しましたが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まだ改良の余地があるので来年の</a:t>
            </a:r>
            <a:r>
              <a:rPr lang="en-US" altLang="ja-JP" dirty="0"/>
              <a:t>2</a:t>
            </a:r>
            <a:r>
              <a:rPr lang="ja-JP" altLang="en-US" dirty="0"/>
              <a:t>年生は是非とも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プロジェクトを継いでくれる人を募集しています。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131188-82E4-44F1-A813-1C2F52714B8D}"/>
              </a:ext>
            </a:extLst>
          </p:cNvPr>
          <p:cNvSpPr/>
          <p:nvPr/>
        </p:nvSpPr>
        <p:spPr>
          <a:xfrm>
            <a:off x="8277726" y="0"/>
            <a:ext cx="39142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029D5BB-F4E6-4E2D-B33F-519D17E86CA0}"/>
              </a:ext>
            </a:extLst>
          </p:cNvPr>
          <p:cNvSpPr/>
          <p:nvPr/>
        </p:nvSpPr>
        <p:spPr>
          <a:xfrm>
            <a:off x="4828796" y="2262978"/>
            <a:ext cx="6293771" cy="4048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239225" y="-39110"/>
            <a:ext cx="39527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78B6FD-AD82-48F0-8E33-5E73DE68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2" y="2165782"/>
            <a:ext cx="4479860" cy="3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733136" y="1462089"/>
            <a:ext cx="69173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題名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とは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の機能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2800" dirty="0"/>
              <a:t>WEBGUI</a:t>
            </a:r>
            <a:r>
              <a:rPr kumimoji="1" lang="ja-JP" altLang="en-US" sz="2800" dirty="0"/>
              <a:t>の</a:t>
            </a:r>
            <a:r>
              <a:rPr lang="ja-JP" altLang="en-US" sz="2800" dirty="0"/>
              <a:t>操作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システムの構成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/>
              <a:t>自動作曲の方法①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自動作曲の方法②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WEBGUI</a:t>
            </a:r>
            <a:r>
              <a:rPr lang="ja-JP" altLang="en-US" sz="2800" dirty="0"/>
              <a:t>の仕組み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アプリの使い方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今後の課題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まとめ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メンバー紹介</a:t>
            </a:r>
            <a:endParaRPr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AI</a:t>
            </a:r>
            <a:r>
              <a:rPr lang="ja-JP" altLang="en-US" sz="3200" dirty="0"/>
              <a:t>を使ったゲーム音楽風の自動作曲アプリ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初心者でも簡単に作曲できる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296977" y="0"/>
            <a:ext cx="389502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B07C4-E9DF-4F67-BD06-F0441A00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15" y="527050"/>
            <a:ext cx="8256814" cy="1303337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 b="1" dirty="0"/>
              <a:t>b</a:t>
            </a:r>
            <a:r>
              <a:rPr kumimoji="1" lang="en-US" altLang="ja-JP" sz="6600" b="1" dirty="0"/>
              <a:t>it composer</a:t>
            </a:r>
            <a:r>
              <a:rPr kumimoji="1" lang="ja-JP" altLang="en-US" sz="6600" b="1" dirty="0"/>
              <a:t>の機能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A4ABDA-9BC8-4D55-A847-B4791DFA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595" y="2357483"/>
            <a:ext cx="11631385" cy="405220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400" dirty="0"/>
              <a:t>・</a:t>
            </a:r>
            <a:r>
              <a:rPr lang="ja-JP" altLang="en-US" sz="4800" dirty="0"/>
              <a:t>サイト</a:t>
            </a:r>
            <a:r>
              <a:rPr kumimoji="1" lang="ja-JP" altLang="en-US" sz="4800" dirty="0"/>
              <a:t>から入力したメロディの続きをゲーム風にアレンジして作曲します。</a:t>
            </a:r>
            <a:endParaRPr kumimoji="1" lang="en-US" altLang="ja-JP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F5EE5A-F1DB-4AAF-B3AD-14EB82B540EB}"/>
              </a:ext>
            </a:extLst>
          </p:cNvPr>
          <p:cNvSpPr/>
          <p:nvPr/>
        </p:nvSpPr>
        <p:spPr>
          <a:xfrm>
            <a:off x="8268101" y="0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08DAC-6E3F-4297-8A6E-2FAEBAF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9151"/>
            <a:ext cx="5952898" cy="1273393"/>
          </a:xfrm>
        </p:spPr>
        <p:txBody>
          <a:bodyPr>
            <a:normAutofit/>
          </a:bodyPr>
          <a:lstStyle/>
          <a:p>
            <a:r>
              <a:rPr kumimoji="1" lang="en-US" altLang="ja-JP" sz="4800" b="1" dirty="0"/>
              <a:t>WEBGUI</a:t>
            </a:r>
            <a:r>
              <a:rPr kumimoji="1" lang="ja-JP" altLang="en-US" sz="4800" b="1" dirty="0"/>
              <a:t>の</a:t>
            </a:r>
            <a:r>
              <a:rPr lang="ja-JP" altLang="en-US" sz="4800" b="1" dirty="0"/>
              <a:t>操作</a:t>
            </a:r>
            <a:endParaRPr kumimoji="1" lang="ja-JP" altLang="en-US" sz="48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DFBC87AE-945E-4952-AF76-7052469DD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75" y="2075247"/>
            <a:ext cx="7801991" cy="3831771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547DF9-D26C-401C-B92F-78096A655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32000"/>
            <a:ext cx="3209698" cy="2101225"/>
          </a:xfrm>
        </p:spPr>
        <p:txBody>
          <a:bodyPr/>
          <a:lstStyle/>
          <a:p>
            <a:r>
              <a:rPr lang="ja-JP" altLang="en-US" sz="2800" dirty="0"/>
              <a:t>①楽譜</a:t>
            </a:r>
            <a:endParaRPr lang="en-US" altLang="ja-JP" sz="2800" dirty="0"/>
          </a:p>
          <a:p>
            <a:r>
              <a:rPr kumimoji="1" lang="ja-JP" altLang="en-US" sz="2800" dirty="0"/>
              <a:t>②</a:t>
            </a:r>
            <a:r>
              <a:rPr lang="ja-JP" altLang="en-US" sz="2800" dirty="0"/>
              <a:t>ピアノ</a:t>
            </a:r>
            <a:endParaRPr lang="en-US" altLang="ja-JP" sz="2800" dirty="0"/>
          </a:p>
          <a:p>
            <a:r>
              <a:rPr lang="ja-JP" altLang="en-US" sz="2800" dirty="0"/>
              <a:t>③音符 休符</a:t>
            </a:r>
            <a:endParaRPr lang="en-US" altLang="ja-JP" sz="2800" dirty="0"/>
          </a:p>
          <a:p>
            <a:r>
              <a:rPr lang="ja-JP" altLang="en-US" sz="2800" dirty="0"/>
              <a:t>④送信</a:t>
            </a:r>
            <a:endParaRPr lang="en-US" altLang="ja-JP" sz="2800" dirty="0"/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AB9D3B-5670-400A-BCCB-5F614A7A2168}"/>
              </a:ext>
            </a:extLst>
          </p:cNvPr>
          <p:cNvSpPr/>
          <p:nvPr/>
        </p:nvSpPr>
        <p:spPr>
          <a:xfrm>
            <a:off x="8287352" y="0"/>
            <a:ext cx="3904649" cy="1944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44495AE-7036-4E44-A4F9-DD8DD1DF373E}"/>
              </a:ext>
            </a:extLst>
          </p:cNvPr>
          <p:cNvSpPr/>
          <p:nvPr/>
        </p:nvSpPr>
        <p:spPr>
          <a:xfrm>
            <a:off x="9967857" y="2216578"/>
            <a:ext cx="783925" cy="630487"/>
          </a:xfrm>
          <a:prstGeom prst="wedgeRectCallout">
            <a:avLst>
              <a:gd name="adj1" fmla="val -94537"/>
              <a:gd name="adj2" fmla="val 98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0AE4DAF-C04F-4B05-86A7-994D5991264B}"/>
              </a:ext>
            </a:extLst>
          </p:cNvPr>
          <p:cNvSpPr/>
          <p:nvPr/>
        </p:nvSpPr>
        <p:spPr>
          <a:xfrm>
            <a:off x="5092918" y="3569776"/>
            <a:ext cx="653143" cy="563449"/>
          </a:xfrm>
          <a:prstGeom prst="wedgeRectCallout">
            <a:avLst>
              <a:gd name="adj1" fmla="val 136945"/>
              <a:gd name="adj2" fmla="val 8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C5F59958-6ED0-4C0B-B036-11030E727154}"/>
              </a:ext>
            </a:extLst>
          </p:cNvPr>
          <p:cNvSpPr/>
          <p:nvPr/>
        </p:nvSpPr>
        <p:spPr>
          <a:xfrm>
            <a:off x="4869926" y="4738397"/>
            <a:ext cx="653143" cy="563449"/>
          </a:xfrm>
          <a:prstGeom prst="wedgeRectCallout">
            <a:avLst>
              <a:gd name="adj1" fmla="val -45276"/>
              <a:gd name="adj2" fmla="val 779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342CBC3-3645-4FD8-98CB-5018117D9859}"/>
              </a:ext>
            </a:extLst>
          </p:cNvPr>
          <p:cNvSpPr/>
          <p:nvPr/>
        </p:nvSpPr>
        <p:spPr>
          <a:xfrm>
            <a:off x="10865982" y="4133225"/>
            <a:ext cx="653143" cy="656397"/>
          </a:xfrm>
          <a:prstGeom prst="wedgeRectCallout">
            <a:avLst>
              <a:gd name="adj1" fmla="val -107499"/>
              <a:gd name="adj2" fmla="val 160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1C8BCC-411D-4F83-AABD-4DF9CF64FCE1}"/>
              </a:ext>
            </a:extLst>
          </p:cNvPr>
          <p:cNvSpPr txBox="1"/>
          <p:nvPr/>
        </p:nvSpPr>
        <p:spPr>
          <a:xfrm>
            <a:off x="7997371" y="6037962"/>
            <a:ext cx="39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Backspace</a:t>
            </a:r>
            <a:r>
              <a:rPr lang="ja-JP" altLang="en-US" dirty="0"/>
              <a:t>で削除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スペースキーで休符ができます。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61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153" y="3635113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自動作曲した曲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255201" y="0"/>
            <a:ext cx="39368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26621" y="3851711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4876403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331587" y="0"/>
            <a:ext cx="386041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</a:t>
            </a:r>
            <a:r>
              <a:rPr lang="ja-JP" altLang="en-US" sz="4400" dirty="0"/>
              <a:t>②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306602" y="0"/>
            <a:ext cx="38853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664376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39086-0EF7-4A7E-80FC-A3197BF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WEBGUI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610B6-6291-43C4-A94F-98F87E48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" y="19902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鍵盤を引く動作は</a:t>
            </a:r>
            <a:r>
              <a:rPr lang="ja-JP" altLang="en-US" dirty="0"/>
              <a:t>イベント処理で音と鍵盤の押下した時の色を変えています。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楽譜表示は</a:t>
            </a:r>
            <a:r>
              <a:rPr lang="en-US" altLang="ja-JP" dirty="0"/>
              <a:t>abc.js</a:t>
            </a:r>
            <a:r>
              <a:rPr lang="ja-JP" altLang="en-US" dirty="0"/>
              <a:t>の機能を使用しています。</a:t>
            </a:r>
            <a:endParaRPr kumimoji="1" lang="en-US" altLang="ja-JP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FE7CF4-D112-403F-8B47-971424D24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75" y="1990205"/>
            <a:ext cx="4616523" cy="4663021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CCDE59-0CB2-42DD-82C5-0F9D949D409F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5820</TotalTime>
  <Words>897</Words>
  <Application>Microsoft Office PowerPoint</Application>
  <PresentationFormat>ワイド画面</PresentationFormat>
  <Paragraphs>161</Paragraphs>
  <Slides>17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Roboto</vt:lpstr>
      <vt:lpstr>游ゴシック</vt:lpstr>
      <vt:lpstr>游ゴシック Light</vt:lpstr>
      <vt:lpstr>Arial</vt:lpstr>
      <vt:lpstr>Cambria Math</vt:lpstr>
      <vt:lpstr>Trebuchet MS</vt:lpstr>
      <vt:lpstr>Office テーマ</vt:lpstr>
      <vt:lpstr>第三回プレゼンテーション</vt:lpstr>
      <vt:lpstr>目次</vt:lpstr>
      <vt:lpstr>bit composerとは</vt:lpstr>
      <vt:lpstr>bit composerの機能</vt:lpstr>
      <vt:lpstr>WEBGUIの操作</vt:lpstr>
      <vt:lpstr>システムの構成</vt:lpstr>
      <vt:lpstr>自動作曲の方法について①</vt:lpstr>
      <vt:lpstr>自動作曲の方法について②</vt:lpstr>
      <vt:lpstr>WEBGUIの仕組み</vt:lpstr>
      <vt:lpstr>アプリの使い方(デモンストレーション)</vt:lpstr>
      <vt:lpstr>今後の課題</vt:lpstr>
      <vt:lpstr>bit composerのまとめ</vt:lpstr>
      <vt:lpstr>メンバー紹介</vt:lpstr>
      <vt:lpstr>ご清聴ありがとうございました </vt:lpstr>
      <vt:lpstr>Pythonのライブラリ①</vt:lpstr>
      <vt:lpstr> Pythonのライブラリ②</vt:lpstr>
      <vt:lpstr>JavaScriptのライブラリ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0118m</cp:lastModifiedBy>
  <cp:revision>342</cp:revision>
  <dcterms:created xsi:type="dcterms:W3CDTF">2021-09-27T05:00:21Z</dcterms:created>
  <dcterms:modified xsi:type="dcterms:W3CDTF">2022-02-10T03:08:01Z</dcterms:modified>
</cp:coreProperties>
</file>