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7" r:id="rId4"/>
    <p:sldId id="268" r:id="rId5"/>
    <p:sldId id="258" r:id="rId6"/>
    <p:sldId id="262" r:id="rId7"/>
    <p:sldId id="263" r:id="rId8"/>
    <p:sldId id="270" r:id="rId9"/>
    <p:sldId id="269" r:id="rId10"/>
    <p:sldId id="264" r:id="rId11"/>
    <p:sldId id="271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98A06-4B5A-4A89-A287-597F6419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87938E-F262-4016-BBBB-DC663539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2F688-DB87-4D6E-8E5B-03873ED4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CD334-74CF-4674-9643-920F847E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1E188-1F96-4016-A34D-04CAE8CE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4206F6-0E2B-498C-B080-8BB3F816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428BF-A498-4E57-B29A-2E70E1FE4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24935-C00D-4164-81DC-F618A43E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32916-E7BB-4794-9A89-5DC768E6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5125E-305E-41D6-BEC1-246F402A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0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955A5B-1411-4CFA-9E63-8DDB75C28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90367-307A-4F38-A8D1-FCFBA4620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9BFFB-879F-4F56-B3D5-B4FE8756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01527-E2B2-4083-823B-F233744A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4AA82-E522-410E-A6C9-A478FBD5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7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9B0FA-767A-40A6-ADF8-97BBEE06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345A5-331C-43B5-84AA-D59C376C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A3F08-9812-4E7A-9B3D-B70043FD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2CFD8-6C13-4641-9A14-9BEFC587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E11FBD-476B-4776-8369-1E05A39C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51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1F-523D-4F2A-8558-9D834247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069B47-CB7A-405E-990C-EE75EFD1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9DAC1-46E0-49A4-85F6-585493F4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8DA5C7-69E4-4BDD-B373-4C63DFEB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2FA0B-702E-4240-825C-86F88E03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0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C862E-61E1-4689-8F50-26A2E5A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FD55F3-BFCF-47F1-B7C2-2B95172CD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BA1A55-169E-4B16-BF81-4E723AA34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DA56B-0A75-43C5-9384-331B7BE6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D98CFC-96D0-48F8-8C8B-7ECC5F6A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FBFE2-F2F0-46C5-962E-C2BE09CD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EFEC7-E706-4F36-A6EE-372F1DFF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B888F8-0697-4C7B-AC6A-68C8C3F4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B8482C-1992-4DD7-AD24-11020B90B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AC3764-BEC1-4E63-AE60-1D6A53141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8BDA2E-54F5-4019-9163-36FBE99BF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14C96-8CD9-440A-9889-0DEDEAC8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5209FB-76CD-4923-A9F0-E28B0293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1A8A7-71F2-4CEB-B124-277590A4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8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35E60-DE4B-4E34-B3CD-DC0C6354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8845FB-B1FE-4634-A119-BF82E939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A488F7-C3D9-460E-8417-E27C5EFB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FBAFC2-6C47-457F-940D-E8B21E3E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1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6F4892-6109-4CD1-A037-58A3008E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CDC718-2A4C-4174-B3B7-A3EC6FC6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EC1B0-A7F8-40BF-B49C-61D3BF6B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5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10387-0934-4499-9BFE-808BD805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9D9B9A-5DED-40DB-A2CE-1AF4BBDD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F042-81F2-450A-BDFA-7070A1C4C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6197C1-4EB8-446B-9B2B-0F02A952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459028-5B0A-40B9-A30C-6ADA129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7E0AEF-CFB0-463C-A48F-C60EE054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78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B9815-31D4-4429-A0DC-2BCBD91B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A816D0-877A-4343-9D65-043F1CFA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3E445-353C-44FE-AE62-FE57A71D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F161E-81B9-4BA5-9F78-75697C9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611E-4016-4E95-9D2E-E362EFA9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7F926-6C52-42AA-B912-C09B431B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5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FF701A-420D-4236-B616-FF04CBFE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825EA9-07D2-444F-95F2-FB697979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A15CC-8993-443F-B25C-84662069A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2E16C-130B-470E-AF90-A4C8ADC8C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8FC62-3A19-4A88-AD48-61CF64D3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850B6B2C-509A-40E5-8D54-6C8B0B22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74" y="720488"/>
            <a:ext cx="3240689" cy="3240689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3413351" y="4538733"/>
            <a:ext cx="4206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200" dirty="0"/>
              <a:t>野崎　拓海</a:t>
            </a:r>
            <a:endParaRPr kumimoji="1" lang="en-US" altLang="ja-JP" sz="3200" dirty="0"/>
          </a:p>
          <a:p>
            <a:r>
              <a:rPr lang="ja-JP" altLang="en-US" sz="3200" dirty="0"/>
              <a:t>吉川</a:t>
            </a:r>
            <a:r>
              <a:rPr lang="ja-JP" altLang="en-US" sz="3200"/>
              <a:t>　孟志</a:t>
            </a:r>
            <a:endParaRPr lang="en-US" altLang="ja-JP" sz="3200" dirty="0"/>
          </a:p>
          <a:p>
            <a:r>
              <a:rPr kumimoji="1" lang="ja-JP" altLang="en-US" sz="3200" dirty="0"/>
              <a:t>長島　光琉</a:t>
            </a:r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37BF0-35EE-4B0C-BACE-89BF8EBFA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600" b="1" dirty="0"/>
              <a:t>Web</a:t>
            </a:r>
            <a:r>
              <a:rPr lang="ja-JP" altLang="en-US" sz="6600" b="1" dirty="0"/>
              <a:t>システムについて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CA206C-CDC0-4BBE-B15D-F8731E2FC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sz="3600" dirty="0"/>
              <a:t>Flask</a:t>
            </a:r>
            <a:r>
              <a:rPr lang="ja-JP" altLang="en-US" sz="3600" dirty="0"/>
              <a:t>で</a:t>
            </a:r>
            <a:r>
              <a:rPr lang="en-US" altLang="ja-JP" sz="3600" dirty="0"/>
              <a:t>Web</a:t>
            </a:r>
            <a:r>
              <a:rPr lang="ja-JP" altLang="en-US" sz="3600" dirty="0"/>
              <a:t>サーバの立ち上げやユーザとサーバのやり取りをします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77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2CFD8-21B5-4294-9689-B57426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ページの種類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80FAD-121D-4131-826C-9F51C09F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33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18024-A4EE-4EEA-8916-177105FD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pPr algn="l"/>
            <a:r>
              <a:rPr lang="ja-JP" altLang="en-US" b="1" dirty="0"/>
              <a:t>現在の進捗状況</a:t>
            </a:r>
            <a:br>
              <a:rPr lang="ja-JP" altLang="en-US" b="1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31940E-22B5-4EFD-B618-97DBC4C2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7" y="1773238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GitHub</a:t>
            </a:r>
            <a:r>
              <a:rPr kumimoji="1" lang="ja-JP" altLang="en-US" sz="2800" dirty="0"/>
              <a:t>で開発を進めております</a:t>
            </a:r>
            <a:endParaRPr kumimoji="1"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Web</a:t>
            </a:r>
            <a:r>
              <a:rPr lang="ja-JP" altLang="en-US" sz="2800" dirty="0"/>
              <a:t>サイトは仮ですが動かせるようになっています。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021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r>
              <a:rPr lang="ja-JP" altLang="en-US" sz="6000" b="1" dirty="0"/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BCCDAB-C555-4A96-AE76-44986E25EFB2}"/>
              </a:ext>
            </a:extLst>
          </p:cNvPr>
          <p:cNvSpPr txBox="1"/>
          <p:nvPr/>
        </p:nvSpPr>
        <p:spPr>
          <a:xfrm>
            <a:off x="1971675" y="1009650"/>
            <a:ext cx="7934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b</a:t>
            </a:r>
            <a:r>
              <a:rPr kumimoji="1" lang="en-US" altLang="ja-JP" sz="6000" dirty="0"/>
              <a:t>it Composer</a:t>
            </a:r>
            <a:r>
              <a:rPr kumimoji="1" lang="ja-JP" altLang="en-US" sz="6000" dirty="0"/>
              <a:t>とは</a:t>
            </a:r>
            <a:r>
              <a:rPr kumimoji="1" lang="en-US" altLang="ja-JP" sz="6000" dirty="0"/>
              <a:t>?</a:t>
            </a:r>
            <a:endParaRPr kumimoji="1" lang="ja-JP" altLang="en-US" sz="6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2114550" y="2990850"/>
            <a:ext cx="8305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AI</a:t>
            </a:r>
            <a:r>
              <a:rPr lang="ja-JP" altLang="en-US" sz="2800" dirty="0"/>
              <a:t>を使った自動作曲アプリです。</a:t>
            </a:r>
            <a:endParaRPr lang="en-US" altLang="ja-JP" sz="2800" dirty="0"/>
          </a:p>
          <a:p>
            <a:r>
              <a:rPr lang="ja-JP" altLang="en-US" sz="2800" dirty="0"/>
              <a:t>ゲームに使われる</a:t>
            </a:r>
            <a:r>
              <a:rPr lang="en-US" altLang="ja-JP" sz="2800" dirty="0"/>
              <a:t>BGM</a:t>
            </a:r>
            <a:r>
              <a:rPr lang="ja-JP" altLang="en-US" sz="2800" dirty="0"/>
              <a:t>に似た曲を</a:t>
            </a:r>
            <a:r>
              <a:rPr lang="en-US" altLang="ja-JP" sz="2800" dirty="0"/>
              <a:t>AI</a:t>
            </a:r>
            <a:r>
              <a:rPr lang="ja-JP" altLang="en-US" sz="2800" dirty="0"/>
              <a:t>が作る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D80D2-4D7F-42A3-845D-3A4007DA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A48D2-6C69-4495-BB71-8FB3DC62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ゲームに使われている音楽です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ゲームミュージックの例</a:t>
            </a:r>
            <a:endParaRPr kumimoji="1" lang="en-US" altLang="ja-JP" dirty="0"/>
          </a:p>
          <a:p>
            <a:pPr lvl="1"/>
            <a:r>
              <a:rPr lang="ja-JP" altLang="en-US" dirty="0"/>
              <a:t>スーパー</a:t>
            </a:r>
            <a:r>
              <a:rPr kumimoji="1" lang="ja-JP" altLang="en-US" dirty="0"/>
              <a:t>マリオブラザーズの</a:t>
            </a:r>
            <a:r>
              <a:rPr kumimoji="1" lang="en-US" altLang="ja-JP" dirty="0"/>
              <a:t>1-1</a:t>
            </a:r>
          </a:p>
          <a:p>
            <a:pPr lvl="1"/>
            <a:r>
              <a:rPr lang="ja-JP" altLang="en-US" dirty="0"/>
              <a:t>ドラゴンクエストのオープニング　など</a:t>
            </a:r>
            <a:endParaRPr kumimoji="1" lang="ja-JP" altLang="en-US" i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5A2EDD-0F44-4863-91D6-D537B818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40" y="3675501"/>
            <a:ext cx="3779927" cy="29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5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6590D6-AD66-49C6-B479-94D9A2D235EF}"/>
              </a:ext>
            </a:extLst>
          </p:cNvPr>
          <p:cNvSpPr txBox="1"/>
          <p:nvPr/>
        </p:nvSpPr>
        <p:spPr>
          <a:xfrm>
            <a:off x="244929" y="228600"/>
            <a:ext cx="1147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システム構成図</a:t>
            </a:r>
            <a:endParaRPr kumimoji="1" lang="ja-JP" altLang="en-US" sz="28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E0B138-FF08-43E0-847D-3C40B78C2BFC}"/>
              </a:ext>
            </a:extLst>
          </p:cNvPr>
          <p:cNvSpPr/>
          <p:nvPr/>
        </p:nvSpPr>
        <p:spPr>
          <a:xfrm>
            <a:off x="800100" y="751820"/>
            <a:ext cx="2612571" cy="243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システム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Flask</a:t>
            </a:r>
          </a:p>
          <a:p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C156686-FE39-41AA-B19B-4BD11DF1D982}"/>
              </a:ext>
            </a:extLst>
          </p:cNvPr>
          <p:cNvCxnSpPr>
            <a:cxnSpLocks/>
          </p:cNvCxnSpPr>
          <p:nvPr/>
        </p:nvCxnSpPr>
        <p:spPr>
          <a:xfrm>
            <a:off x="2565505" y="2714178"/>
            <a:ext cx="1884831" cy="714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AA8413E1-F4D7-4813-8133-180AF44E51C3}"/>
              </a:ext>
            </a:extLst>
          </p:cNvPr>
          <p:cNvSpPr/>
          <p:nvPr/>
        </p:nvSpPr>
        <p:spPr>
          <a:xfrm>
            <a:off x="8164286" y="490210"/>
            <a:ext cx="3291327" cy="2853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自動作曲システム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TensorFlow</a:t>
            </a:r>
          </a:p>
          <a:p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116A703-58E1-45B8-8E16-BD78853F1821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7741663" y="2926229"/>
            <a:ext cx="904627" cy="6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6CD149EA-7CF2-46A9-A9F1-5908C55296A7}"/>
              </a:ext>
            </a:extLst>
          </p:cNvPr>
          <p:cNvSpPr/>
          <p:nvPr/>
        </p:nvSpPr>
        <p:spPr>
          <a:xfrm>
            <a:off x="4239025" y="2909195"/>
            <a:ext cx="3713950" cy="1893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bit composer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47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3831B-72D3-4BFE-90E4-E4E1BB07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5"/>
            <a:ext cx="6625180" cy="1325563"/>
          </a:xfrm>
        </p:spPr>
        <p:txBody>
          <a:bodyPr>
            <a:noAutofit/>
          </a:bodyPr>
          <a:lstStyle/>
          <a:p>
            <a:r>
              <a:rPr lang="ja-JP" altLang="en-US" b="1" dirty="0"/>
              <a:t>システムの処理の流れ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B6DF629-C6DF-4AD2-B464-53CC6B0D7EC3}"/>
              </a:ext>
            </a:extLst>
          </p:cNvPr>
          <p:cNvSpPr/>
          <p:nvPr/>
        </p:nvSpPr>
        <p:spPr>
          <a:xfrm>
            <a:off x="212289" y="1570672"/>
            <a:ext cx="4148624" cy="5026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55FC7DB-0690-41C9-BB7D-20EB2F05ACD1}"/>
              </a:ext>
            </a:extLst>
          </p:cNvPr>
          <p:cNvSpPr/>
          <p:nvPr/>
        </p:nvSpPr>
        <p:spPr>
          <a:xfrm>
            <a:off x="564073" y="5213049"/>
            <a:ext cx="3200399" cy="52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曲を聞く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3960898-4105-4D45-B539-86AB92B57864}"/>
              </a:ext>
            </a:extLst>
          </p:cNvPr>
          <p:cNvGrpSpPr/>
          <p:nvPr/>
        </p:nvGrpSpPr>
        <p:grpSpPr>
          <a:xfrm>
            <a:off x="7158153" y="1454872"/>
            <a:ext cx="4148624" cy="5141871"/>
            <a:chOff x="7543262" y="1813639"/>
            <a:chExt cx="4148624" cy="4519508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12FD6250-98C6-48B4-AF44-D147A5FFB2E0}"/>
                </a:ext>
              </a:extLst>
            </p:cNvPr>
            <p:cNvGrpSpPr/>
            <p:nvPr/>
          </p:nvGrpSpPr>
          <p:grpSpPr>
            <a:xfrm>
              <a:off x="7543262" y="1813639"/>
              <a:ext cx="4148624" cy="4519508"/>
              <a:chOff x="7904426" y="1836981"/>
              <a:chExt cx="4148624" cy="4519508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56CF3D17-4F6B-4840-9164-C2F95A877603}"/>
                  </a:ext>
                </a:extLst>
              </p:cNvPr>
              <p:cNvSpPr/>
              <p:nvPr/>
            </p:nvSpPr>
            <p:spPr>
              <a:xfrm>
                <a:off x="7904426" y="1836981"/>
                <a:ext cx="4148624" cy="451950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E5E12D6-56E5-4DE9-8180-5BEFE678489D}"/>
                  </a:ext>
                </a:extLst>
              </p:cNvPr>
              <p:cNvSpPr/>
              <p:nvPr/>
            </p:nvSpPr>
            <p:spPr>
              <a:xfrm>
                <a:off x="8391279" y="2853565"/>
                <a:ext cx="3321600" cy="5231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Web</a:t>
                </a:r>
                <a:r>
                  <a:rPr kumimoji="1" lang="ja-JP" altLang="en-US" dirty="0"/>
                  <a:t>ページ</a:t>
                </a: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F876274-08B4-480A-B214-C903DEF6A2CD}"/>
                  </a:ext>
                </a:extLst>
              </p:cNvPr>
              <p:cNvSpPr/>
              <p:nvPr/>
            </p:nvSpPr>
            <p:spPr>
              <a:xfrm>
                <a:off x="8385716" y="3886033"/>
                <a:ext cx="3321601" cy="5231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自動作曲プログラム</a:t>
                </a:r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5250E19-98B1-49DD-95B3-76486585C25F}"/>
                </a:ext>
              </a:extLst>
            </p:cNvPr>
            <p:cNvSpPr txBox="1"/>
            <p:nvPr/>
          </p:nvSpPr>
          <p:spPr>
            <a:xfrm>
              <a:off x="8343410" y="2123095"/>
              <a:ext cx="2548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/>
                <a:t>サーバ</a:t>
              </a: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597A4D-9B11-4EBC-BD69-C5BB7ED7DC1B}"/>
              </a:ext>
            </a:extLst>
          </p:cNvPr>
          <p:cNvSpPr txBox="1"/>
          <p:nvPr/>
        </p:nvSpPr>
        <p:spPr>
          <a:xfrm>
            <a:off x="1250160" y="1764328"/>
            <a:ext cx="182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ユーザ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55496C-035C-4314-9385-65952729C1C5}"/>
              </a:ext>
            </a:extLst>
          </p:cNvPr>
          <p:cNvSpPr/>
          <p:nvPr/>
        </p:nvSpPr>
        <p:spPr>
          <a:xfrm>
            <a:off x="564074" y="2998227"/>
            <a:ext cx="3200399" cy="52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メロディを入力</a:t>
            </a: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1A8CAD5B-7A20-495B-9E78-2DC27A2D9981}"/>
              </a:ext>
            </a:extLst>
          </p:cNvPr>
          <p:cNvSpPr/>
          <p:nvPr/>
        </p:nvSpPr>
        <p:spPr>
          <a:xfrm rot="10800000">
            <a:off x="3967416" y="2636558"/>
            <a:ext cx="3339571" cy="453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1EE3DE-B964-41DD-A810-BA625FC98B80}"/>
              </a:ext>
            </a:extLst>
          </p:cNvPr>
          <p:cNvSpPr txBox="1"/>
          <p:nvPr/>
        </p:nvSpPr>
        <p:spPr>
          <a:xfrm>
            <a:off x="4718725" y="2310123"/>
            <a:ext cx="231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入力ページを表示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2B9A1DA-F14C-4315-85C4-A2CD7FE5A4FA}"/>
              </a:ext>
            </a:extLst>
          </p:cNvPr>
          <p:cNvGrpSpPr/>
          <p:nvPr/>
        </p:nvGrpSpPr>
        <p:grpSpPr>
          <a:xfrm rot="21039221">
            <a:off x="3961543" y="3371435"/>
            <a:ext cx="3523605" cy="706621"/>
            <a:chOff x="3864568" y="3681486"/>
            <a:chExt cx="3523605" cy="706621"/>
          </a:xfrm>
        </p:grpSpPr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85213EC3-8BE9-4685-BADA-6D514C71CD8C}"/>
                </a:ext>
              </a:extLst>
            </p:cNvPr>
            <p:cNvSpPr/>
            <p:nvPr/>
          </p:nvSpPr>
          <p:spPr>
            <a:xfrm rot="1008892">
              <a:off x="3864568" y="3934726"/>
              <a:ext cx="3350805" cy="4533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468BA4D8-6D99-4067-BB9B-A16CE3BB92EF}"/>
                </a:ext>
              </a:extLst>
            </p:cNvPr>
            <p:cNvSpPr txBox="1"/>
            <p:nvPr/>
          </p:nvSpPr>
          <p:spPr>
            <a:xfrm rot="1021773">
              <a:off x="4453386" y="3681486"/>
              <a:ext cx="293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入力した</a:t>
              </a:r>
              <a:r>
                <a:rPr lang="ja-JP" altLang="en-US" dirty="0"/>
                <a:t>メロディを送信</a:t>
              </a:r>
              <a:endParaRPr kumimoji="1" lang="ja-JP" altLang="en-US" dirty="0"/>
            </a:p>
          </p:txBody>
        </p:sp>
      </p:grpSp>
      <p:sp>
        <p:nvSpPr>
          <p:cNvPr id="38" name="矢印: 右 37">
            <a:extLst>
              <a:ext uri="{FF2B5EF4-FFF2-40B4-BE49-F238E27FC236}">
                <a16:creationId xmlns:a16="http://schemas.microsoft.com/office/drawing/2014/main" id="{342AF544-1B6E-447B-9DBB-639DFF4EFABB}"/>
              </a:ext>
            </a:extLst>
          </p:cNvPr>
          <p:cNvSpPr/>
          <p:nvPr/>
        </p:nvSpPr>
        <p:spPr>
          <a:xfrm rot="10800000">
            <a:off x="3920006" y="5249506"/>
            <a:ext cx="3630972" cy="453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7E8BA4E-DD20-4ED3-BDC7-BFDF4B0E60A0}"/>
              </a:ext>
            </a:extLst>
          </p:cNvPr>
          <p:cNvSpPr/>
          <p:nvPr/>
        </p:nvSpPr>
        <p:spPr>
          <a:xfrm>
            <a:off x="7672287" y="5177042"/>
            <a:ext cx="3321601" cy="59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</a:t>
            </a:r>
            <a:r>
              <a:rPr kumimoji="1" lang="ja-JP" altLang="en-US" dirty="0"/>
              <a:t>ファイルの保存フォルダ</a:t>
            </a: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721E01F5-A087-4C47-85A5-8BCD80514230}"/>
              </a:ext>
            </a:extLst>
          </p:cNvPr>
          <p:cNvSpPr/>
          <p:nvPr/>
        </p:nvSpPr>
        <p:spPr>
          <a:xfrm>
            <a:off x="7838980" y="4505847"/>
            <a:ext cx="434585" cy="595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0B6E101-6E57-41BE-BB9F-E79ACC591D04}"/>
              </a:ext>
            </a:extLst>
          </p:cNvPr>
          <p:cNvSpPr txBox="1"/>
          <p:nvPr/>
        </p:nvSpPr>
        <p:spPr>
          <a:xfrm>
            <a:off x="4374054" y="4952052"/>
            <a:ext cx="295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作曲したファイルを送信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52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74454-D844-4A22-BF34-332BED72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84" y="323850"/>
            <a:ext cx="9144000" cy="1314450"/>
          </a:xfrm>
        </p:spPr>
        <p:txBody>
          <a:bodyPr>
            <a:normAutofit/>
          </a:bodyPr>
          <a:lstStyle/>
          <a:p>
            <a:pPr algn="l"/>
            <a:r>
              <a:rPr lang="ja-JP" altLang="en-US" b="1" dirty="0"/>
              <a:t>使う技術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944407-B1E3-49DE-BF41-39E4F17F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84" y="2020907"/>
            <a:ext cx="8458200" cy="1085850"/>
          </a:xfrm>
        </p:spPr>
        <p:txBody>
          <a:bodyPr>
            <a:normAutofit/>
          </a:bodyPr>
          <a:lstStyle/>
          <a:p>
            <a:pPr algn="l"/>
            <a:r>
              <a:rPr lang="en-US" altLang="ja-JP" sz="4400" dirty="0"/>
              <a:t>Python</a:t>
            </a:r>
            <a:r>
              <a:rPr lang="ja-JP" altLang="en-US" sz="4400" dirty="0"/>
              <a:t>のライブラリ</a:t>
            </a:r>
            <a:endParaRPr kumimoji="1" lang="ja-JP" altLang="en-US" sz="4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9B4402-B3E7-4BF5-A2EC-DDBCFFE4FB80}"/>
              </a:ext>
            </a:extLst>
          </p:cNvPr>
          <p:cNvSpPr txBox="1"/>
          <p:nvPr/>
        </p:nvSpPr>
        <p:spPr>
          <a:xfrm>
            <a:off x="832184" y="2874081"/>
            <a:ext cx="10527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TensorFlow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Music21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54505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84142-10EA-4764-B9B7-28F84F0E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0249"/>
            <a:ext cx="9144000" cy="1509713"/>
          </a:xfrm>
        </p:spPr>
        <p:txBody>
          <a:bodyPr/>
          <a:lstStyle/>
          <a:p>
            <a:pPr algn="l"/>
            <a:r>
              <a:rPr lang="en-US" altLang="ja-JP" b="1" dirty="0"/>
              <a:t>AI</a:t>
            </a:r>
            <a:r>
              <a:rPr lang="ja-JP" altLang="en-US" b="1" dirty="0"/>
              <a:t>について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E7E29D-D287-41A0-BA39-82F258B1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8341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dirty="0"/>
              <a:t>LSTM</a:t>
            </a:r>
            <a:r>
              <a:rPr lang="ja-JP" altLang="en-US" sz="2800" dirty="0"/>
              <a:t>を用いた</a:t>
            </a:r>
            <a:r>
              <a:rPr lang="en-US" altLang="ja-JP" sz="2800" dirty="0"/>
              <a:t>Deep Learning</a:t>
            </a:r>
            <a:r>
              <a:rPr lang="ja-JP" altLang="en-US" sz="2800" dirty="0"/>
              <a:t>を</a:t>
            </a:r>
            <a:r>
              <a:rPr lang="en-US" altLang="ja-JP" sz="2800" dirty="0"/>
              <a:t>Python</a:t>
            </a:r>
            <a:r>
              <a:rPr lang="ja-JP" altLang="en-US" sz="2800" dirty="0"/>
              <a:t>で実装</a:t>
            </a:r>
            <a:endParaRPr lang="en-US" altLang="ja-JP" sz="2800" dirty="0"/>
          </a:p>
          <a:p>
            <a:pPr algn="l"/>
            <a:r>
              <a:rPr lang="en-US" altLang="ja-JP" sz="2800" dirty="0"/>
              <a:t>MIDI</a:t>
            </a:r>
            <a:r>
              <a:rPr lang="ja-JP" altLang="en-US" sz="2800" dirty="0"/>
              <a:t>の音のデータを用いて機械学習を行う</a:t>
            </a:r>
            <a:endParaRPr lang="en-US" altLang="ja-JP" sz="2800" dirty="0"/>
          </a:p>
          <a:p>
            <a:pPr algn="l"/>
            <a:r>
              <a:rPr lang="en-US" altLang="ja-JP" sz="2800" dirty="0"/>
              <a:t>Music21</a:t>
            </a:r>
            <a:r>
              <a:rPr lang="ja-JP" altLang="en-US" sz="2800" dirty="0"/>
              <a:t>は</a:t>
            </a:r>
            <a:r>
              <a:rPr lang="en-US" altLang="ja-JP" sz="2800" dirty="0"/>
              <a:t>MIDI</a:t>
            </a:r>
            <a:r>
              <a:rPr lang="ja-JP" altLang="en-US" sz="2800" dirty="0"/>
              <a:t>データをプログラムで扱えるようにするために使う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65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69AAC-306D-4ED1-9BF9-5E7E5B5E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Deep Learning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274802-67E7-4358-87C3-719BDCFC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5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3A0A-8D8C-4B9C-B52B-0F6D514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LSTM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6985F-E57D-4069-BD74-D0C7F1F9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89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206</Words>
  <Application>Microsoft Office PowerPoint</Application>
  <PresentationFormat>ワイド画面</PresentationFormat>
  <Paragraphs>51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BGMとは</vt:lpstr>
      <vt:lpstr>PowerPoint プレゼンテーション</vt:lpstr>
      <vt:lpstr>システムの処理の流れ</vt:lpstr>
      <vt:lpstr>使う技術</vt:lpstr>
      <vt:lpstr>AIについて</vt:lpstr>
      <vt:lpstr>Deep Learningについて</vt:lpstr>
      <vt:lpstr>LSTMについて</vt:lpstr>
      <vt:lpstr>Webシステムについて</vt:lpstr>
      <vt:lpstr>Webページの種類</vt:lpstr>
      <vt:lpstr>現在の進捗状況 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吉川孟志</cp:lastModifiedBy>
  <cp:revision>35</cp:revision>
  <dcterms:created xsi:type="dcterms:W3CDTF">2021-09-27T05:00:21Z</dcterms:created>
  <dcterms:modified xsi:type="dcterms:W3CDTF">2021-09-29T05:22:50Z</dcterms:modified>
</cp:coreProperties>
</file>