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0" r:id="rId3"/>
    <p:sldId id="295" r:id="rId4"/>
    <p:sldId id="276" r:id="rId5"/>
    <p:sldId id="283" r:id="rId6"/>
    <p:sldId id="287" r:id="rId7"/>
    <p:sldId id="286" r:id="rId8"/>
    <p:sldId id="288" r:id="rId9"/>
    <p:sldId id="296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5" d="100"/>
          <a:sy n="45" d="100"/>
        </p:scale>
        <p:origin x="48" y="1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機械学習としてリカレントニューラルネットワーク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を使用しています。</a:t>
            </a:r>
            <a:endParaRPr kumimoji="1" lang="en-US" altLang="ja-JP" dirty="0"/>
          </a:p>
          <a:p>
            <a:r>
              <a:rPr kumimoji="1" lang="ja-JP" altLang="en-US" dirty="0"/>
              <a:t>中間層から展開をして次の単語を繰り返して予測します。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単語の予測で</a:t>
            </a:r>
            <a:endParaRPr kumimoji="1" lang="en-US" altLang="ja-JP" dirty="0"/>
          </a:p>
          <a:p>
            <a:r>
              <a:rPr kumimoji="1" lang="en-US" altLang="ja-JP" dirty="0"/>
              <a:t>I have dream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Every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day is a new day</a:t>
            </a:r>
            <a:r>
              <a:rPr kumimoji="1" lang="ja-JP" altLang="en-US" dirty="0"/>
              <a:t>を学習したとして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sz="1200" dirty="0"/>
              <a:t>前の入力を現在の入力に加えることで</a:t>
            </a:r>
          </a:p>
          <a:p>
            <a:r>
              <a:rPr lang="en-US" altLang="ja-JP" sz="1200" b="1" dirty="0"/>
              <a:t>Every` , `day` , `is ` </a:t>
            </a:r>
            <a:r>
              <a:rPr lang="ja-JP" altLang="en-US" sz="1200" b="1" dirty="0"/>
              <a:t>の単語で</a:t>
            </a:r>
            <a:r>
              <a:rPr lang="en-US" altLang="ja-JP" sz="1200" b="1" dirty="0"/>
              <a:t>new</a:t>
            </a:r>
            <a:r>
              <a:rPr lang="ja-JP" altLang="en-US" sz="1200" b="1" dirty="0"/>
              <a:t>と予測できます</a:t>
            </a:r>
            <a:endParaRPr kumimoji="1" lang="en-US" altLang="ja-JP" dirty="0"/>
          </a:p>
          <a:p>
            <a:r>
              <a:rPr kumimoji="1" lang="ja-JP" altLang="en-US" dirty="0"/>
              <a:t>これを繰り返すと</a:t>
            </a:r>
            <a:r>
              <a:rPr lang="en-US" altLang="ja-JP" sz="1200" b="1" dirty="0"/>
              <a:t>Every day is </a:t>
            </a:r>
            <a:r>
              <a:rPr lang="en-US" altLang="ja-JP" sz="1200" b="1" dirty="0">
                <a:solidFill>
                  <a:srgbClr val="FF0000"/>
                </a:solidFill>
              </a:rPr>
              <a:t>a </a:t>
            </a:r>
            <a:r>
              <a:rPr lang="en-US" altLang="ja-JP" sz="1200" b="1" dirty="0"/>
              <a:t>new day</a:t>
            </a:r>
            <a:r>
              <a:rPr lang="en-US" altLang="ja-JP" sz="1200" dirty="0"/>
              <a:t> </a:t>
            </a:r>
            <a:endParaRPr kumimoji="1" lang="en-US" altLang="ja-JP" dirty="0"/>
          </a:p>
          <a:p>
            <a:r>
              <a:rPr kumimoji="1" lang="ja-JP" altLang="en-US" dirty="0"/>
              <a:t>と予測できます。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8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現在は長さを生成できるようになりました。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Web</a:t>
            </a:r>
            <a:r>
              <a:rPr lang="ja-JP" altLang="en-US" sz="1200" dirty="0"/>
              <a:t>ページのユーザビリティの向上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8</a:t>
            </a:r>
            <a:r>
              <a:rPr lang="ja-JP" altLang="en-US" sz="1200" dirty="0"/>
              <a:t>分音符以外の入力もできるようにします。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6666631" y="2305615"/>
            <a:ext cx="420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600" dirty="0"/>
              <a:t>野崎　拓海</a:t>
            </a:r>
            <a:endParaRPr kumimoji="1" lang="en-US" altLang="ja-JP" sz="3600" dirty="0"/>
          </a:p>
          <a:p>
            <a:r>
              <a:rPr lang="ja-JP" altLang="en-US" sz="3600" dirty="0"/>
              <a:t>吉川　孟志</a:t>
            </a:r>
            <a:endParaRPr lang="en-US" altLang="ja-JP" sz="3600" dirty="0"/>
          </a:p>
          <a:p>
            <a:r>
              <a:rPr kumimoji="1" lang="ja-JP" altLang="en-US" sz="3600" dirty="0"/>
              <a:t>長島　光琉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0" y="705696"/>
            <a:ext cx="4662171" cy="46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短いメロディをユーザが入力</a:t>
            </a:r>
            <a:endParaRPr lang="en-US" altLang="ja-JP" sz="40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838200" y="2121262"/>
            <a:ext cx="467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URL</a:t>
            </a:r>
            <a:r>
              <a:rPr lang="ja-JP" altLang="en-US" sz="3200" b="1" dirty="0"/>
              <a:t>から参加できます。</a:t>
            </a:r>
            <a:endParaRPr kumimoji="1" lang="en-US" altLang="ja-JP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838200" y="415196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5515429" y="5136532"/>
            <a:ext cx="344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4" y="1328639"/>
            <a:ext cx="9573311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783889" y="4405671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699251" y="3640727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944981" y="3628951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8309293" y="1925043"/>
            <a:ext cx="2484818" cy="1661331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ユーザーから生成されたものが返ってくる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機械学習の方法について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8" y="1944914"/>
            <a:ext cx="917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リカレントニューラルネットワーク</a:t>
            </a:r>
            <a:r>
              <a:rPr lang="en-US" altLang="ja-JP" sz="2800" dirty="0"/>
              <a:t>(RNN)</a:t>
            </a:r>
            <a:r>
              <a:rPr lang="ja-JP" altLang="en-US" sz="2800" dirty="0"/>
              <a:t>についての図</a:t>
            </a:r>
          </a:p>
          <a:p>
            <a:r>
              <a:rPr lang="ja-JP" altLang="en-US" sz="2800" dirty="0"/>
              <a:t>文章の単語の予測によく使われます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1026" name="Picture 2" descr="https://user-images.githubusercontent.com/43458963/143048883-7ccfc8c7-33bf-4be4-9133-b6e54f8e240f.PNG">
            <a:extLst>
              <a:ext uri="{FF2B5EF4-FFF2-40B4-BE49-F238E27FC236}">
                <a16:creationId xmlns:a16="http://schemas.microsoft.com/office/drawing/2014/main" id="{8280CEDF-8458-47AE-B286-F88FA230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" y="3285664"/>
            <a:ext cx="7398658" cy="34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単語の予測の例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838200" y="1424763"/>
            <a:ext cx="107512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[</a:t>
            </a:r>
            <a:r>
              <a:rPr lang="en-US" altLang="ja-JP" sz="3600" b="1" dirty="0"/>
              <a:t>I have 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en-US" altLang="ja-JP" sz="3600" b="1" dirty="0"/>
              <a:t> Dream </a:t>
            </a:r>
            <a:r>
              <a:rPr lang="en-US" altLang="ja-JP" sz="3600" dirty="0"/>
              <a:t>.]</a:t>
            </a:r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</a:t>
            </a:r>
            <a:r>
              <a:rPr lang="en-US" altLang="ja-JP" sz="3600" b="1" dirty="0"/>
              <a:t>new day</a:t>
            </a:r>
            <a:r>
              <a:rPr lang="en-US" altLang="ja-JP" sz="3600" dirty="0"/>
              <a:t> .]</a:t>
            </a:r>
          </a:p>
          <a:p>
            <a:endParaRPr lang="en-US" altLang="ja-JP" sz="3600" dirty="0"/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 </a:t>
            </a:r>
            <a:r>
              <a:rPr lang="en-US" altLang="ja-JP" sz="3600" b="1" dirty="0"/>
              <a:t>???</a:t>
            </a:r>
            <a:r>
              <a:rPr lang="en-US" altLang="ja-JP" sz="3600" dirty="0"/>
              <a:t>]</a:t>
            </a:r>
          </a:p>
          <a:p>
            <a:r>
              <a:rPr lang="en-US" altLang="ja-JP" sz="3600" dirty="0">
                <a:solidFill>
                  <a:srgbClr val="FF0000"/>
                </a:solidFill>
              </a:rPr>
              <a:t> a</a:t>
            </a:r>
            <a:r>
              <a:rPr lang="en-US" altLang="ja-JP" sz="3600" dirty="0"/>
              <a:t> → new day, </a:t>
            </a:r>
            <a:r>
              <a:rPr lang="ja-JP" altLang="en-US" sz="3600" dirty="0"/>
              <a:t>か　</a:t>
            </a:r>
            <a:r>
              <a:rPr lang="en-US" altLang="ja-JP" sz="3600" dirty="0"/>
              <a:t>Dream </a:t>
            </a:r>
          </a:p>
          <a:p>
            <a:endParaRPr lang="en-US" altLang="ja-JP" sz="2400" dirty="0"/>
          </a:p>
          <a:p>
            <a:r>
              <a:rPr lang="ja-JP" altLang="en-US" sz="3600" dirty="0"/>
              <a:t>前の入力を現在の入力に加えることで</a:t>
            </a:r>
          </a:p>
          <a:p>
            <a:r>
              <a:rPr lang="en-US" altLang="ja-JP" sz="3600" b="1" dirty="0"/>
              <a:t>‘Every ‘ , ‘day ‘ , ‘is ‘,’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en-US" altLang="ja-JP" sz="3600" b="1" dirty="0"/>
              <a:t>’ </a:t>
            </a:r>
            <a:r>
              <a:rPr lang="ja-JP" altLang="en-US" sz="3600" b="1" dirty="0"/>
              <a:t>➡</a:t>
            </a:r>
            <a:r>
              <a:rPr lang="en-US" altLang="ja-JP" sz="3600" dirty="0"/>
              <a:t>‘</a:t>
            </a:r>
            <a:r>
              <a:rPr lang="en-US" altLang="ja-JP" sz="3600" b="1" dirty="0"/>
              <a:t>new’</a:t>
            </a:r>
            <a:r>
              <a:rPr lang="en-US" altLang="ja-JP" sz="3600" dirty="0"/>
              <a:t> </a:t>
            </a:r>
            <a:r>
              <a:rPr lang="ja-JP" altLang="en-US" sz="3600" dirty="0"/>
              <a:t>と予測できる。</a:t>
            </a:r>
            <a:endParaRPr lang="en-US" altLang="ja-JP" sz="3600" dirty="0"/>
          </a:p>
          <a:p>
            <a:r>
              <a:rPr lang="ja-JP" altLang="en-US" sz="3600" dirty="0"/>
              <a:t>繰り返すと</a:t>
            </a:r>
            <a:r>
              <a:rPr lang="en-US" altLang="ja-JP" sz="3600" b="1" dirty="0"/>
              <a:t>Every’,  ‘day’.  ‘is‘, a ,‘new’,  ‘ day’</a:t>
            </a:r>
            <a:r>
              <a:rPr lang="en-US" altLang="ja-JP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ショパンを</a:t>
            </a:r>
            <a:r>
              <a:rPr kumimoji="1" lang="ja-JP" altLang="en-US" dirty="0"/>
              <a:t>学習させたもの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E9B2DACC-FB14-44D9-9610-A625C2FB4D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6800" y="3680818"/>
            <a:ext cx="2286000" cy="15750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690688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音程のみ</a:t>
            </a:r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ショパンに学習させたもの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FE06A747-B449-4823-9B78-1E25F9C859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0375" y="3989438"/>
            <a:ext cx="2252044" cy="16296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FC2FA-6912-4A9A-B878-15BFDC33F917}"/>
              </a:ext>
            </a:extLst>
          </p:cNvPr>
          <p:cNvSpPr txBox="1"/>
          <p:nvPr/>
        </p:nvSpPr>
        <p:spPr>
          <a:xfrm>
            <a:off x="838200" y="1690688"/>
            <a:ext cx="369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音程と長さ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今後どのようなシステムにしていくか</a:t>
            </a:r>
            <a:endParaRPr kumimoji="1" lang="ja-JP" altLang="en-US" sz="4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3742B4-FF8E-410D-95A7-5F318CC4E72A}"/>
              </a:ext>
            </a:extLst>
          </p:cNvPr>
          <p:cNvSpPr txBox="1"/>
          <p:nvPr/>
        </p:nvSpPr>
        <p:spPr>
          <a:xfrm>
            <a:off x="762000" y="1947021"/>
            <a:ext cx="8875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・伴奏を加えて音楽風に近づける。</a:t>
            </a:r>
            <a:endParaRPr lang="en-US" altLang="ja-JP" sz="4000" dirty="0"/>
          </a:p>
          <a:p>
            <a:r>
              <a:rPr lang="ja-JP" altLang="en-US" sz="4000" dirty="0"/>
              <a:t>・</a:t>
            </a:r>
            <a:r>
              <a:rPr lang="en-US" altLang="ja-JP" sz="4000" dirty="0"/>
              <a:t>Web</a:t>
            </a:r>
            <a:r>
              <a:rPr lang="ja-JP" altLang="en-US" sz="4000" dirty="0"/>
              <a:t>ページのユーザビリティの向上</a:t>
            </a:r>
            <a:endParaRPr lang="en-US" altLang="ja-JP" sz="4000" dirty="0"/>
          </a:p>
          <a:p>
            <a:r>
              <a:rPr lang="ja-JP" altLang="en-US" sz="4000" dirty="0"/>
              <a:t>・</a:t>
            </a:r>
            <a:r>
              <a:rPr lang="en-US" altLang="ja-JP" sz="4000" dirty="0"/>
              <a:t>8</a:t>
            </a:r>
            <a:r>
              <a:rPr lang="ja-JP" altLang="en-US" sz="4000" dirty="0"/>
              <a:t>分音符以外の入力もできるようにする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487</Words>
  <Application>Microsoft Office PowerPoint</Application>
  <PresentationFormat>ワイド画面</PresentationFormat>
  <Paragraphs>79</Paragraphs>
  <Slides>10</Slides>
  <Notes>10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bit composerとは</vt:lpstr>
      <vt:lpstr>アプリの使い方(デモンストレーション)</vt:lpstr>
      <vt:lpstr>システムの構成</vt:lpstr>
      <vt:lpstr>機械学習の方法について</vt:lpstr>
      <vt:lpstr>単語の予測の例</vt:lpstr>
      <vt:lpstr>ショパンを学習させたもの1</vt:lpstr>
      <vt:lpstr>ショパンに学習させたもの2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240</cp:revision>
  <dcterms:created xsi:type="dcterms:W3CDTF">2021-09-27T05:00:21Z</dcterms:created>
  <dcterms:modified xsi:type="dcterms:W3CDTF">2021-12-08T05:23:42Z</dcterms:modified>
</cp:coreProperties>
</file>