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8"/>
  </p:notesMasterIdLst>
  <p:sldIdLst>
    <p:sldId id="259" r:id="rId2"/>
    <p:sldId id="260" r:id="rId3"/>
    <p:sldId id="282" r:id="rId4"/>
    <p:sldId id="276" r:id="rId5"/>
    <p:sldId id="283" r:id="rId6"/>
    <p:sldId id="289" r:id="rId7"/>
    <p:sldId id="284" r:id="rId8"/>
    <p:sldId id="287" r:id="rId9"/>
    <p:sldId id="286" r:id="rId10"/>
    <p:sldId id="288" r:id="rId11"/>
    <p:sldId id="290" r:id="rId12"/>
    <p:sldId id="291" r:id="rId13"/>
    <p:sldId id="292" r:id="rId14"/>
    <p:sldId id="293" r:id="rId15"/>
    <p:sldId id="294" r:id="rId16"/>
    <p:sldId id="266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4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C4D8"/>
    <a:srgbClr val="E7215A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502" autoAdjust="0"/>
  </p:normalViewPr>
  <p:slideViewPr>
    <p:cSldViewPr snapToGrid="0">
      <p:cViewPr>
        <p:scale>
          <a:sx n="66" d="100"/>
          <a:sy n="66" d="100"/>
        </p:scale>
        <p:origin x="-96" y="6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4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私たちは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というシステムのご提案をします。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4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 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を使った自動作曲アプリです。例えばスーパーマリオブラザーズやドラゴンクエストの曲などをイメージできるような曲を作曲します。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1" dirty="0"/>
              <a:t>bit composer</a:t>
            </a:r>
            <a:r>
              <a:rPr kumimoji="1" lang="ja-JP" altLang="en-US" sz="1200" b="1" dirty="0"/>
              <a:t>の概要</a:t>
            </a:r>
            <a:endParaRPr kumimoji="1" lang="en-US" altLang="ja-JP" sz="1200" b="1" dirty="0"/>
          </a:p>
          <a:p>
            <a:r>
              <a:rPr lang="ja-JP" altLang="en-US" sz="1200" dirty="0"/>
              <a:t>ユーザが作った短いメロディからゲーム音楽風の曲を作曲してくれる</a:t>
            </a:r>
            <a:endParaRPr kumimoji="1" lang="en-US" altLang="ja-JP" sz="1200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69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システム構成図は</a:t>
            </a:r>
            <a:endParaRPr kumimoji="1" lang="en-US" altLang="ja-JP" dirty="0"/>
          </a:p>
          <a:p>
            <a:r>
              <a:rPr kumimoji="1" lang="en-US" altLang="ja-JP" dirty="0"/>
              <a:t>Web</a:t>
            </a:r>
            <a:r>
              <a:rPr kumimoji="1" lang="ja-JP" altLang="en-US" dirty="0"/>
              <a:t>フレームワークは</a:t>
            </a:r>
            <a:r>
              <a:rPr kumimoji="1" lang="en-US" altLang="ja-JP" dirty="0"/>
              <a:t>FLASK</a:t>
            </a:r>
            <a:r>
              <a:rPr kumimoji="1" lang="ja-JP" altLang="en-US" dirty="0"/>
              <a:t>を使用しています</a:t>
            </a:r>
            <a:endParaRPr kumimoji="1" lang="en-US" altLang="ja-JP" dirty="0"/>
          </a:p>
          <a:p>
            <a:r>
              <a:rPr kumimoji="1" lang="en-US" altLang="ja-JP" dirty="0"/>
              <a:t>JavaScript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ライブラリは</a:t>
            </a:r>
            <a:r>
              <a:rPr kumimoji="1" lang="en-US" altLang="ja-JP" dirty="0"/>
              <a:t>abc.js</a:t>
            </a:r>
            <a:r>
              <a:rPr kumimoji="1" lang="ja-JP" altLang="en-US" dirty="0"/>
              <a:t>を使用しています。</a:t>
            </a:r>
            <a:endParaRPr kumimoji="1" lang="en-US" altLang="ja-JP" dirty="0"/>
          </a:p>
          <a:p>
            <a:r>
              <a:rPr kumimoji="1" lang="en-US" altLang="ja-JP" dirty="0"/>
              <a:t>Python</a:t>
            </a:r>
            <a:r>
              <a:rPr kumimoji="1" lang="ja-JP" altLang="en-US" dirty="0"/>
              <a:t>のライブラリは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F48C3-94FB-406B-8474-26949C034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1342D8-752C-4735-88D6-39C2FF89E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8A293F-E7A9-41C2-A6AD-A18FF163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DE76AE-ED32-409D-A64C-FE698E64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167C86-55BF-4DDD-99A4-CC2D0A37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67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DFE0C2-65F7-45ED-B70E-BF2AC47A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761142-C0DF-4AD3-8CD8-494E1E8C5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527004-1F8E-461E-8466-D08D4135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935CE1-92D6-409F-8352-D4FC13CF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230D3-99D4-48F1-AC5B-F8D5C579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87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6FEFEA-E38F-4380-AE6B-01CFCDF33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B70057-CA33-4899-BA2A-820ECF49E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C7FD8A-AF49-408C-B51F-A07CFEDC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2386A6-B117-4759-B92A-D3D8123C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25F35C-1FA5-4242-BC6D-38E6D231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86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E984DE-3DAF-4E17-AA4B-89B4577E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E9E66-1B78-4288-BDB9-EE5519EA5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FF9C27-40AE-4569-AAE6-45ECC61F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D74B8C-C32D-42B9-9C21-ADCB998B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5ED7CC-B4C1-4D0D-9D3D-ADA9D989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0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FA0B1-DCE7-4BD1-9F37-1AE84AFD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505014-19D3-4469-A3B9-1F8EE95E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1DBE54-B5DD-4E79-906D-DF4C3740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125791-9A59-4F9D-8BB6-6E0C28BD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75E5E-611C-4484-A722-71734083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3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EE60E-1264-4307-8077-1485270E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FAF83E-CD5E-4F3F-B177-69240A988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9DF1C6-1E59-4F0F-A8D5-1D44069EE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BA899-AAFF-4629-9177-12B0D674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D8F8A7-C2E6-408D-8EBF-60744952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51A17D-4FFE-4F9C-8722-22F88906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16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E5947A-3326-4C20-A307-307D99BD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FD3804-40C8-4B0C-AE85-B21C2ECA7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AE0297-EDDC-4335-9FBE-9979B2B94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B1F54D1-E1F8-46C8-8E4F-3EE553413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990995-F53C-4EC2-B8B3-134B1096C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BDC9C1-BDBF-470D-A40E-E1A17D59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4E0FAC-7A35-4BF1-BD6C-493E136D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CE2184-DE0D-4E6D-8EA9-CDFC3E79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44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68F423-DA24-4CC9-AD36-31D500AA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659561-87BE-4011-A901-1A812EA6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E10F13-B3D5-480F-A317-6FB33FB4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18D338-7814-41EE-BD9C-CFE3F331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92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D13194-7BCB-4565-B388-EA5417D0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7A282A-6901-49D4-ACCF-305FA2BC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E71137-A1AE-4E6A-9C35-B911095E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51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A53CC-66F0-4D5C-AB9E-C8357181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FEFA31-450A-4BEC-9790-98D63C7A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6B4EF5-9382-4E9D-95B0-6D1FAB225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468E9B-1DC4-4ED8-8C61-F1766748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315AC6-56FE-427E-AC71-C483C044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69353A-D6FC-401F-B4AC-BFE86165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94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F409F-13B3-4D85-A220-5212B16D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7982A2-F46C-441C-A82A-201A5B1FF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1A4F52-9A85-4780-846C-1719B57E5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A4608A-C600-459A-871A-298F5A9B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A1001D-BEF1-4855-9336-C15C2882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D47054-31F9-4F1E-AE93-4501CAE0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23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80C59BC-04FF-4EA2-B333-78FFA0D0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D9F650-C0AA-445F-9711-100656A5E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46951A-7CD5-49D7-A2F9-6566ECEC9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5DEDDB-72C5-4455-B568-CA6B15D4D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ACE888-140A-4366-A024-A05DA239B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1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5AE313F-C27B-4496-937E-35B11C5D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8225972" cy="889000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kumimoji="1" lang="en-US" altLang="ja-JP" sz="6000" b="1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bit composer</a:t>
            </a:r>
            <a:r>
              <a:rPr kumimoji="1" lang="ja-JP" altLang="ja-JP" sz="6000" b="1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開発状況</a:t>
            </a:r>
            <a:r>
              <a:rPr kumimoji="1" lang="en-US" altLang="ja-JP" sz="6000" b="1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  </a:t>
            </a:r>
            <a:endParaRPr lang="ja-JP" altLang="ja-JP" sz="6000" b="1" dirty="0">
              <a:effectLst/>
            </a:endParaRP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850B6B2C-509A-40E5-8D54-6C8B0B225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3048661"/>
            <a:ext cx="1905266" cy="1905266"/>
          </a:xfr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1FF739-FC77-4A47-80C8-273F8A86C4BA}"/>
              </a:ext>
            </a:extLst>
          </p:cNvPr>
          <p:cNvSpPr txBox="1"/>
          <p:nvPr/>
        </p:nvSpPr>
        <p:spPr>
          <a:xfrm>
            <a:off x="482600" y="1574800"/>
            <a:ext cx="42066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メンバー</a:t>
            </a:r>
            <a:endParaRPr kumimoji="1" lang="en-US" altLang="ja-JP" sz="3200" dirty="0"/>
          </a:p>
          <a:p>
            <a:r>
              <a:rPr kumimoji="1" lang="ja-JP" altLang="en-US" sz="3200" dirty="0"/>
              <a:t>野崎　拓海</a:t>
            </a:r>
            <a:endParaRPr kumimoji="1" lang="en-US" altLang="ja-JP" sz="3200" dirty="0"/>
          </a:p>
          <a:p>
            <a:r>
              <a:rPr lang="ja-JP" altLang="en-US" sz="3200" dirty="0"/>
              <a:t>吉川　孟志</a:t>
            </a:r>
            <a:endParaRPr lang="en-US" altLang="ja-JP" sz="3200" dirty="0"/>
          </a:p>
          <a:p>
            <a:r>
              <a:rPr kumimoji="1" lang="ja-JP" altLang="en-US" sz="3200" dirty="0"/>
              <a:t>長島　光琉</a:t>
            </a:r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0CC66-E5ED-4F1F-9896-8EB2C7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実際に学習させたもの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pic>
        <p:nvPicPr>
          <p:cNvPr id="3" name="test_output2">
            <a:hlinkClick r:id="" action="ppaction://media"/>
            <a:extLst>
              <a:ext uri="{FF2B5EF4-FFF2-40B4-BE49-F238E27FC236}">
                <a16:creationId xmlns:a16="http://schemas.microsoft.com/office/drawing/2014/main" id="{FE06A747-B449-4823-9B78-1E25F9C859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0375" y="3989438"/>
            <a:ext cx="2448232" cy="16296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BFC2FA-6912-4A9A-B878-15BFDC33F917}"/>
              </a:ext>
            </a:extLst>
          </p:cNvPr>
          <p:cNvSpPr txBox="1"/>
          <p:nvPr/>
        </p:nvSpPr>
        <p:spPr>
          <a:xfrm>
            <a:off x="838201" y="1690688"/>
            <a:ext cx="3881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12</a:t>
            </a:r>
            <a:r>
              <a:rPr kumimoji="1" lang="ja-JP" altLang="en-US" sz="5400" dirty="0"/>
              <a:t>月</a:t>
            </a:r>
            <a:r>
              <a:rPr kumimoji="1" lang="en-US" altLang="ja-JP" sz="5400" dirty="0"/>
              <a:t>08</a:t>
            </a:r>
            <a:r>
              <a:rPr kumimoji="1" lang="ja-JP" altLang="en-US" sz="5400" dirty="0"/>
              <a:t>日</a:t>
            </a:r>
            <a:endParaRPr kumimoji="1" lang="en-US" altLang="ja-JP" sz="5400" dirty="0"/>
          </a:p>
          <a:p>
            <a:r>
              <a:rPr kumimoji="1" lang="ja-JP" altLang="en-US" sz="5400" dirty="0"/>
              <a:t>現在</a:t>
            </a:r>
          </a:p>
        </p:txBody>
      </p:sp>
    </p:spTree>
    <p:extLst>
      <p:ext uri="{BB962C8B-B14F-4D97-AF65-F5344CB8AC3E}">
        <p14:creationId xmlns:p14="http://schemas.microsoft.com/office/powerpoint/2010/main" val="328575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8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9219-9278-403A-B8D5-EDCCED04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2943" cy="1325563"/>
          </a:xfrm>
        </p:spPr>
        <p:txBody>
          <a:bodyPr>
            <a:noAutofit/>
          </a:bodyPr>
          <a:lstStyle/>
          <a:p>
            <a:r>
              <a:rPr kumimoji="1" lang="en-US" altLang="ja-JP" sz="6600" dirty="0"/>
              <a:t>Web</a:t>
            </a:r>
            <a:r>
              <a:rPr kumimoji="1" lang="ja-JP" altLang="en-US" sz="6600" dirty="0"/>
              <a:t>サイトの構成について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BFBF496-0324-4510-9534-07196A3786A4}"/>
              </a:ext>
            </a:extLst>
          </p:cNvPr>
          <p:cNvSpPr/>
          <p:nvPr/>
        </p:nvSpPr>
        <p:spPr>
          <a:xfrm>
            <a:off x="533400" y="2766218"/>
            <a:ext cx="2939142" cy="1325563"/>
          </a:xfrm>
          <a:prstGeom prst="rect">
            <a:avLst/>
          </a:prstGeom>
          <a:solidFill>
            <a:srgbClr val="30C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rgbClr val="FF0000"/>
                </a:solidFill>
              </a:rPr>
              <a:t>メインページ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85F75CC-95B2-4956-A3CF-4A1F18BD1473}"/>
              </a:ext>
            </a:extLst>
          </p:cNvPr>
          <p:cNvSpPr/>
          <p:nvPr/>
        </p:nvSpPr>
        <p:spPr>
          <a:xfrm>
            <a:off x="8866417" y="2766217"/>
            <a:ext cx="2939142" cy="1325563"/>
          </a:xfrm>
          <a:prstGeom prst="rect">
            <a:avLst/>
          </a:prstGeom>
          <a:solidFill>
            <a:srgbClr val="30C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MP3</a:t>
            </a:r>
            <a:r>
              <a:rPr lang="ja-JP" altLang="en-US" sz="3600" dirty="0">
                <a:solidFill>
                  <a:srgbClr val="FF0000"/>
                </a:solidFill>
              </a:rPr>
              <a:t>再生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3F592F8-5A4E-42C8-9DED-C3983CF34C3B}"/>
              </a:ext>
            </a:extLst>
          </p:cNvPr>
          <p:cNvSpPr/>
          <p:nvPr/>
        </p:nvSpPr>
        <p:spPr>
          <a:xfrm>
            <a:off x="4626429" y="2766218"/>
            <a:ext cx="2939142" cy="1325563"/>
          </a:xfrm>
          <a:prstGeom prst="rect">
            <a:avLst/>
          </a:prstGeom>
          <a:solidFill>
            <a:srgbClr val="30C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rgbClr val="FF0000"/>
                </a:solidFill>
              </a:rPr>
              <a:t>鍵盤で作る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40939430-E76D-45E6-BE05-E7A6BF664EA9}"/>
              </a:ext>
            </a:extLst>
          </p:cNvPr>
          <p:cNvSpPr/>
          <p:nvPr/>
        </p:nvSpPr>
        <p:spPr>
          <a:xfrm>
            <a:off x="3608614" y="3048000"/>
            <a:ext cx="881744" cy="849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97068B83-2819-4185-ACE0-ECECE755B373}"/>
              </a:ext>
            </a:extLst>
          </p:cNvPr>
          <p:cNvSpPr/>
          <p:nvPr/>
        </p:nvSpPr>
        <p:spPr>
          <a:xfrm>
            <a:off x="7775122" y="3048000"/>
            <a:ext cx="881744" cy="849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9CB968F-149F-4CE3-AAF8-F9D9FFB4B230}"/>
              </a:ext>
            </a:extLst>
          </p:cNvPr>
          <p:cNvSpPr/>
          <p:nvPr/>
        </p:nvSpPr>
        <p:spPr>
          <a:xfrm>
            <a:off x="9974039" y="4091780"/>
            <a:ext cx="723898" cy="152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左 25">
            <a:extLst>
              <a:ext uri="{FF2B5EF4-FFF2-40B4-BE49-F238E27FC236}">
                <a16:creationId xmlns:a16="http://schemas.microsoft.com/office/drawing/2014/main" id="{7A781439-AD8B-404D-8818-3F86741E86D7}"/>
              </a:ext>
            </a:extLst>
          </p:cNvPr>
          <p:cNvSpPr/>
          <p:nvPr/>
        </p:nvSpPr>
        <p:spPr>
          <a:xfrm>
            <a:off x="7565571" y="4929072"/>
            <a:ext cx="3132366" cy="11028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左 26">
            <a:extLst>
              <a:ext uri="{FF2B5EF4-FFF2-40B4-BE49-F238E27FC236}">
                <a16:creationId xmlns:a16="http://schemas.microsoft.com/office/drawing/2014/main" id="{49D6383B-8DB8-4205-813B-D33095FF7CB0}"/>
              </a:ext>
            </a:extLst>
          </p:cNvPr>
          <p:cNvSpPr/>
          <p:nvPr/>
        </p:nvSpPr>
        <p:spPr>
          <a:xfrm>
            <a:off x="3766457" y="4929072"/>
            <a:ext cx="3585486" cy="11028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2CDD50E-6F4B-4FBB-A4AB-FBBD5E067F09}"/>
              </a:ext>
            </a:extLst>
          </p:cNvPr>
          <p:cNvSpPr/>
          <p:nvPr/>
        </p:nvSpPr>
        <p:spPr>
          <a:xfrm>
            <a:off x="1623058" y="5254398"/>
            <a:ext cx="1978479" cy="56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矢印: 上 28">
            <a:extLst>
              <a:ext uri="{FF2B5EF4-FFF2-40B4-BE49-F238E27FC236}">
                <a16:creationId xmlns:a16="http://schemas.microsoft.com/office/drawing/2014/main" id="{E1B3789C-0DC5-458F-BDFB-B2F810F4A6E9}"/>
              </a:ext>
            </a:extLst>
          </p:cNvPr>
          <p:cNvSpPr/>
          <p:nvPr/>
        </p:nvSpPr>
        <p:spPr>
          <a:xfrm>
            <a:off x="1494063" y="5617029"/>
            <a:ext cx="45719" cy="457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上 29">
            <a:extLst>
              <a:ext uri="{FF2B5EF4-FFF2-40B4-BE49-F238E27FC236}">
                <a16:creationId xmlns:a16="http://schemas.microsoft.com/office/drawing/2014/main" id="{06E37884-62F8-44A2-AF20-5568E580D08B}"/>
              </a:ext>
            </a:extLst>
          </p:cNvPr>
          <p:cNvSpPr/>
          <p:nvPr/>
        </p:nvSpPr>
        <p:spPr>
          <a:xfrm>
            <a:off x="1297711" y="4294256"/>
            <a:ext cx="1157698" cy="15252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63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04E6E-A694-488E-9C0C-2B7BFD5A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000" dirty="0" err="1"/>
              <a:t>WebGUI</a:t>
            </a:r>
            <a:r>
              <a:rPr kumimoji="1" lang="ja-JP" altLang="en-US" sz="8000" dirty="0"/>
              <a:t>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F2259B-12D6-4332-A37C-E9C000C8D82B}"/>
              </a:ext>
            </a:extLst>
          </p:cNvPr>
          <p:cNvSpPr txBox="1"/>
          <p:nvPr/>
        </p:nvSpPr>
        <p:spPr>
          <a:xfrm>
            <a:off x="1023257" y="1690688"/>
            <a:ext cx="7467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HTML  </a:t>
            </a:r>
            <a:r>
              <a:rPr kumimoji="1" lang="en-US" altLang="ja-JP" sz="6000" dirty="0" err="1"/>
              <a:t>css</a:t>
            </a:r>
            <a:r>
              <a:rPr kumimoji="1" lang="en-US" altLang="ja-JP" sz="4400" dirty="0"/>
              <a:t> </a:t>
            </a:r>
            <a:r>
              <a:rPr kumimoji="1" lang="ja-JP" altLang="en-US" sz="4400" dirty="0"/>
              <a:t>で</a:t>
            </a:r>
            <a:endParaRPr kumimoji="1" lang="en-US" altLang="ja-JP" sz="4400" dirty="0"/>
          </a:p>
          <a:p>
            <a:r>
              <a:rPr kumimoji="1" lang="ja-JP" altLang="en-US" sz="4400" dirty="0"/>
              <a:t>ピアノを表記させて</a:t>
            </a:r>
            <a:r>
              <a:rPr lang="ja-JP" altLang="en-US" sz="4400" dirty="0"/>
              <a:t>います。</a:t>
            </a:r>
            <a:endParaRPr lang="en-US" altLang="ja-JP" sz="4400" dirty="0"/>
          </a:p>
          <a:p>
            <a:endParaRPr kumimoji="1" lang="en-US" altLang="ja-JP" sz="4400" dirty="0"/>
          </a:p>
          <a:p>
            <a:r>
              <a:rPr lang="en-US" altLang="ja-JP" sz="4400" dirty="0"/>
              <a:t>JavaScript</a:t>
            </a:r>
            <a:r>
              <a:rPr lang="ja-JP" altLang="en-US" sz="4400" dirty="0"/>
              <a:t>で楽譜やリアルタイム処理をしています。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8092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C00AC-50C2-4AEE-B119-C8EF0488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3914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アプリの使い方</a:t>
            </a:r>
            <a:r>
              <a:rPr kumimoji="1" lang="en-US" altLang="ja-JP" sz="3200" b="1" dirty="0"/>
              <a:t>(</a:t>
            </a:r>
            <a:r>
              <a:rPr kumimoji="1" lang="ja-JP" altLang="en-US" sz="3200" b="1" dirty="0"/>
              <a:t>デモンストレーション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11D7B1-58DD-4CF5-A1C5-3743A5F603E7}"/>
              </a:ext>
            </a:extLst>
          </p:cNvPr>
          <p:cNvSpPr txBox="1"/>
          <p:nvPr/>
        </p:nvSpPr>
        <p:spPr>
          <a:xfrm>
            <a:off x="838200" y="2121262"/>
            <a:ext cx="4677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URL</a:t>
            </a:r>
            <a:r>
              <a:rPr lang="ja-JP" altLang="en-US" sz="3200" b="1" dirty="0"/>
              <a:t>から参加できます。</a:t>
            </a:r>
            <a:endParaRPr kumimoji="1" lang="en-US" altLang="ja-JP" sz="32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9F156B-941C-4BAA-A811-5A1B36BA1A82}"/>
              </a:ext>
            </a:extLst>
          </p:cNvPr>
          <p:cNvSpPr txBox="1"/>
          <p:nvPr/>
        </p:nvSpPr>
        <p:spPr>
          <a:xfrm>
            <a:off x="838200" y="3136612"/>
            <a:ext cx="5693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http://172.16.220.149:5000/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E0FAFE-D088-40D5-95FA-AD210674E3BC}"/>
              </a:ext>
            </a:extLst>
          </p:cNvPr>
          <p:cNvSpPr txBox="1"/>
          <p:nvPr/>
        </p:nvSpPr>
        <p:spPr>
          <a:xfrm>
            <a:off x="838200" y="4151961"/>
            <a:ext cx="4992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音楽を</a:t>
            </a:r>
            <a:r>
              <a:rPr kumimoji="1" lang="ja-JP" altLang="en-US" sz="2800" dirty="0"/>
              <a:t>作成できたら</a:t>
            </a: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FF0000"/>
                </a:solidFill>
                <a:highlight>
                  <a:srgbClr val="FFFF00"/>
                </a:highlight>
              </a:rPr>
              <a:t>Enter</a:t>
            </a:r>
            <a:r>
              <a:rPr lang="ja-JP" altLang="en-US" sz="2800" dirty="0"/>
              <a:t>を押してください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ED7E17-895F-498A-AB79-2986A9065572}"/>
              </a:ext>
            </a:extLst>
          </p:cNvPr>
          <p:cNvSpPr txBox="1"/>
          <p:nvPr/>
        </p:nvSpPr>
        <p:spPr>
          <a:xfrm>
            <a:off x="5515429" y="5136532"/>
            <a:ext cx="3443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生成に約一分掛かります</a:t>
            </a:r>
            <a:r>
              <a:rPr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endParaRPr kumimoji="1" lang="ja-JP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3026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B3ECD-CB6B-4871-9177-75053AF2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99286" cy="1325563"/>
          </a:xfrm>
        </p:spPr>
        <p:txBody>
          <a:bodyPr>
            <a:normAutofit/>
          </a:bodyPr>
          <a:lstStyle/>
          <a:p>
            <a:r>
              <a:rPr lang="ja-JP" altLang="en-US" sz="4000" b="1" dirty="0"/>
              <a:t>今後どのようなシステムにしていくか</a:t>
            </a:r>
            <a:endParaRPr kumimoji="1" lang="ja-JP" altLang="en-US" sz="40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3742B4-FF8E-410D-95A7-5F318CC4E72A}"/>
              </a:ext>
            </a:extLst>
          </p:cNvPr>
          <p:cNvSpPr txBox="1"/>
          <p:nvPr/>
        </p:nvSpPr>
        <p:spPr>
          <a:xfrm>
            <a:off x="740229" y="2394857"/>
            <a:ext cx="106244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 　伴奏などを加えたりしてより</a:t>
            </a:r>
            <a:r>
              <a:rPr lang="en-US" altLang="ja-JP" sz="3200" dirty="0"/>
              <a:t>AI</a:t>
            </a:r>
            <a:r>
              <a:rPr lang="ja-JP" altLang="en-US" sz="3200" dirty="0"/>
              <a:t>の作曲をよりゲーム音楽に近づけていく</a:t>
            </a:r>
            <a:endParaRPr lang="en-US" altLang="ja-JP" sz="3200" dirty="0"/>
          </a:p>
          <a:p>
            <a:r>
              <a:rPr lang="ja-JP" altLang="en-US" sz="3200" dirty="0"/>
              <a:t>　</a:t>
            </a:r>
            <a:r>
              <a:rPr lang="en-US" altLang="ja-JP" sz="3200" dirty="0"/>
              <a:t>Web</a:t>
            </a:r>
            <a:r>
              <a:rPr lang="ja-JP" altLang="en-US" sz="3200" dirty="0"/>
              <a:t>ページのユーザビリティの向上</a:t>
            </a:r>
            <a:endParaRPr lang="en-US" altLang="ja-JP" sz="3200" dirty="0"/>
          </a:p>
          <a:p>
            <a:r>
              <a:rPr lang="ja-JP" altLang="en-US" sz="3200" dirty="0"/>
              <a:t>　</a:t>
            </a:r>
            <a:r>
              <a:rPr lang="en-US" altLang="ja-JP" sz="3200" dirty="0"/>
              <a:t>8</a:t>
            </a:r>
            <a:r>
              <a:rPr lang="ja-JP" altLang="en-US" sz="3200" dirty="0"/>
              <a:t>分音符以外の入力もできるようにする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6495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F4C9F-7FFE-405E-B0F4-B0BFF529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57229" cy="1325563"/>
          </a:xfrm>
        </p:spPr>
        <p:txBody>
          <a:bodyPr/>
          <a:lstStyle/>
          <a:p>
            <a:r>
              <a:rPr kumimoji="1" lang="ja-JP" altLang="en-US" dirty="0"/>
              <a:t>今後どのようなシステムにしていくか</a:t>
            </a:r>
          </a:p>
        </p:txBody>
      </p:sp>
    </p:spTree>
    <p:extLst>
      <p:ext uri="{BB962C8B-B14F-4D97-AF65-F5344CB8AC3E}">
        <p14:creationId xmlns:p14="http://schemas.microsoft.com/office/powerpoint/2010/main" val="352003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r>
              <a:rPr lang="ja-JP" altLang="en-US" sz="6000" b="1" dirty="0"/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680356" y="1512888"/>
            <a:ext cx="8679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/>
              <a:t>AI</a:t>
            </a:r>
            <a:r>
              <a:rPr lang="ja-JP" altLang="en-US" sz="5400" dirty="0"/>
              <a:t>を使った自動作曲</a:t>
            </a:r>
            <a:r>
              <a:rPr lang="en-US" altLang="ja-JP" sz="5400" dirty="0"/>
              <a:t>Web</a:t>
            </a:r>
            <a:r>
              <a:rPr lang="ja-JP" altLang="en-US" sz="5400" dirty="0"/>
              <a:t>アプリケーションです</a:t>
            </a:r>
            <a:r>
              <a:rPr lang="ja-JP" altLang="en-US" sz="2800" dirty="0"/>
              <a:t>。</a:t>
            </a:r>
            <a:endParaRPr lang="en-US" altLang="ja-JP" sz="2800" dirty="0"/>
          </a:p>
          <a:p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C3960C-0935-4B79-84EE-CA3EDDF9BE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50863"/>
            <a:ext cx="8678863" cy="962025"/>
          </a:xfrm>
        </p:spPr>
        <p:txBody>
          <a:bodyPr>
            <a:noAutofit/>
          </a:bodyPr>
          <a:lstStyle/>
          <a:p>
            <a:r>
              <a:rPr kumimoji="1" lang="en-US" altLang="ja-JP" sz="80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bit composer</a:t>
            </a:r>
            <a:r>
              <a:rPr kumimoji="1" lang="ja-JP" altLang="ja-JP" sz="80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とは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05A91A-0F70-4048-9ECA-335240364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28" y="185056"/>
            <a:ext cx="7362371" cy="1300162"/>
          </a:xfrm>
        </p:spPr>
        <p:txBody>
          <a:bodyPr>
            <a:noAutofit/>
          </a:bodyPr>
          <a:lstStyle/>
          <a:p>
            <a:r>
              <a:rPr kumimoji="1" lang="en-US" altLang="ja-JP" sz="6600" b="1" dirty="0"/>
              <a:t>bit composer</a:t>
            </a:r>
            <a:r>
              <a:rPr kumimoji="1" lang="ja-JP" altLang="en-US" sz="6600" b="1" dirty="0"/>
              <a:t>の概要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E1CBC3-310D-41D7-B3BF-75C630EA9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3" y="1790018"/>
            <a:ext cx="9514114" cy="2934381"/>
          </a:xfrm>
        </p:spPr>
        <p:txBody>
          <a:bodyPr>
            <a:noAutofit/>
          </a:bodyPr>
          <a:lstStyle/>
          <a:p>
            <a:pPr algn="l"/>
            <a:r>
              <a:rPr lang="ja-JP" altLang="en-US" sz="5400" dirty="0"/>
              <a:t>ユーザが作った短いメロディからゲーム音楽風の曲を作曲してくれる。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8901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01D2CF-881D-4E48-A3E7-3AAFA19004AC}"/>
              </a:ext>
            </a:extLst>
          </p:cNvPr>
          <p:cNvSpPr/>
          <p:nvPr/>
        </p:nvSpPr>
        <p:spPr>
          <a:xfrm>
            <a:off x="239486" y="1719942"/>
            <a:ext cx="11800114" cy="4941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96980"/>
            <a:ext cx="3823010" cy="129302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システムの構成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C5B4D-3CEA-45D4-8A0C-A52B40544298}"/>
              </a:ext>
            </a:extLst>
          </p:cNvPr>
          <p:cNvSpPr txBox="1"/>
          <p:nvPr/>
        </p:nvSpPr>
        <p:spPr>
          <a:xfrm>
            <a:off x="8843391" y="3429000"/>
            <a:ext cx="2294021" cy="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294C958-F9B8-4D3C-A12E-9B965052F961}"/>
              </a:ext>
            </a:extLst>
          </p:cNvPr>
          <p:cNvSpPr/>
          <p:nvPr/>
        </p:nvSpPr>
        <p:spPr>
          <a:xfrm>
            <a:off x="5661974" y="2116810"/>
            <a:ext cx="6097578" cy="430935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5400" dirty="0">
                <a:solidFill>
                  <a:schemeClr val="bg1"/>
                </a:solidFill>
              </a:rPr>
              <a:t>Python</a:t>
            </a:r>
            <a:endParaRPr kumimoji="1" lang="en-US" altLang="ja-JP" sz="5400" dirty="0">
              <a:solidFill>
                <a:schemeClr val="bg1"/>
              </a:solidFill>
            </a:endParaRPr>
          </a:p>
          <a:p>
            <a:r>
              <a:rPr kumimoji="1" lang="en-US" altLang="ja-JP" sz="3600" dirty="0"/>
              <a:t>TensorFlow</a:t>
            </a:r>
            <a:endParaRPr lang="en-US" altLang="ja-JP" sz="3600" dirty="0"/>
          </a:p>
          <a:p>
            <a:r>
              <a:rPr lang="en-US" altLang="ja-JP" sz="3600" dirty="0"/>
              <a:t>m</a:t>
            </a:r>
            <a:r>
              <a:rPr kumimoji="1" lang="en-US" altLang="ja-JP" sz="3600" dirty="0"/>
              <a:t>usic21</a:t>
            </a:r>
          </a:p>
          <a:p>
            <a:r>
              <a:rPr lang="en-US" altLang="ja-JP" sz="3600" dirty="0"/>
              <a:t>Midi2 to mp3</a:t>
            </a:r>
          </a:p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9BFAB24-AA19-418A-BCF7-55AA79F71904}"/>
              </a:ext>
            </a:extLst>
          </p:cNvPr>
          <p:cNvSpPr/>
          <p:nvPr/>
        </p:nvSpPr>
        <p:spPr>
          <a:xfrm>
            <a:off x="561497" y="4271487"/>
            <a:ext cx="4008136" cy="187234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400" dirty="0"/>
              <a:t>JavaScript</a:t>
            </a:r>
          </a:p>
          <a:p>
            <a:r>
              <a:rPr lang="en-US" altLang="ja-JP" sz="3600" dirty="0"/>
              <a:t>abc.js</a:t>
            </a:r>
          </a:p>
        </p:txBody>
      </p:sp>
      <p:pic>
        <p:nvPicPr>
          <p:cNvPr id="1026" name="Picture 2" descr="Flaskへようこそ — Flask Documentation (2.0.x)">
            <a:extLst>
              <a:ext uri="{FF2B5EF4-FFF2-40B4-BE49-F238E27FC236}">
                <a16:creationId xmlns:a16="http://schemas.microsoft.com/office/drawing/2014/main" id="{8BCA5665-EFC2-4062-8FC9-AF6E97AC2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7" y="2406170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f_logo_social.png?hl=ja">
            <a:extLst>
              <a:ext uri="{FF2B5EF4-FFF2-40B4-BE49-F238E27FC236}">
                <a16:creationId xmlns:a16="http://schemas.microsoft.com/office/drawing/2014/main" id="{B608E2C0-C4E1-4194-8C74-7708D8DBB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51" y="2504109"/>
            <a:ext cx="2256249" cy="170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sic21.com (@music21com) | Twitter">
            <a:extLst>
              <a:ext uri="{FF2B5EF4-FFF2-40B4-BE49-F238E27FC236}">
                <a16:creationId xmlns:a16="http://schemas.microsoft.com/office/drawing/2014/main" id="{9973C0B2-5232-4036-AD05-7E2E889F8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023" y="4606107"/>
            <a:ext cx="2256249" cy="151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0BE5-E01B-45C0-97D2-BA1BA091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9415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機械学習の方法について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0882A-4355-47F4-AF33-BCDDEF29CD40}"/>
              </a:ext>
            </a:extLst>
          </p:cNvPr>
          <p:cNvSpPr txBox="1"/>
          <p:nvPr/>
        </p:nvSpPr>
        <p:spPr>
          <a:xfrm>
            <a:off x="841829" y="1944914"/>
            <a:ext cx="53557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RNN</a:t>
            </a:r>
            <a:r>
              <a:rPr lang="ja-JP" altLang="en-US" sz="2800" dirty="0"/>
              <a:t>についての図</a:t>
            </a:r>
          </a:p>
          <a:p>
            <a:r>
              <a:rPr lang="ja-JP" altLang="en-US" sz="2800" dirty="0"/>
              <a:t>文章の単語の予測によく使われます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pic>
        <p:nvPicPr>
          <p:cNvPr id="1026" name="Picture 2" descr="https://user-images.githubusercontent.com/43458963/143048883-7ccfc8c7-33bf-4be4-9133-b6e54f8e240f.PNG">
            <a:extLst>
              <a:ext uri="{FF2B5EF4-FFF2-40B4-BE49-F238E27FC236}">
                <a16:creationId xmlns:a16="http://schemas.microsoft.com/office/drawing/2014/main" id="{8280CEDF-8458-47AE-B286-F88FA230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799" y="3164114"/>
            <a:ext cx="7398658" cy="34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9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1E2F2A-38C3-4B00-B326-851C4881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学習データの作り方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684AC9-3C35-4A89-989F-ADE63A16DA23}"/>
              </a:ext>
            </a:extLst>
          </p:cNvPr>
          <p:cNvSpPr txBox="1"/>
          <p:nvPr/>
        </p:nvSpPr>
        <p:spPr>
          <a:xfrm>
            <a:off x="1066800" y="1460500"/>
            <a:ext cx="71755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音の種類ラベルづくり</a:t>
            </a:r>
            <a:endParaRPr kumimoji="1" lang="en-US" altLang="ja-JP" sz="4400" dirty="0"/>
          </a:p>
          <a:p>
            <a:endParaRPr kumimoji="1" lang="en-US" altLang="ja-JP" sz="4400" dirty="0"/>
          </a:p>
          <a:p>
            <a:r>
              <a:rPr lang="ja-JP" altLang="en-US" sz="4400" dirty="0"/>
              <a:t>出てくる音を</a:t>
            </a:r>
            <a:endParaRPr lang="en-US" altLang="ja-JP" sz="4400" dirty="0"/>
          </a:p>
          <a:p>
            <a:r>
              <a:rPr lang="ja-JP" altLang="en-US" sz="4400" dirty="0"/>
              <a:t>一定の長さに区切って</a:t>
            </a:r>
            <a:endParaRPr lang="en-US" altLang="ja-JP" sz="4400" dirty="0"/>
          </a:p>
          <a:p>
            <a:r>
              <a:rPr lang="ja-JP" altLang="en-US" sz="4400" dirty="0"/>
              <a:t>学習データと正解データを作る</a:t>
            </a:r>
            <a:endParaRPr kumimoji="1" lang="en-US" altLang="ja-JP" sz="4400" dirty="0"/>
          </a:p>
          <a:p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10062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6E27108-A58C-4FF6-AECE-A6B8AE04330D}"/>
              </a:ext>
            </a:extLst>
          </p:cNvPr>
          <p:cNvSpPr/>
          <p:nvPr/>
        </p:nvSpPr>
        <p:spPr>
          <a:xfrm>
            <a:off x="478971" y="1383768"/>
            <a:ext cx="7779657" cy="52456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F77B6B-16E5-4BE4-BBFF-17BEEABC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1" y="228601"/>
            <a:ext cx="9111343" cy="1107996"/>
          </a:xfrm>
        </p:spPr>
        <p:txBody>
          <a:bodyPr>
            <a:noAutofit/>
          </a:bodyPr>
          <a:lstStyle/>
          <a:p>
            <a:r>
              <a:rPr lang="ja-JP" altLang="en-US" sz="5400" dirty="0"/>
              <a:t>これを音の予測に対応すると</a:t>
            </a:r>
            <a:endParaRPr kumimoji="1" lang="ja-JP" altLang="en-US" sz="5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601037-F89D-4003-AC3A-FDE20FFDDA37}"/>
              </a:ext>
            </a:extLst>
          </p:cNvPr>
          <p:cNvSpPr txBox="1"/>
          <p:nvPr/>
        </p:nvSpPr>
        <p:spPr>
          <a:xfrm>
            <a:off x="1219465" y="1606008"/>
            <a:ext cx="41220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ユーザーが入力</a:t>
            </a:r>
            <a:endParaRPr kumimoji="1" lang="ja-JP" altLang="en-US" sz="32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C93B009-FBD3-4B4D-80C4-2DA7D46C4F8F}"/>
              </a:ext>
            </a:extLst>
          </p:cNvPr>
          <p:cNvSpPr txBox="1"/>
          <p:nvPr/>
        </p:nvSpPr>
        <p:spPr>
          <a:xfrm>
            <a:off x="934931" y="4484914"/>
            <a:ext cx="261381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ja-JP" sz="3200" dirty="0"/>
              <a:t>AI</a:t>
            </a:r>
            <a:r>
              <a:rPr lang="ja-JP" altLang="en-US" sz="3200" dirty="0"/>
              <a:t>が予測</a:t>
            </a:r>
            <a:endParaRPr kumimoji="1" lang="ja-JP" altLang="en-US" sz="3200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366B6C1-9ED5-4547-9BE0-E8268D201C96}"/>
              </a:ext>
            </a:extLst>
          </p:cNvPr>
          <p:cNvSpPr/>
          <p:nvPr/>
        </p:nvSpPr>
        <p:spPr>
          <a:xfrm>
            <a:off x="398784" y="2368843"/>
            <a:ext cx="785984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ドレミファソラシド</a:t>
            </a:r>
            <a:endParaRPr lang="ja-JP" altLang="en-US" sz="6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D67B9DA-CBBD-4250-B071-9D24B668CFBE}"/>
              </a:ext>
            </a:extLst>
          </p:cNvPr>
          <p:cNvSpPr/>
          <p:nvPr/>
        </p:nvSpPr>
        <p:spPr>
          <a:xfrm>
            <a:off x="398783" y="5215990"/>
            <a:ext cx="760676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6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ドシラソファミレド</a:t>
            </a:r>
          </a:p>
        </p:txBody>
      </p:sp>
    </p:spTree>
    <p:extLst>
      <p:ext uri="{BB962C8B-B14F-4D97-AF65-F5344CB8AC3E}">
        <p14:creationId xmlns:p14="http://schemas.microsoft.com/office/powerpoint/2010/main" val="142151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E3965-A530-4102-8752-1AA7020A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単語の予測の例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354F14-52B1-454E-AF25-7900CAB26773}"/>
              </a:ext>
            </a:extLst>
          </p:cNvPr>
          <p:cNvSpPr txBox="1"/>
          <p:nvPr/>
        </p:nvSpPr>
        <p:spPr>
          <a:xfrm>
            <a:off x="838201" y="1480457"/>
            <a:ext cx="56787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[</a:t>
            </a:r>
            <a:r>
              <a:rPr lang="en-US" altLang="ja-JP" sz="3200" b="1" dirty="0"/>
              <a:t>I have a Dream </a:t>
            </a:r>
            <a:r>
              <a:rPr lang="en-US" altLang="ja-JP" sz="3200" dirty="0"/>
              <a:t>.]</a:t>
            </a:r>
          </a:p>
          <a:p>
            <a:r>
              <a:rPr lang="en-US" altLang="ja-JP" sz="3200" dirty="0"/>
              <a:t>[</a:t>
            </a:r>
            <a:r>
              <a:rPr lang="en-US" altLang="ja-JP" sz="2800" b="1" dirty="0"/>
              <a:t>Every day is a new day</a:t>
            </a:r>
            <a:r>
              <a:rPr lang="en-US" altLang="ja-JP" sz="2800" dirty="0"/>
              <a:t> </a:t>
            </a:r>
            <a:r>
              <a:rPr lang="en-US" altLang="ja-JP" sz="3200" dirty="0"/>
              <a:t>.]</a:t>
            </a:r>
          </a:p>
          <a:p>
            <a:br>
              <a:rPr lang="en-US" altLang="ja-JP" sz="2400" dirty="0"/>
            </a:br>
            <a:r>
              <a:rPr lang="en-US" altLang="ja-JP" sz="2400" dirty="0"/>
              <a:t>[a → Dream </a:t>
            </a:r>
            <a:r>
              <a:rPr lang="ja-JP" altLang="en-US" sz="2400" dirty="0"/>
              <a:t>か</a:t>
            </a:r>
            <a:r>
              <a:rPr lang="en-US" altLang="ja-JP" sz="2400" dirty="0"/>
              <a:t>,  new day]</a:t>
            </a:r>
          </a:p>
          <a:p>
            <a:endParaRPr lang="en-US" altLang="ja-JP" sz="2400" dirty="0"/>
          </a:p>
          <a:p>
            <a:r>
              <a:rPr lang="ja-JP" altLang="en-US" sz="2400" dirty="0"/>
              <a:t>前の入力を現在の入力に加えることで</a:t>
            </a:r>
          </a:p>
          <a:p>
            <a:r>
              <a:rPr lang="en-US" altLang="ja-JP" sz="2400" b="1" dirty="0"/>
              <a:t>‘I' , ‘have' , ‘a' </a:t>
            </a:r>
            <a:r>
              <a:rPr lang="en-US" altLang="ja-JP" sz="2400" dirty="0"/>
              <a:t>→ ‘</a:t>
            </a:r>
            <a:r>
              <a:rPr lang="en-US" altLang="ja-JP" sz="2400" b="1" dirty="0"/>
              <a:t>Dream</a:t>
            </a:r>
            <a:r>
              <a:rPr lang="en-US" altLang="ja-JP" sz="2400" dirty="0"/>
              <a:t>' </a:t>
            </a:r>
            <a:r>
              <a:rPr lang="ja-JP" altLang="en-US" sz="2400" dirty="0"/>
              <a:t>と予測できる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2955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C6E0-D8E5-4DEB-AC30-7CA3744F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6000" dirty="0"/>
              <a:t>実際に学習させたもの</a:t>
            </a:r>
            <a:r>
              <a:rPr kumimoji="1" lang="en-US" altLang="ja-JP" sz="6000" dirty="0"/>
              <a:t>1</a:t>
            </a:r>
            <a:endParaRPr kumimoji="1" lang="ja-JP" altLang="en-US" sz="6000" dirty="0"/>
          </a:p>
        </p:txBody>
      </p:sp>
      <p:pic>
        <p:nvPicPr>
          <p:cNvPr id="3" name="test_output2">
            <a:hlinkClick r:id="" action="ppaction://media"/>
            <a:extLst>
              <a:ext uri="{FF2B5EF4-FFF2-40B4-BE49-F238E27FC236}">
                <a16:creationId xmlns:a16="http://schemas.microsoft.com/office/drawing/2014/main" id="{E9B2DACC-FB14-44D9-9610-A625C2FB4D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1" y="3824288"/>
            <a:ext cx="2140974" cy="157502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AAB8D8-9C97-478D-9AC1-80210D958EE4}"/>
              </a:ext>
            </a:extLst>
          </p:cNvPr>
          <p:cNvSpPr txBox="1"/>
          <p:nvPr/>
        </p:nvSpPr>
        <p:spPr>
          <a:xfrm>
            <a:off x="838200" y="1752600"/>
            <a:ext cx="563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11</a:t>
            </a:r>
            <a:r>
              <a:rPr kumimoji="1" lang="ja-JP" altLang="en-US" sz="5400" dirty="0"/>
              <a:t>月</a:t>
            </a:r>
            <a:r>
              <a:rPr kumimoji="1" lang="en-US" altLang="ja-JP" sz="5400" dirty="0"/>
              <a:t>17</a:t>
            </a:r>
            <a:r>
              <a:rPr kumimoji="1" lang="ja-JP" altLang="en-US" sz="5400" dirty="0"/>
              <a:t>日</a:t>
            </a:r>
            <a:endParaRPr kumimoji="1" lang="en-US" altLang="ja-JP" sz="5400" dirty="0"/>
          </a:p>
          <a:p>
            <a:r>
              <a:rPr kumimoji="1" lang="ja-JP" altLang="en-US" sz="5400" dirty="0"/>
              <a:t>プロトタイプ</a:t>
            </a:r>
          </a:p>
        </p:txBody>
      </p:sp>
    </p:spTree>
    <p:extLst>
      <p:ext uri="{BB962C8B-B14F-4D97-AF65-F5344CB8AC3E}">
        <p14:creationId xmlns:p14="http://schemas.microsoft.com/office/powerpoint/2010/main" val="35015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3645</TotalTime>
  <Words>414</Words>
  <Application>Microsoft Office PowerPoint</Application>
  <PresentationFormat>ワイド画面</PresentationFormat>
  <Paragraphs>76</Paragraphs>
  <Slides>16</Slides>
  <Notes>4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bit composer開発状況  </vt:lpstr>
      <vt:lpstr>bit composerとは</vt:lpstr>
      <vt:lpstr>bit composerの概要</vt:lpstr>
      <vt:lpstr>システムの構成</vt:lpstr>
      <vt:lpstr>機械学習の方法について</vt:lpstr>
      <vt:lpstr>学習データの作り方</vt:lpstr>
      <vt:lpstr>これを音の予測に対応すると</vt:lpstr>
      <vt:lpstr>単語の予測の例</vt:lpstr>
      <vt:lpstr>実際に学習させたもの1</vt:lpstr>
      <vt:lpstr>実際に学習させたもの2</vt:lpstr>
      <vt:lpstr>Webサイトの構成について</vt:lpstr>
      <vt:lpstr>WebGUIについて</vt:lpstr>
      <vt:lpstr>アプリの使い方(デモンストレーション)</vt:lpstr>
      <vt:lpstr>今後どのようなシステムにしていくか</vt:lpstr>
      <vt:lpstr>今後どのようなシステムにしていくか</vt:lpstr>
      <vt:lpstr>ご清聴ありがとうございました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長島 光琉</cp:lastModifiedBy>
  <cp:revision>214</cp:revision>
  <dcterms:created xsi:type="dcterms:W3CDTF">2021-09-27T05:00:21Z</dcterms:created>
  <dcterms:modified xsi:type="dcterms:W3CDTF">2021-12-08T01:04:11Z</dcterms:modified>
</cp:coreProperties>
</file>