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9" r:id="rId2"/>
    <p:sldId id="260" r:id="rId3"/>
    <p:sldId id="295" r:id="rId4"/>
    <p:sldId id="276" r:id="rId5"/>
    <p:sldId id="283" r:id="rId6"/>
    <p:sldId id="287" r:id="rId7"/>
    <p:sldId id="286" r:id="rId8"/>
    <p:sldId id="288" r:id="rId9"/>
    <p:sldId id="296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969" autoAdjust="0"/>
    <p:restoredTop sz="86410" autoAdjust="0"/>
  </p:normalViewPr>
  <p:slideViewPr>
    <p:cSldViewPr snapToGrid="0">
      <p:cViewPr varScale="1">
        <p:scale>
          <a:sx n="35" d="100"/>
          <a:sy n="35" d="100"/>
        </p:scale>
        <p:origin x="78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を使った自動作曲アプリです。ゲーム音楽をイメージできるような曲を作曲します。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アプリケーションとして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ローカル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アドレスを</a:t>
            </a:r>
            <a:r>
              <a:rPr kumimoji="1" lang="ja-JP" altLang="en-US" dirty="0"/>
              <a:t>公開しているのでユーザはサーバにアクセスしてアプリケーションを使います。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単語の予測で</a:t>
            </a:r>
            <a:endParaRPr kumimoji="1" lang="en-US" altLang="ja-JP" dirty="0"/>
          </a:p>
          <a:p>
            <a:r>
              <a:rPr kumimoji="1" lang="en-US" altLang="ja-JP" dirty="0"/>
              <a:t>I have dream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/>
              <a:t>Every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day is a new day</a:t>
            </a:r>
            <a:r>
              <a:rPr kumimoji="1" lang="ja-JP" altLang="en-US" dirty="0"/>
              <a:t>を学習したとして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sz="1200" dirty="0"/>
              <a:t>前の入力を現在の入力に加えることで</a:t>
            </a:r>
          </a:p>
          <a:p>
            <a:r>
              <a:rPr lang="en-US" altLang="ja-JP" sz="1200" b="1" dirty="0"/>
              <a:t>Every` , `day` , `is `,`a` </a:t>
            </a:r>
            <a:r>
              <a:rPr lang="ja-JP" altLang="en-US" sz="1200" b="1" dirty="0"/>
              <a:t>の単語で</a:t>
            </a:r>
            <a:r>
              <a:rPr lang="en-US" altLang="ja-JP" sz="1200" b="1" dirty="0"/>
              <a:t>new</a:t>
            </a:r>
            <a:r>
              <a:rPr lang="ja-JP" altLang="en-US" sz="1200" b="1" dirty="0"/>
              <a:t>とその次　</a:t>
            </a:r>
            <a:r>
              <a:rPr lang="en-US" altLang="ja-JP" sz="1200" b="1" dirty="0"/>
              <a:t>day </a:t>
            </a:r>
            <a:r>
              <a:rPr lang="ja-JP" altLang="en-US" sz="1200" b="1" dirty="0"/>
              <a:t>を予測できます</a:t>
            </a:r>
            <a:endParaRPr kumimoji="1" lang="en-US" altLang="ja-JP" dirty="0"/>
          </a:p>
          <a:p>
            <a:r>
              <a:rPr kumimoji="1" lang="ja-JP" altLang="en-US" dirty="0"/>
              <a:t>この予測を音程に適応させて学習しています。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58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音楽生成にすると</a:t>
            </a:r>
            <a:endParaRPr kumimoji="1" lang="en-US" altLang="ja-JP" dirty="0"/>
          </a:p>
          <a:p>
            <a:r>
              <a:rPr kumimoji="1" lang="ja-JP" altLang="en-US" dirty="0"/>
              <a:t>単語のみで生成されたショパンの曲です。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9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現在は長さを生成できるようになりました。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3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en-US" altLang="ja-JP" sz="1200" dirty="0"/>
              <a:t>8</a:t>
            </a:r>
            <a:r>
              <a:rPr lang="ja-JP" altLang="en-US" sz="1200" dirty="0"/>
              <a:t>分音符以外の入力もできるようにします。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en-US" altLang="ja-JP" sz="1200" dirty="0"/>
              <a:t>Web</a:t>
            </a:r>
            <a:r>
              <a:rPr lang="ja-JP" altLang="en-US" sz="1200" dirty="0"/>
              <a:t>ページのユーザビリティの向上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6666631" y="2305615"/>
            <a:ext cx="4206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600" dirty="0"/>
              <a:t>野崎　拓海</a:t>
            </a:r>
            <a:endParaRPr kumimoji="1" lang="en-US" altLang="ja-JP" sz="3600" dirty="0"/>
          </a:p>
          <a:p>
            <a:r>
              <a:rPr lang="ja-JP" altLang="en-US" sz="3600" dirty="0"/>
              <a:t>吉川　孟志</a:t>
            </a:r>
            <a:endParaRPr lang="en-US" altLang="ja-JP" sz="3600" dirty="0"/>
          </a:p>
          <a:p>
            <a:r>
              <a:rPr kumimoji="1" lang="ja-JP" altLang="en-US" sz="3600" dirty="0"/>
              <a:t>長島　光琉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0" y="705696"/>
            <a:ext cx="4662171" cy="46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4000" dirty="0"/>
              <a:t>AI</a:t>
            </a:r>
            <a:r>
              <a:rPr lang="ja-JP" altLang="en-US" sz="4000" dirty="0"/>
              <a:t>を使った自動作曲アプリ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ゲーム音楽風の曲を作る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短いメロディをユーザが入力</a:t>
            </a:r>
            <a:endParaRPr lang="en-US" altLang="ja-JP" sz="4000" dirty="0"/>
          </a:p>
          <a:p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838200" y="2121262"/>
            <a:ext cx="467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URL</a:t>
            </a:r>
            <a:r>
              <a:rPr lang="ja-JP" altLang="en-US" sz="3200" b="1" dirty="0"/>
              <a:t>から参加できます。</a:t>
            </a:r>
            <a:endParaRPr kumimoji="1" lang="en-US" altLang="ja-JP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838200" y="415196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5515429" y="5136532"/>
            <a:ext cx="344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559244" y="1328639"/>
            <a:ext cx="9573311" cy="5367990"/>
            <a:chOff x="981144" y="1836601"/>
            <a:chExt cx="9573311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9573311" cy="4714911"/>
              <a:chOff x="1053901" y="1731748"/>
              <a:chExt cx="10001249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6" y="3581188"/>
                  <a:ext cx="4720385" cy="2531149"/>
                  <a:chOff x="6018217" y="3918273"/>
                  <a:chExt cx="4720385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7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783889" y="4405671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3808754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699251" y="3640727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944981" y="3628951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8309293" y="1925043"/>
            <a:ext cx="2484818" cy="1661331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ユーザーのメロディから生成された曲が返ってくる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41828" y="1944914"/>
            <a:ext cx="917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リカレントニューラルネットワーク</a:t>
            </a:r>
            <a:r>
              <a:rPr lang="en-US" altLang="ja-JP" sz="2800" dirty="0"/>
              <a:t>(RNN)</a:t>
            </a:r>
            <a:r>
              <a:rPr lang="ja-JP" altLang="en-US" sz="2800" dirty="0"/>
              <a:t>を使う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657220" y="3221304"/>
            <a:ext cx="4260897" cy="2836870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5676849" y="3782487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1378429" y="2460450"/>
            <a:ext cx="1598831" cy="4199840"/>
            <a:chOff x="966797" y="1678306"/>
            <a:chExt cx="1598831" cy="4199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フローチャート: 結合子 23">
                  <a:extLst>
                    <a:ext uri="{FF2B5EF4-FFF2-40B4-BE49-F238E27FC236}">
                      <a16:creationId xmlns:a16="http://schemas.microsoft.com/office/drawing/2014/main" id="{33EC7030-C6D2-499A-A852-1D563921CE10}"/>
                    </a:ext>
                  </a:extLst>
                </p:cNvPr>
                <p:cNvSpPr/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70E2DDBD-0F09-400F-A99E-4B1013EF7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" name="フローチャート: 結合子 15">
                  <a:extLst>
                    <a:ext uri="{FF2B5EF4-FFF2-40B4-BE49-F238E27FC236}">
                      <a16:creationId xmlns:a16="http://schemas.microsoft.com/office/drawing/2014/main" id="{22AA0254-C9DD-42BD-BB4A-246E83E21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3308773"/>
              <a:ext cx="719735" cy="874458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755019" y="1678306"/>
              <a:ext cx="810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中間層</a:t>
              </a:r>
            </a:p>
          </p:txBody>
        </p:sp>
      </p:grpSp>
      <p:sp>
        <p:nvSpPr>
          <p:cNvPr id="31" name="矢印: 右 30">
            <a:extLst>
              <a:ext uri="{FF2B5EF4-FFF2-40B4-BE49-F238E27FC236}">
                <a16:creationId xmlns:a16="http://schemas.microsoft.com/office/drawing/2014/main" id="{DF2C4F88-7653-4EBE-9411-AB2DDCB47927}"/>
              </a:ext>
            </a:extLst>
          </p:cNvPr>
          <p:cNvSpPr/>
          <p:nvPr/>
        </p:nvSpPr>
        <p:spPr>
          <a:xfrm rot="16200000">
            <a:off x="8206560" y="3869418"/>
            <a:ext cx="334007" cy="39172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5AC4ED1D-C881-4BF9-815A-0E3535D7DB02}"/>
              </a:ext>
            </a:extLst>
          </p:cNvPr>
          <p:cNvSpPr/>
          <p:nvPr/>
        </p:nvSpPr>
        <p:spPr>
          <a:xfrm>
            <a:off x="7589308" y="446840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648272" y="4266026"/>
            <a:ext cx="1418417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E3965-A530-4102-8752-1AA7020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単語の予測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354F14-52B1-454E-AF25-7900CAB26773}"/>
              </a:ext>
            </a:extLst>
          </p:cNvPr>
          <p:cNvSpPr txBox="1"/>
          <p:nvPr/>
        </p:nvSpPr>
        <p:spPr>
          <a:xfrm>
            <a:off x="602512" y="1443841"/>
            <a:ext cx="10751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[</a:t>
            </a:r>
            <a:r>
              <a:rPr lang="en-US" altLang="ja-JP" sz="3600" b="1" dirty="0"/>
              <a:t>I have </a:t>
            </a:r>
            <a:r>
              <a:rPr lang="en-US" altLang="ja-JP" sz="3600" b="1" dirty="0">
                <a:solidFill>
                  <a:srgbClr val="FF0000"/>
                </a:solidFill>
              </a:rPr>
              <a:t>a</a:t>
            </a:r>
            <a:r>
              <a:rPr lang="en-US" altLang="ja-JP" sz="3600" b="1" dirty="0"/>
              <a:t> Dream </a:t>
            </a:r>
            <a:r>
              <a:rPr lang="en-US" altLang="ja-JP" sz="3600" dirty="0"/>
              <a:t>.]</a:t>
            </a:r>
          </a:p>
          <a:p>
            <a:r>
              <a:rPr lang="en-US" altLang="ja-JP" sz="3600" dirty="0"/>
              <a:t>[</a:t>
            </a:r>
            <a:r>
              <a:rPr lang="en-US" altLang="ja-JP" sz="3600" b="1" dirty="0"/>
              <a:t>Every day is </a:t>
            </a:r>
            <a:r>
              <a:rPr lang="en-US" altLang="ja-JP" sz="3600" b="1" dirty="0">
                <a:solidFill>
                  <a:srgbClr val="FF0000"/>
                </a:solidFill>
              </a:rPr>
              <a:t>a </a:t>
            </a:r>
            <a:r>
              <a:rPr lang="en-US" altLang="ja-JP" sz="3600" b="1" dirty="0"/>
              <a:t>new day</a:t>
            </a:r>
            <a:r>
              <a:rPr lang="en-US" altLang="ja-JP" sz="3600" dirty="0"/>
              <a:t> .]</a:t>
            </a:r>
          </a:p>
          <a:p>
            <a:endParaRPr lang="en-US" altLang="ja-JP" sz="3600" dirty="0"/>
          </a:p>
          <a:p>
            <a:r>
              <a:rPr lang="en-US" altLang="ja-JP" sz="3600" dirty="0"/>
              <a:t>[</a:t>
            </a:r>
            <a:r>
              <a:rPr lang="en-US" altLang="ja-JP" sz="3600" b="1" dirty="0"/>
              <a:t>Every day is </a:t>
            </a:r>
            <a:r>
              <a:rPr lang="en-US" altLang="ja-JP" sz="3600" b="1" dirty="0">
                <a:solidFill>
                  <a:srgbClr val="FF0000"/>
                </a:solidFill>
              </a:rPr>
              <a:t>a  </a:t>
            </a:r>
            <a:r>
              <a:rPr lang="en-US" altLang="ja-JP" sz="3600" b="1" dirty="0"/>
              <a:t>???</a:t>
            </a:r>
            <a:r>
              <a:rPr lang="en-US" altLang="ja-JP" sz="3600" dirty="0"/>
              <a:t>]</a:t>
            </a:r>
          </a:p>
          <a:p>
            <a:r>
              <a:rPr lang="en-US" altLang="ja-JP" sz="3600" dirty="0">
                <a:solidFill>
                  <a:srgbClr val="FF0000"/>
                </a:solidFill>
              </a:rPr>
              <a:t> a</a:t>
            </a:r>
            <a:r>
              <a:rPr lang="en-US" altLang="ja-JP" sz="3600" dirty="0"/>
              <a:t> → new  </a:t>
            </a:r>
            <a:r>
              <a:rPr lang="ja-JP" altLang="en-US" sz="3600" dirty="0"/>
              <a:t>か　</a:t>
            </a:r>
            <a:r>
              <a:rPr lang="en-US" altLang="ja-JP" sz="3600" dirty="0"/>
              <a:t>Dream </a:t>
            </a:r>
          </a:p>
          <a:p>
            <a:endParaRPr lang="en-US" altLang="ja-JP" sz="3600" dirty="0"/>
          </a:p>
          <a:p>
            <a:r>
              <a:rPr lang="en-US" altLang="ja-JP" sz="3600" b="1" dirty="0"/>
              <a:t>Every’,  ‘day’.  ‘is‘, a </a:t>
            </a:r>
            <a:r>
              <a:rPr lang="en-US" altLang="ja-JP" sz="3600" b="1" dirty="0">
                <a:solidFill>
                  <a:srgbClr val="FF0000"/>
                </a:solidFill>
              </a:rPr>
              <a:t>,‘new’</a:t>
            </a:r>
          </a:p>
          <a:p>
            <a:r>
              <a:rPr lang="en-US" altLang="ja-JP" sz="3600" b="1" dirty="0"/>
              <a:t>Every’,  ‘day’.  ‘is‘, a ,‘</a:t>
            </a:r>
            <a:r>
              <a:rPr lang="en-US" altLang="ja-JP" sz="3600" b="1" dirty="0">
                <a:solidFill>
                  <a:srgbClr val="FF0000"/>
                </a:solidFill>
              </a:rPr>
              <a:t>new</a:t>
            </a:r>
            <a:r>
              <a:rPr lang="en-US" altLang="ja-JP" sz="3600" b="1" dirty="0"/>
              <a:t>’, </a:t>
            </a:r>
            <a:r>
              <a:rPr lang="en-US" altLang="ja-JP" sz="3600" b="1" dirty="0">
                <a:solidFill>
                  <a:srgbClr val="FF0000"/>
                </a:solidFill>
              </a:rPr>
              <a:t>‘day’</a:t>
            </a:r>
          </a:p>
        </p:txBody>
      </p:sp>
    </p:spTree>
    <p:extLst>
      <p:ext uri="{BB962C8B-B14F-4D97-AF65-F5344CB8AC3E}">
        <p14:creationId xmlns:p14="http://schemas.microsoft.com/office/powerpoint/2010/main" val="12955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C6E0-D8E5-4DEB-AC30-7CA3744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ショパンを</a:t>
            </a:r>
            <a:r>
              <a:rPr kumimoji="1" lang="ja-JP" altLang="en-US" dirty="0"/>
              <a:t>学習させたもの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AAB8D8-9C97-478D-9AC1-80210D958EE4}"/>
              </a:ext>
            </a:extLst>
          </p:cNvPr>
          <p:cNvSpPr txBox="1"/>
          <p:nvPr/>
        </p:nvSpPr>
        <p:spPr>
          <a:xfrm>
            <a:off x="838200" y="1690688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音程のみ</a:t>
            </a:r>
          </a:p>
        </p:txBody>
      </p:sp>
      <p:pic>
        <p:nvPicPr>
          <p:cNvPr id="5" name="test_output2 (1)">
            <a:hlinkClick r:id="" action="ppaction://media"/>
            <a:extLst>
              <a:ext uri="{FF2B5EF4-FFF2-40B4-BE49-F238E27FC236}">
                <a16:creationId xmlns:a16="http://schemas.microsoft.com/office/drawing/2014/main" id="{7363189F-CA3B-4E79-8C70-541007F9D7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2614018"/>
            <a:ext cx="1882698" cy="16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8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CC66-E5ED-4F1F-9896-8EB2C7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ゲーム音楽を学習させたもの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FC2FA-6912-4A9A-B878-15BFDC33F917}"/>
              </a:ext>
            </a:extLst>
          </p:cNvPr>
          <p:cNvSpPr txBox="1"/>
          <p:nvPr/>
        </p:nvSpPr>
        <p:spPr>
          <a:xfrm>
            <a:off x="838200" y="1690688"/>
            <a:ext cx="369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音程と長さ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2857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今後どのようなシステムにしていくか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3742B4-FF8E-410D-95A7-5F318CC4E72A}"/>
              </a:ext>
            </a:extLst>
          </p:cNvPr>
          <p:cNvSpPr txBox="1"/>
          <p:nvPr/>
        </p:nvSpPr>
        <p:spPr>
          <a:xfrm>
            <a:off x="838200" y="1995311"/>
            <a:ext cx="99098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よりゲーム音楽らしく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8</a:t>
            </a:r>
            <a:r>
              <a:rPr lang="ja-JP" altLang="en-US" sz="3600" dirty="0"/>
              <a:t>分音符以外の入力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Web</a:t>
            </a:r>
            <a:r>
              <a:rPr lang="ja-JP" altLang="en-US" sz="3600" dirty="0"/>
              <a:t>ページのユーザビリティの向上</a:t>
            </a:r>
            <a:endParaRPr lang="en-US" altLang="ja-JP" sz="3600" dirty="0"/>
          </a:p>
          <a:p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</TotalTime>
  <Words>488</Words>
  <Application>Microsoft Office PowerPoint</Application>
  <PresentationFormat>ワイド画面</PresentationFormat>
  <Paragraphs>97</Paragraphs>
  <Slides>10</Slides>
  <Notes>10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bit composerとは</vt:lpstr>
      <vt:lpstr>アプリの使い方(デモンストレーション)</vt:lpstr>
      <vt:lpstr>システムの構成</vt:lpstr>
      <vt:lpstr>自動作曲の方法について</vt:lpstr>
      <vt:lpstr>単語の予測</vt:lpstr>
      <vt:lpstr>ショパンを学習させたもの1</vt:lpstr>
      <vt:lpstr>ゲーム音楽を学習させたもの</vt:lpstr>
      <vt:lpstr>今後どのようなシステムにしていくか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251</cp:revision>
  <dcterms:created xsi:type="dcterms:W3CDTF">2021-09-27T05:00:21Z</dcterms:created>
  <dcterms:modified xsi:type="dcterms:W3CDTF">2021-12-10T01:12:28Z</dcterms:modified>
</cp:coreProperties>
</file>