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9" r:id="rId2"/>
    <p:sldId id="260" r:id="rId3"/>
    <p:sldId id="276" r:id="rId4"/>
    <p:sldId id="274" r:id="rId5"/>
    <p:sldId id="272" r:id="rId6"/>
    <p:sldId id="275" r:id="rId7"/>
    <p:sldId id="262" r:id="rId8"/>
    <p:sldId id="263" r:id="rId9"/>
    <p:sldId id="269" r:id="rId10"/>
    <p:sldId id="277" r:id="rId11"/>
    <p:sldId id="265" r:id="rId12"/>
    <p:sldId id="266"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吉川 孟志" initials="吉川" lastIdx="1" clrIdx="0">
    <p:extLst>
      <p:ext uri="{19B8F6BF-5375-455C-9EA6-DF929625EA0E}">
        <p15:presenceInfo xmlns:p15="http://schemas.microsoft.com/office/powerpoint/2012/main" userId="S-1-5-21-4206470692-4146437883-2304300903-2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8" autoAdjust="0"/>
    <p:restoredTop sz="94660"/>
  </p:normalViewPr>
  <p:slideViewPr>
    <p:cSldViewPr snapToGrid="0">
      <p:cViewPr varScale="1">
        <p:scale>
          <a:sx n="91" d="100"/>
          <a:sy n="91" d="100"/>
        </p:scale>
        <p:origin x="1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5T13:50:07.738" idx="1">
    <p:pos x="597" y="2802"/>
    <p:text>ここにmidiの説明を入れる</p:text>
    <p:extLst mod="1">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7C3F7-5C92-45C1-81B6-3020317CA2CB}" type="datetimeFigureOut">
              <a:rPr kumimoji="1" lang="ja-JP" altLang="en-US" smtClean="0"/>
              <a:t>2021/10/6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8316-81CD-4B36-BDD1-D6460C124C29}" type="slidenum">
              <a:rPr kumimoji="1" lang="ja-JP" altLang="en-US" smtClean="0"/>
              <a:t>‹#›</a:t>
            </a:fld>
            <a:endParaRPr kumimoji="1" lang="ja-JP" altLang="en-US"/>
          </a:p>
        </p:txBody>
      </p:sp>
    </p:spTree>
    <p:extLst>
      <p:ext uri="{BB962C8B-B14F-4D97-AF65-F5344CB8AC3E}">
        <p14:creationId xmlns:p14="http://schemas.microsoft.com/office/powerpoint/2010/main" val="30678495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私たちは</a:t>
            </a:r>
            <a:r>
              <a:rPr kumimoji="1" lang="en-US" altLang="ja-JP" dirty="0"/>
              <a:t>bit composer</a:t>
            </a:r>
            <a:r>
              <a:rPr kumimoji="1" lang="ja-JP" altLang="en-US" dirty="0"/>
              <a:t>というシステムのご提案をします。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a:t>
            </a:fld>
            <a:endParaRPr kumimoji="1" lang="ja-JP" altLang="en-US"/>
          </a:p>
        </p:txBody>
      </p:sp>
    </p:spTree>
    <p:extLst>
      <p:ext uri="{BB962C8B-B14F-4D97-AF65-F5344CB8AC3E}">
        <p14:creationId xmlns:p14="http://schemas.microsoft.com/office/powerpoint/2010/main" val="325024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bit composer </a:t>
            </a:r>
            <a:r>
              <a:rPr kumimoji="1" lang="ja-JP" altLang="en-US" dirty="0"/>
              <a:t>とは</a:t>
            </a:r>
            <a:r>
              <a:rPr kumimoji="1" lang="en-US" altLang="ja-JP" dirty="0"/>
              <a:t>AI</a:t>
            </a:r>
            <a:r>
              <a:rPr kumimoji="1" lang="ja-JP" altLang="en-US" dirty="0"/>
              <a:t>を使った自動作曲アプリです。ゲームに使われる音楽に雰囲気の似た曲を作曲します。</a:t>
            </a:r>
            <a:endParaRPr kumimoji="1" lang="en-US" altLang="ja-JP" dirty="0"/>
          </a:p>
          <a:p>
            <a:r>
              <a:rPr kumimoji="1" lang="ja-JP" altLang="en-US" dirty="0"/>
              <a:t>例としてはスーパーマリオブラザーズやドラゴンクエストの曲などをほうふつとさせるような曲を作曲します。</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2</a:t>
            </a:fld>
            <a:endParaRPr kumimoji="1" lang="ja-JP" altLang="en-US"/>
          </a:p>
        </p:txBody>
      </p:sp>
    </p:spTree>
    <p:extLst>
      <p:ext uri="{BB962C8B-B14F-4D97-AF65-F5344CB8AC3E}">
        <p14:creationId xmlns:p14="http://schemas.microsoft.com/office/powerpoint/2010/main" val="324143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bit composer</a:t>
            </a:r>
            <a:r>
              <a:rPr kumimoji="1" lang="ja-JP" altLang="en-US" dirty="0"/>
              <a:t>は</a:t>
            </a:r>
            <a:r>
              <a:rPr kumimoji="1" lang="en-US" altLang="ja-JP" dirty="0"/>
              <a:t>Web</a:t>
            </a:r>
            <a:r>
              <a:rPr kumimoji="1" lang="ja-JP" altLang="en-US" dirty="0"/>
              <a:t>アプリケーションとして成り立っており、</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3</a:t>
            </a:fld>
            <a:endParaRPr kumimoji="1" lang="ja-JP" altLang="en-US"/>
          </a:p>
        </p:txBody>
      </p:sp>
    </p:spTree>
    <p:extLst>
      <p:ext uri="{BB962C8B-B14F-4D97-AF65-F5344CB8AC3E}">
        <p14:creationId xmlns:p14="http://schemas.microsoft.com/office/powerpoint/2010/main" val="810124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入力ページへ行くとこのような画面があるので、</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5</a:t>
            </a:fld>
            <a:endParaRPr kumimoji="1" lang="ja-JP" altLang="en-US"/>
          </a:p>
        </p:txBody>
      </p:sp>
    </p:spTree>
    <p:extLst>
      <p:ext uri="{BB962C8B-B14F-4D97-AF65-F5344CB8AC3E}">
        <p14:creationId xmlns:p14="http://schemas.microsoft.com/office/powerpoint/2010/main" val="181058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50D3B-3CE7-409B-AA8F-2C5A1592CE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0284BD-26A3-4C54-A875-F4D5F379A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1AA708-5DDF-4C3C-A4F2-7A697011D8B0}"/>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D49B66A9-E4E1-4E63-AE72-721196E899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AB7561-DCF0-4567-9045-F6CE3D744C1D}"/>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27311084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C4ECF0-49CE-4F49-8F22-2BE9483CA8F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8C2499-11ED-4AD8-9F83-CC98B075B4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C3339D-41AF-4092-B587-3634E5AF3B89}"/>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6F54B73C-13CE-4904-B121-B6E212A463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417CAB-5F42-4B4B-9C9B-E26540F49F7E}"/>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61302728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94DBBD-D62F-4633-9945-743B37BE6E5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1021CA-1942-4E1F-8775-EC32883482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65640-6B86-4BD0-B85A-F6271360F522}"/>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F62E95DE-469B-4D38-9210-41E2B92C2E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DE2F70-3EBC-4139-8ED7-56D9CA464FE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3408759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AE5DF-1154-41F0-A209-9B18E6CF602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69D7FE-A350-4ABE-AF60-814E333266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066FC9-CA48-4354-A2A8-E888E04F6926}"/>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5E352B8B-BF25-4E15-B6DC-3E507B7CB9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6014E1-1484-4C27-82CA-89207094CADF}"/>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0397914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499E4-232B-4151-B941-112DFECCE5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6E92F8-C641-43EB-87C6-5E18BDEC5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32853B-3EF0-4D33-B7AC-4667D621FB66}"/>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103FF07C-14AF-4656-8063-3050FBFF49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1B8801-7250-4C8F-95A0-D929747C99B6}"/>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16852805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6114A-D914-46B0-9604-B594BDD892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B68CFE-F2AE-436D-A7E7-7D32FE847E1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3369CBB-72CD-4199-96D0-CD235134EDC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7A3D94F-8854-48B6-B204-6DB9B0AA2AEE}"/>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6" name="フッター プレースホルダー 5">
            <a:extLst>
              <a:ext uri="{FF2B5EF4-FFF2-40B4-BE49-F238E27FC236}">
                <a16:creationId xmlns:a16="http://schemas.microsoft.com/office/drawing/2014/main" id="{DE2FFA91-C733-484F-85E1-A86EB31F62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3505BD-9488-4DD3-A0E9-A546E889C500}"/>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50275080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31888-B9A0-401C-A446-B29E2929433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14A78E-B742-460F-A863-E08104B08E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AEF71A6-CFE2-4EEB-9798-C933DDCD03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02CD2F-C198-4E6E-ADDF-8D13F3728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1BF5680-809D-4DBD-9100-EEF3F6ED07E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05892CA-392E-4981-81EB-79EDF2FAE421}"/>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8" name="フッター プレースホルダー 7">
            <a:extLst>
              <a:ext uri="{FF2B5EF4-FFF2-40B4-BE49-F238E27FC236}">
                <a16:creationId xmlns:a16="http://schemas.microsoft.com/office/drawing/2014/main" id="{5BEDDAE1-46FC-406F-B0A0-B150FEAF1E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357B3C-3388-4768-8A4E-EE95EFACE681}"/>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1069668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446DC-ED15-421C-91C4-472DFEC600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A88A274-CCED-4379-A370-352A4F6F0A85}"/>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4" name="フッター プレースホルダー 3">
            <a:extLst>
              <a:ext uri="{FF2B5EF4-FFF2-40B4-BE49-F238E27FC236}">
                <a16:creationId xmlns:a16="http://schemas.microsoft.com/office/drawing/2014/main" id="{66F90BCA-8F23-48BC-A39C-95F7EB0C38F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F399A0-4D4C-4AC6-9AA7-1351B24C7C5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00543102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037A2A8-1AE2-4559-B7F2-93D0444AA5A3}"/>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3" name="フッター プレースホルダー 2">
            <a:extLst>
              <a:ext uri="{FF2B5EF4-FFF2-40B4-BE49-F238E27FC236}">
                <a16:creationId xmlns:a16="http://schemas.microsoft.com/office/drawing/2014/main" id="{96888DA0-EC05-49FE-8659-BA98A52234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43D3206-5FC1-4A67-9D8D-A948370F91E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87884729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8C8E1-1FC8-48B8-9F79-827FF19A4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D8947F-A297-44AE-BBA0-D8CCC73089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E9CB033-3B56-44B2-B00D-DBFC9DEDC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94DD6E-5F75-41C5-BE79-80CB7F5022F7}"/>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6" name="フッター プレースホルダー 5">
            <a:extLst>
              <a:ext uri="{FF2B5EF4-FFF2-40B4-BE49-F238E27FC236}">
                <a16:creationId xmlns:a16="http://schemas.microsoft.com/office/drawing/2014/main" id="{C95C2757-72CA-4B9B-9F80-675E00FE01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ED1F584-7743-499D-BD0C-9E9173CEB6C6}"/>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1200815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FB4BBF-893B-4E5F-BFD1-C018D03C2E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58DAA5-5AE3-4452-8FA3-5E4D691FA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DB110E4-F842-4C23-9EF0-EDB503079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585FC5-2AF8-486A-B853-CBC6480F7B40}"/>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6" name="フッター プレースホルダー 5">
            <a:extLst>
              <a:ext uri="{FF2B5EF4-FFF2-40B4-BE49-F238E27FC236}">
                <a16:creationId xmlns:a16="http://schemas.microsoft.com/office/drawing/2014/main" id="{CAA75C11-6E9B-4E28-BC07-452B7CEE0E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4173BA-3852-4697-BD92-6793003B5032}"/>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7651434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EC263B-1424-4CF7-8B49-A84C5A720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A9A152-1C48-4B40-9961-25350E6F2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836DC4-2349-4529-B33A-BD9F04051E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FB1416BE-88C9-4884-A3C0-2019C2F4B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A636D91-BC92-4517-8365-522689219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2796587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ecsozai.civillink.net/largeillust/suisougaku3832.html"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a:extLst>
              <a:ext uri="{FF2B5EF4-FFF2-40B4-BE49-F238E27FC236}">
                <a16:creationId xmlns:a16="http://schemas.microsoft.com/office/drawing/2014/main" id="{850B6B2C-509A-40E5-8D54-6C8B0B225B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97074" y="720488"/>
            <a:ext cx="3240689" cy="3240689"/>
          </a:xfrm>
        </p:spPr>
      </p:pic>
      <p:sp>
        <p:nvSpPr>
          <p:cNvPr id="9" name="テキスト ボックス 8">
            <a:extLst>
              <a:ext uri="{FF2B5EF4-FFF2-40B4-BE49-F238E27FC236}">
                <a16:creationId xmlns:a16="http://schemas.microsoft.com/office/drawing/2014/main" id="{9A1FF739-FC77-4A47-80C8-273F8A86C4BA}"/>
              </a:ext>
            </a:extLst>
          </p:cNvPr>
          <p:cNvSpPr txBox="1"/>
          <p:nvPr/>
        </p:nvSpPr>
        <p:spPr>
          <a:xfrm>
            <a:off x="3413351" y="4538733"/>
            <a:ext cx="4206649" cy="2062103"/>
          </a:xfrm>
          <a:prstGeom prst="rect">
            <a:avLst/>
          </a:prstGeom>
          <a:noFill/>
        </p:spPr>
        <p:txBody>
          <a:bodyPr wrap="square" rtlCol="0">
            <a:spAutoFit/>
          </a:bodyPr>
          <a:lstStyle/>
          <a:p>
            <a:r>
              <a:rPr kumimoji="1" lang="ja-JP" altLang="en-US" sz="3200" dirty="0"/>
              <a:t>メンバー</a:t>
            </a:r>
            <a:endParaRPr kumimoji="1" lang="en-US" altLang="ja-JP" sz="3200" dirty="0"/>
          </a:p>
          <a:p>
            <a:r>
              <a:rPr kumimoji="1" lang="ja-JP" altLang="en-US" sz="3200" dirty="0"/>
              <a:t>野崎　拓海</a:t>
            </a:r>
            <a:endParaRPr kumimoji="1" lang="en-US" altLang="ja-JP" sz="3200" dirty="0"/>
          </a:p>
          <a:p>
            <a:r>
              <a:rPr lang="ja-JP" altLang="en-US" sz="3200" dirty="0"/>
              <a:t>吉川</a:t>
            </a:r>
            <a:r>
              <a:rPr lang="ja-JP" altLang="en-US" sz="3200"/>
              <a:t>　孟志</a:t>
            </a:r>
            <a:endParaRPr lang="en-US" altLang="ja-JP" sz="3200" dirty="0"/>
          </a:p>
          <a:p>
            <a:r>
              <a:rPr kumimoji="1" lang="ja-JP" altLang="en-US" sz="3200" dirty="0"/>
              <a:t>長島　光琉</a:t>
            </a:r>
          </a:p>
        </p:txBody>
      </p:sp>
    </p:spTree>
    <p:extLst>
      <p:ext uri="{BB962C8B-B14F-4D97-AF65-F5344CB8AC3E}">
        <p14:creationId xmlns:p14="http://schemas.microsoft.com/office/powerpoint/2010/main" val="243047178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DAB316-4A00-468F-994D-6D2C4AC24AF5}"/>
              </a:ext>
            </a:extLst>
          </p:cNvPr>
          <p:cNvSpPr>
            <a:spLocks noGrp="1"/>
          </p:cNvSpPr>
          <p:nvPr>
            <p:ph type="title"/>
          </p:nvPr>
        </p:nvSpPr>
        <p:spPr/>
        <p:txBody>
          <a:bodyPr/>
          <a:lstStyle/>
          <a:p>
            <a:r>
              <a:rPr kumimoji="1" lang="en-US" altLang="ja-JP" dirty="0"/>
              <a:t>AI</a:t>
            </a:r>
            <a:r>
              <a:rPr kumimoji="1" lang="ja-JP" altLang="en-US" dirty="0"/>
              <a:t>のプログラム</a:t>
            </a:r>
          </a:p>
        </p:txBody>
      </p:sp>
      <p:sp>
        <p:nvSpPr>
          <p:cNvPr id="3" name="コンテンツ プレースホルダー 2">
            <a:extLst>
              <a:ext uri="{FF2B5EF4-FFF2-40B4-BE49-F238E27FC236}">
                <a16:creationId xmlns:a16="http://schemas.microsoft.com/office/drawing/2014/main" id="{4417CF7E-6C0A-4D0C-B5B2-C3BC5E906F32}"/>
              </a:ext>
            </a:extLst>
          </p:cNvPr>
          <p:cNvSpPr>
            <a:spLocks noGrp="1"/>
          </p:cNvSpPr>
          <p:nvPr>
            <p:ph idx="1"/>
          </p:nvPr>
        </p:nvSpPr>
        <p:spPr/>
        <p:txBody>
          <a:bodyPr>
            <a:normAutofit lnSpcReduction="10000"/>
          </a:bodyPr>
          <a:lstStyle/>
          <a:p>
            <a:r>
              <a:rPr lang="en-US" altLang="ja-JP" dirty="0"/>
              <a:t>Python</a:t>
            </a:r>
            <a:r>
              <a:rPr lang="ja-JP" altLang="en-US" dirty="0"/>
              <a:t>で実装</a:t>
            </a:r>
            <a:endParaRPr lang="en-US" altLang="ja-JP" dirty="0"/>
          </a:p>
          <a:p>
            <a:endParaRPr lang="en-US" altLang="ja-JP" dirty="0"/>
          </a:p>
          <a:p>
            <a:r>
              <a:rPr lang="en-US" altLang="ja-JP" dirty="0"/>
              <a:t>TensorFlow</a:t>
            </a:r>
          </a:p>
          <a:p>
            <a:pPr lvl="1"/>
            <a:r>
              <a:rPr kumimoji="1" lang="en-US" altLang="ja-JP" dirty="0"/>
              <a:t>LSTM</a:t>
            </a:r>
            <a:r>
              <a:rPr kumimoji="1" lang="ja-JP" altLang="en-US" dirty="0"/>
              <a:t>を用いた</a:t>
            </a:r>
            <a:r>
              <a:rPr kumimoji="1" lang="en-US" altLang="ja-JP" dirty="0"/>
              <a:t>DNN</a:t>
            </a:r>
            <a:r>
              <a:rPr kumimoji="1" lang="ja-JP" altLang="en-US" dirty="0"/>
              <a:t>を作るためのライブラリ</a:t>
            </a:r>
            <a:endParaRPr kumimoji="1" lang="en-US" altLang="ja-JP" dirty="0"/>
          </a:p>
          <a:p>
            <a:pPr lvl="1"/>
            <a:endParaRPr kumimoji="1" lang="en-US" altLang="ja-JP" dirty="0"/>
          </a:p>
          <a:p>
            <a:r>
              <a:rPr lang="en-US" altLang="ja-JP" dirty="0"/>
              <a:t>music21</a:t>
            </a:r>
          </a:p>
          <a:p>
            <a:pPr lvl="1"/>
            <a:r>
              <a:rPr lang="en-US" altLang="ja-JP" dirty="0"/>
              <a:t>midi</a:t>
            </a:r>
            <a:r>
              <a:rPr lang="ja-JP" altLang="en-US" dirty="0"/>
              <a:t>の音データを取り出すためのライブラリ</a:t>
            </a:r>
            <a:endParaRPr lang="en-US" altLang="ja-JP" dirty="0"/>
          </a:p>
          <a:p>
            <a:endParaRPr kumimoji="1" lang="en-US" altLang="ja-JP" dirty="0"/>
          </a:p>
          <a:p>
            <a:pPr marL="457200" lvl="1" indent="0">
              <a:buNone/>
            </a:pPr>
            <a:endParaRPr lang="en-US" altLang="ja-JP" dirty="0"/>
          </a:p>
          <a:p>
            <a:pPr marL="457200" lvl="1" indent="0">
              <a:buNone/>
            </a:pPr>
            <a:r>
              <a:rPr kumimoji="1" lang="en-US" altLang="ja-JP" dirty="0"/>
              <a:t> 		</a:t>
            </a:r>
          </a:p>
          <a:p>
            <a:endParaRPr kumimoji="1" lang="ja-JP" altLang="en-US" dirty="0"/>
          </a:p>
        </p:txBody>
      </p:sp>
    </p:spTree>
    <p:extLst>
      <p:ext uri="{BB962C8B-B14F-4D97-AF65-F5344CB8AC3E}">
        <p14:creationId xmlns:p14="http://schemas.microsoft.com/office/powerpoint/2010/main" val="351294444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18024-A4EE-4EEA-8916-177105FDF5DB}"/>
              </a:ext>
            </a:extLst>
          </p:cNvPr>
          <p:cNvSpPr>
            <a:spLocks noGrp="1"/>
          </p:cNvSpPr>
          <p:nvPr>
            <p:ph type="ctrTitle"/>
          </p:nvPr>
        </p:nvSpPr>
        <p:spPr>
          <a:xfrm>
            <a:off x="228600" y="152400"/>
            <a:ext cx="9144000" cy="1892300"/>
          </a:xfrm>
        </p:spPr>
        <p:txBody>
          <a:bodyPr/>
          <a:lstStyle/>
          <a:p>
            <a:pPr algn="l"/>
            <a:r>
              <a:rPr lang="ja-JP" altLang="en-US" b="1" dirty="0"/>
              <a:t>現在の進捗状況</a:t>
            </a:r>
            <a:br>
              <a:rPr lang="ja-JP" altLang="en-US" b="1" dirty="0"/>
            </a:br>
            <a:endParaRPr kumimoji="1" lang="ja-JP" altLang="en-US" dirty="0"/>
          </a:p>
        </p:txBody>
      </p:sp>
      <p:sp>
        <p:nvSpPr>
          <p:cNvPr id="3" name="字幕 2">
            <a:extLst>
              <a:ext uri="{FF2B5EF4-FFF2-40B4-BE49-F238E27FC236}">
                <a16:creationId xmlns:a16="http://schemas.microsoft.com/office/drawing/2014/main" id="{A731940E-22B5-4EFD-B618-97DBC4C20D6A}"/>
              </a:ext>
            </a:extLst>
          </p:cNvPr>
          <p:cNvSpPr>
            <a:spLocks noGrp="1"/>
          </p:cNvSpPr>
          <p:nvPr>
            <p:ph type="subTitle" idx="1"/>
          </p:nvPr>
        </p:nvSpPr>
        <p:spPr>
          <a:xfrm>
            <a:off x="737936" y="1773238"/>
            <a:ext cx="10857163" cy="4475162"/>
          </a:xfrm>
        </p:spPr>
        <p:txBody>
          <a:bodyPr>
            <a:normAutofit/>
          </a:bodyPr>
          <a:lstStyle/>
          <a:p>
            <a:pPr marL="342900" indent="-342900" algn="l">
              <a:buFont typeface="Arial" panose="020B0604020202020204" pitchFamily="34" charset="0"/>
              <a:buChar char="•"/>
            </a:pPr>
            <a:r>
              <a:rPr kumimoji="1" lang="en-US" altLang="ja-JP" sz="2800" dirty="0"/>
              <a:t>GitHub</a:t>
            </a:r>
            <a:r>
              <a:rPr kumimoji="1" lang="ja-JP" altLang="en-US" sz="2800" dirty="0"/>
              <a:t>で開発を進めております</a:t>
            </a:r>
            <a:endParaRPr kumimoji="1" lang="en-US" altLang="ja-JP" sz="2800" dirty="0"/>
          </a:p>
          <a:p>
            <a:pPr marL="342900" indent="-342900" algn="l">
              <a:buFont typeface="Arial" panose="020B0604020202020204" pitchFamily="34" charset="0"/>
              <a:buChar char="•"/>
            </a:pPr>
            <a:r>
              <a:rPr lang="en-US" altLang="ja-JP" sz="2800" dirty="0"/>
              <a:t>Web</a:t>
            </a:r>
            <a:r>
              <a:rPr lang="ja-JP" altLang="en-US" sz="2800" dirty="0"/>
              <a:t>サイトは動かせるようになっています</a:t>
            </a:r>
            <a:endParaRPr lang="en-US" altLang="ja-JP" sz="2800" dirty="0"/>
          </a:p>
          <a:p>
            <a:pPr algn="l"/>
            <a:endParaRPr lang="en-US" altLang="ja-JP" sz="2800" dirty="0"/>
          </a:p>
          <a:p>
            <a:pPr algn="l"/>
            <a:r>
              <a:rPr kumimoji="1" lang="ja-JP" altLang="en-US" sz="2800" dirty="0"/>
              <a:t>課題</a:t>
            </a:r>
            <a:endParaRPr kumimoji="1" lang="en-US" altLang="ja-JP" sz="2800" dirty="0"/>
          </a:p>
          <a:p>
            <a:pPr marL="457200" indent="-457200" algn="l">
              <a:buFont typeface="Arial" panose="020B0604020202020204" pitchFamily="34" charset="0"/>
              <a:buChar char="•"/>
            </a:pPr>
            <a:r>
              <a:rPr kumimoji="1" lang="ja-JP" altLang="en-US" sz="2800" dirty="0"/>
              <a:t>学習モデル</a:t>
            </a:r>
            <a:endParaRPr kumimoji="1" lang="en-US" altLang="ja-JP" sz="2800" dirty="0"/>
          </a:p>
          <a:p>
            <a:pPr marL="457200" indent="-457200" algn="l">
              <a:buFont typeface="Arial" panose="020B0604020202020204" pitchFamily="34" charset="0"/>
              <a:buChar char="•"/>
            </a:pPr>
            <a:r>
              <a:rPr lang="ja-JP" altLang="en-US" sz="2800" dirty="0"/>
              <a:t>音楽ファイルのやり取り</a:t>
            </a:r>
            <a:endParaRPr lang="en-US" altLang="ja-JP" sz="2800" dirty="0"/>
          </a:p>
        </p:txBody>
      </p:sp>
    </p:spTree>
    <p:extLst>
      <p:ext uri="{BB962C8B-B14F-4D97-AF65-F5344CB8AC3E}">
        <p14:creationId xmlns:p14="http://schemas.microsoft.com/office/powerpoint/2010/main" val="136021597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02AA03-3DED-4449-8542-51D6A9F1532E}"/>
              </a:ext>
            </a:extLst>
          </p:cNvPr>
          <p:cNvSpPr>
            <a:spLocks noGrp="1"/>
          </p:cNvSpPr>
          <p:nvPr>
            <p:ph type="title"/>
          </p:nvPr>
        </p:nvSpPr>
        <p:spPr>
          <a:xfrm>
            <a:off x="342900" y="365125"/>
            <a:ext cx="11372850" cy="6226175"/>
          </a:xfrm>
        </p:spPr>
        <p:txBody>
          <a:bodyPr/>
          <a:lstStyle/>
          <a:p>
            <a:r>
              <a:rPr lang="ja-JP" altLang="en-US" sz="6000" b="1" dirty="0"/>
              <a:t>ご清聴ありがとうございました</a:t>
            </a:r>
            <a:br>
              <a:rPr lang="ja-JP" altLang="en-US" b="1" dirty="0"/>
            </a:br>
            <a:endParaRPr kumimoji="1" lang="ja-JP" altLang="en-US" dirty="0"/>
          </a:p>
        </p:txBody>
      </p:sp>
    </p:spTree>
    <p:extLst>
      <p:ext uri="{BB962C8B-B14F-4D97-AF65-F5344CB8AC3E}">
        <p14:creationId xmlns:p14="http://schemas.microsoft.com/office/powerpoint/2010/main" val="36074565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1BCCDAB-C555-4A96-AE76-44986E25EFB2}"/>
              </a:ext>
            </a:extLst>
          </p:cNvPr>
          <p:cNvSpPr txBox="1"/>
          <p:nvPr/>
        </p:nvSpPr>
        <p:spPr>
          <a:xfrm>
            <a:off x="1971675" y="1009650"/>
            <a:ext cx="7934325" cy="1015663"/>
          </a:xfrm>
          <a:prstGeom prst="rect">
            <a:avLst/>
          </a:prstGeom>
          <a:noFill/>
        </p:spPr>
        <p:txBody>
          <a:bodyPr wrap="square" rtlCol="0">
            <a:spAutoFit/>
          </a:bodyPr>
          <a:lstStyle/>
          <a:p>
            <a:r>
              <a:rPr lang="en-US" altLang="ja-JP" sz="6000" dirty="0"/>
              <a:t>b</a:t>
            </a:r>
            <a:r>
              <a:rPr kumimoji="1" lang="en-US" altLang="ja-JP" sz="6000" dirty="0"/>
              <a:t>it composer</a:t>
            </a:r>
            <a:r>
              <a:rPr kumimoji="1" lang="ja-JP" altLang="en-US" sz="6000" dirty="0"/>
              <a:t>とは</a:t>
            </a:r>
            <a:r>
              <a:rPr kumimoji="1" lang="en-US" altLang="ja-JP" sz="6000" dirty="0"/>
              <a:t>?</a:t>
            </a:r>
            <a:endParaRPr kumimoji="1" lang="ja-JP" altLang="en-US" sz="6000" dirty="0"/>
          </a:p>
        </p:txBody>
      </p:sp>
      <p:sp>
        <p:nvSpPr>
          <p:cNvPr id="4" name="テキスト ボックス 3">
            <a:extLst>
              <a:ext uri="{FF2B5EF4-FFF2-40B4-BE49-F238E27FC236}">
                <a16:creationId xmlns:a16="http://schemas.microsoft.com/office/drawing/2014/main" id="{711EBC71-EE30-45B1-9051-4FA759C3970F}"/>
              </a:ext>
            </a:extLst>
          </p:cNvPr>
          <p:cNvSpPr txBox="1"/>
          <p:nvPr/>
        </p:nvSpPr>
        <p:spPr>
          <a:xfrm>
            <a:off x="1257300" y="2584113"/>
            <a:ext cx="9677400" cy="3385542"/>
          </a:xfrm>
          <a:prstGeom prst="rect">
            <a:avLst/>
          </a:prstGeom>
          <a:noFill/>
        </p:spPr>
        <p:txBody>
          <a:bodyPr wrap="square" rtlCol="0">
            <a:spAutoFit/>
          </a:bodyPr>
          <a:lstStyle/>
          <a:p>
            <a:r>
              <a:rPr lang="en-US" altLang="ja-JP" sz="2800" dirty="0"/>
              <a:t>AI</a:t>
            </a:r>
            <a:r>
              <a:rPr lang="ja-JP" altLang="en-US" sz="2800" dirty="0"/>
              <a:t>を使った自動作曲アプリです。</a:t>
            </a:r>
            <a:endParaRPr lang="en-US" altLang="ja-JP" sz="2800" dirty="0"/>
          </a:p>
          <a:p>
            <a:r>
              <a:rPr lang="ja-JP" altLang="en-US" sz="2800" dirty="0"/>
              <a:t>ゲームに使われる音楽に雰囲気が似た曲を作曲します。</a:t>
            </a:r>
            <a:endParaRPr lang="en-US" altLang="ja-JP" sz="2800" dirty="0"/>
          </a:p>
          <a:p>
            <a:endParaRPr lang="en-US" altLang="ja-JP" sz="2800" dirty="0"/>
          </a:p>
          <a:p>
            <a:r>
              <a:rPr lang="ja-JP" altLang="en-US" sz="2800" dirty="0"/>
              <a:t>例</a:t>
            </a:r>
            <a:endParaRPr lang="en-US" altLang="ja-JP" sz="2800" dirty="0"/>
          </a:p>
          <a:p>
            <a:pPr marL="457200" indent="-457200">
              <a:buFont typeface="Arial" panose="020B0604020202020204" pitchFamily="34" charset="0"/>
              <a:buChar char="•"/>
            </a:pPr>
            <a:r>
              <a:rPr lang="ja-JP" altLang="en-US" sz="2800" dirty="0"/>
              <a:t>スーパーマリオブラザーズ </a:t>
            </a:r>
            <a:r>
              <a:rPr lang="en-US" altLang="ja-JP" sz="2800" dirty="0"/>
              <a:t>1 - 1(</a:t>
            </a:r>
            <a:r>
              <a:rPr lang="ja-JP" altLang="en-US" sz="2800" dirty="0"/>
              <a:t>地上</a:t>
            </a:r>
            <a:r>
              <a:rPr lang="en-US" altLang="ja-JP" sz="2800" dirty="0"/>
              <a:t>BGM)</a:t>
            </a:r>
          </a:p>
          <a:p>
            <a:pPr marL="457200" indent="-457200">
              <a:buFont typeface="Arial" panose="020B0604020202020204" pitchFamily="34" charset="0"/>
              <a:buChar char="•"/>
            </a:pPr>
            <a:r>
              <a:rPr lang="ja-JP" altLang="en-US" sz="2800" dirty="0"/>
              <a:t>ドラゴンクエスト オープニング</a:t>
            </a:r>
            <a:endParaRPr lang="en-US" altLang="ja-JP" sz="2800" dirty="0"/>
          </a:p>
          <a:p>
            <a:pPr marL="457200" indent="-457200">
              <a:buFont typeface="Arial" panose="020B0604020202020204" pitchFamily="34" charset="0"/>
              <a:buChar char="•"/>
            </a:pPr>
            <a:endParaRPr lang="en-US" altLang="ja-JP" sz="2800" dirty="0"/>
          </a:p>
          <a:p>
            <a:endParaRPr lang="en-US" altLang="ja-JP" dirty="0"/>
          </a:p>
        </p:txBody>
      </p:sp>
    </p:spTree>
    <p:extLst>
      <p:ext uri="{BB962C8B-B14F-4D97-AF65-F5344CB8AC3E}">
        <p14:creationId xmlns:p14="http://schemas.microsoft.com/office/powerpoint/2010/main" val="355580596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7D4D360-3452-403B-A802-00F2AC9725F0}"/>
              </a:ext>
            </a:extLst>
          </p:cNvPr>
          <p:cNvSpPr>
            <a:spLocks noGrp="1"/>
          </p:cNvSpPr>
          <p:nvPr>
            <p:ph type="title"/>
          </p:nvPr>
        </p:nvSpPr>
        <p:spPr>
          <a:xfrm>
            <a:off x="977900" y="196980"/>
            <a:ext cx="3823010" cy="1293028"/>
          </a:xfrm>
        </p:spPr>
        <p:txBody>
          <a:bodyPr>
            <a:normAutofit fontScale="90000"/>
          </a:bodyPr>
          <a:lstStyle/>
          <a:p>
            <a:r>
              <a:rPr kumimoji="1" lang="ja-JP" altLang="en-US" dirty="0"/>
              <a:t>システムの構成</a:t>
            </a:r>
          </a:p>
        </p:txBody>
      </p:sp>
      <p:sp>
        <p:nvSpPr>
          <p:cNvPr id="5" name="テキスト ボックス 4">
            <a:extLst>
              <a:ext uri="{FF2B5EF4-FFF2-40B4-BE49-F238E27FC236}">
                <a16:creationId xmlns:a16="http://schemas.microsoft.com/office/drawing/2014/main" id="{843B0245-9A3B-4E97-B4FC-2A4D8CA8C5A5}"/>
              </a:ext>
            </a:extLst>
          </p:cNvPr>
          <p:cNvSpPr txBox="1"/>
          <p:nvPr/>
        </p:nvSpPr>
        <p:spPr>
          <a:xfrm>
            <a:off x="977900" y="1471615"/>
            <a:ext cx="10236200" cy="1938992"/>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Web</a:t>
            </a:r>
            <a:r>
              <a:rPr lang="ja-JP" altLang="en-US" sz="2400" dirty="0"/>
              <a:t>アプリケーションなのでサーバに自動作曲システムがある</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自動作曲システムは</a:t>
            </a:r>
            <a:r>
              <a:rPr lang="en-US" altLang="ja-JP" sz="2400" dirty="0"/>
              <a:t>Python</a:t>
            </a:r>
            <a:r>
              <a:rPr lang="ja-JP" altLang="en-US" sz="2400" dirty="0"/>
              <a:t>で実装</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サーバのプログラムは</a:t>
            </a:r>
            <a:r>
              <a:rPr kumimoji="1" lang="en-US" altLang="ja-JP" sz="2400" dirty="0"/>
              <a:t>Flask</a:t>
            </a:r>
            <a:r>
              <a:rPr kumimoji="1" lang="ja-JP" altLang="en-US" sz="2400" dirty="0"/>
              <a:t>という</a:t>
            </a:r>
            <a:r>
              <a:rPr kumimoji="1" lang="en-US" altLang="ja-JP" sz="2400" dirty="0"/>
              <a:t>Python</a:t>
            </a:r>
            <a:r>
              <a:rPr kumimoji="1" lang="ja-JP" altLang="en-US" sz="2400" dirty="0"/>
              <a:t>のライブラリを使い</a:t>
            </a:r>
            <a:r>
              <a:rPr lang="ja-JP" altLang="en-US" sz="2400" dirty="0"/>
              <a:t>実装</a:t>
            </a:r>
            <a:endParaRPr kumimoji="1" lang="ja-JP" altLang="en-US" sz="2400" dirty="0"/>
          </a:p>
        </p:txBody>
      </p:sp>
    </p:spTree>
    <p:extLst>
      <p:ext uri="{BB962C8B-B14F-4D97-AF65-F5344CB8AC3E}">
        <p14:creationId xmlns:p14="http://schemas.microsoft.com/office/powerpoint/2010/main" val="282630777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1FEA8-AD15-4745-AD3B-3DCD461047A0}"/>
              </a:ext>
            </a:extLst>
          </p:cNvPr>
          <p:cNvSpPr>
            <a:spLocks noGrp="1"/>
          </p:cNvSpPr>
          <p:nvPr>
            <p:ph type="title"/>
          </p:nvPr>
        </p:nvSpPr>
        <p:spPr>
          <a:xfrm>
            <a:off x="838200" y="365125"/>
            <a:ext cx="10515600" cy="1323975"/>
          </a:xfrm>
        </p:spPr>
        <p:txBody>
          <a:bodyPr>
            <a:normAutofit/>
          </a:bodyPr>
          <a:lstStyle/>
          <a:p>
            <a:r>
              <a:rPr kumimoji="1" lang="ja-JP" altLang="en-US" sz="5400" dirty="0"/>
              <a:t>使い方</a:t>
            </a:r>
          </a:p>
        </p:txBody>
      </p:sp>
      <p:sp>
        <p:nvSpPr>
          <p:cNvPr id="4" name="テキスト ボックス 3">
            <a:extLst>
              <a:ext uri="{FF2B5EF4-FFF2-40B4-BE49-F238E27FC236}">
                <a16:creationId xmlns:a16="http://schemas.microsoft.com/office/drawing/2014/main" id="{F684ABF9-9422-4A64-A42D-DD1D6109688E}"/>
              </a:ext>
            </a:extLst>
          </p:cNvPr>
          <p:cNvSpPr txBox="1"/>
          <p:nvPr/>
        </p:nvSpPr>
        <p:spPr>
          <a:xfrm>
            <a:off x="838200" y="1834243"/>
            <a:ext cx="10850217" cy="1754326"/>
          </a:xfrm>
          <a:prstGeom prst="rect">
            <a:avLst/>
          </a:prstGeom>
          <a:noFill/>
        </p:spPr>
        <p:txBody>
          <a:bodyPr wrap="square" rtlCol="0">
            <a:spAutoFit/>
          </a:bodyPr>
          <a:lstStyle/>
          <a:p>
            <a:pPr marL="342900" indent="-342900">
              <a:buFont typeface="+mj-lt"/>
              <a:buAutoNum type="arabicPeriod"/>
            </a:pPr>
            <a:r>
              <a:rPr kumimoji="1" lang="en-US" altLang="ja-JP" sz="3600" dirty="0"/>
              <a:t>Web</a:t>
            </a:r>
            <a:r>
              <a:rPr kumimoji="1" lang="ja-JP" altLang="en-US" sz="3600" dirty="0"/>
              <a:t>ページ上の鍵盤</a:t>
            </a:r>
            <a:r>
              <a:rPr lang="ja-JP" altLang="en-US" sz="3600" dirty="0"/>
              <a:t>で短いメロディを作曲する</a:t>
            </a:r>
            <a:endParaRPr lang="en-US" altLang="ja-JP" sz="3600" dirty="0"/>
          </a:p>
          <a:p>
            <a:pPr marL="342900" indent="-342900">
              <a:buFont typeface="+mj-lt"/>
              <a:buAutoNum type="arabicPeriod"/>
            </a:pPr>
            <a:r>
              <a:rPr lang="ja-JP" altLang="en-US" sz="3600" dirty="0"/>
              <a:t>サーバに送信</a:t>
            </a:r>
            <a:endParaRPr kumimoji="1" lang="en-US" altLang="ja-JP" sz="3600" dirty="0"/>
          </a:p>
          <a:p>
            <a:pPr marL="342900" indent="-342900">
              <a:buFont typeface="+mj-lt"/>
              <a:buAutoNum type="arabicPeriod"/>
            </a:pPr>
            <a:r>
              <a:rPr lang="ja-JP" altLang="en-US" sz="3600" dirty="0"/>
              <a:t>音楽を再生</a:t>
            </a:r>
            <a:endParaRPr lang="en-US" altLang="ja-JP" sz="3600" dirty="0"/>
          </a:p>
        </p:txBody>
      </p:sp>
    </p:spTree>
    <p:extLst>
      <p:ext uri="{BB962C8B-B14F-4D97-AF65-F5344CB8AC3E}">
        <p14:creationId xmlns:p14="http://schemas.microsoft.com/office/powerpoint/2010/main" val="405449095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71838-C4DB-4C93-A12F-5B773B46C311}"/>
              </a:ext>
            </a:extLst>
          </p:cNvPr>
          <p:cNvSpPr>
            <a:spLocks noGrp="1"/>
          </p:cNvSpPr>
          <p:nvPr>
            <p:ph type="title"/>
          </p:nvPr>
        </p:nvSpPr>
        <p:spPr>
          <a:xfrm>
            <a:off x="824698" y="312565"/>
            <a:ext cx="9373866" cy="1293028"/>
          </a:xfrm>
        </p:spPr>
        <p:txBody>
          <a:bodyPr>
            <a:normAutofit fontScale="90000"/>
          </a:bodyPr>
          <a:lstStyle/>
          <a:p>
            <a:pPr marL="742950" indent="-742950">
              <a:buFont typeface="+mj-lt"/>
              <a:buAutoNum type="arabicPeriod"/>
            </a:pPr>
            <a:r>
              <a:rPr kumimoji="1" lang="en-US" altLang="ja-JP" dirty="0"/>
              <a:t>Web</a:t>
            </a:r>
            <a:r>
              <a:rPr kumimoji="1" lang="ja-JP" altLang="en-US" dirty="0"/>
              <a:t>ページ上の鍵盤で作曲して送信</a:t>
            </a:r>
          </a:p>
        </p:txBody>
      </p:sp>
      <p:pic>
        <p:nvPicPr>
          <p:cNvPr id="22" name="コンテンツ プレースホルダー 21">
            <a:extLst>
              <a:ext uri="{FF2B5EF4-FFF2-40B4-BE49-F238E27FC236}">
                <a16:creationId xmlns:a16="http://schemas.microsoft.com/office/drawing/2014/main" id="{5AEEA717-E89F-4444-84E7-3D55D77114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3949" y="3519100"/>
            <a:ext cx="9944100" cy="2133600"/>
          </a:xfrm>
        </p:spPr>
      </p:pic>
      <p:sp>
        <p:nvSpPr>
          <p:cNvPr id="3" name="正方形/長方形 2">
            <a:extLst>
              <a:ext uri="{FF2B5EF4-FFF2-40B4-BE49-F238E27FC236}">
                <a16:creationId xmlns:a16="http://schemas.microsoft.com/office/drawing/2014/main" id="{3315B995-5F06-43D9-BAA8-F4D65FE55F0F}"/>
              </a:ext>
            </a:extLst>
          </p:cNvPr>
          <p:cNvSpPr/>
          <p:nvPr/>
        </p:nvSpPr>
        <p:spPr>
          <a:xfrm>
            <a:off x="2806700" y="5791200"/>
            <a:ext cx="177800" cy="292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686B58AA-D48B-4925-B388-8C5F2C5591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2334" y="1737245"/>
            <a:ext cx="7927331" cy="1923298"/>
          </a:xfrm>
          <a:prstGeom prst="rect">
            <a:avLst/>
          </a:prstGeom>
        </p:spPr>
      </p:pic>
      <p:sp>
        <p:nvSpPr>
          <p:cNvPr id="18" name="テキスト ボックス 17">
            <a:extLst>
              <a:ext uri="{FF2B5EF4-FFF2-40B4-BE49-F238E27FC236}">
                <a16:creationId xmlns:a16="http://schemas.microsoft.com/office/drawing/2014/main" id="{673A27D1-5C7D-434F-892D-083B8433228A}"/>
              </a:ext>
            </a:extLst>
          </p:cNvPr>
          <p:cNvSpPr txBox="1"/>
          <p:nvPr/>
        </p:nvSpPr>
        <p:spPr>
          <a:xfrm>
            <a:off x="9385300" y="3182779"/>
            <a:ext cx="1968500" cy="246221"/>
          </a:xfrm>
          <a:prstGeom prst="rect">
            <a:avLst/>
          </a:prstGeom>
          <a:noFill/>
        </p:spPr>
        <p:txBody>
          <a:bodyPr wrap="square" rtlCol="0">
            <a:spAutoFit/>
          </a:bodyPr>
          <a:lstStyle/>
          <a:p>
            <a:r>
              <a:rPr kumimoji="1" lang="en-US" altLang="ja-JP" sz="1000" dirty="0"/>
              <a:t>※ Flat</a:t>
            </a:r>
            <a:r>
              <a:rPr kumimoji="1" lang="ja-JP" altLang="en-US" sz="1000" dirty="0"/>
              <a:t>より作成</a:t>
            </a:r>
          </a:p>
        </p:txBody>
      </p:sp>
      <p:sp>
        <p:nvSpPr>
          <p:cNvPr id="24" name="テキスト ボックス 23">
            <a:extLst>
              <a:ext uri="{FF2B5EF4-FFF2-40B4-BE49-F238E27FC236}">
                <a16:creationId xmlns:a16="http://schemas.microsoft.com/office/drawing/2014/main" id="{CC2F4E9E-E77D-4EBB-A9E8-858EFC0F5752}"/>
              </a:ext>
            </a:extLst>
          </p:cNvPr>
          <p:cNvSpPr txBox="1"/>
          <p:nvPr/>
        </p:nvSpPr>
        <p:spPr>
          <a:xfrm>
            <a:off x="9840286" y="5652700"/>
            <a:ext cx="2588130" cy="276999"/>
          </a:xfrm>
          <a:prstGeom prst="rect">
            <a:avLst/>
          </a:prstGeom>
          <a:noFill/>
        </p:spPr>
        <p:txBody>
          <a:bodyPr wrap="square" rtlCol="0">
            <a:spAutoFit/>
          </a:bodyPr>
          <a:lstStyle/>
          <a:p>
            <a:r>
              <a:rPr kumimoji="1" lang="ja-JP" altLang="en-US" sz="1200" dirty="0">
                <a:hlinkClick r:id="rId5"/>
              </a:rPr>
              <a:t>来夢来人</a:t>
            </a:r>
            <a:r>
              <a:rPr kumimoji="1" lang="ja-JP" altLang="en-US" sz="1200" dirty="0"/>
              <a:t>より引用</a:t>
            </a:r>
          </a:p>
        </p:txBody>
      </p:sp>
      <p:pic>
        <p:nvPicPr>
          <p:cNvPr id="5" name="図 4">
            <a:extLst>
              <a:ext uri="{FF2B5EF4-FFF2-40B4-BE49-F238E27FC236}">
                <a16:creationId xmlns:a16="http://schemas.microsoft.com/office/drawing/2014/main" id="{EDA78303-DDD5-40EC-BAA5-657927D0C6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34351" y="5042895"/>
            <a:ext cx="700502" cy="400287"/>
          </a:xfrm>
          <a:prstGeom prst="rect">
            <a:avLst/>
          </a:prstGeom>
        </p:spPr>
      </p:pic>
    </p:spTree>
    <p:extLst>
      <p:ext uri="{BB962C8B-B14F-4D97-AF65-F5344CB8AC3E}">
        <p14:creationId xmlns:p14="http://schemas.microsoft.com/office/powerpoint/2010/main" val="287389901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10509-19ED-4780-87CA-EA30FCFE19B2}"/>
              </a:ext>
            </a:extLst>
          </p:cNvPr>
          <p:cNvSpPr>
            <a:spLocks noGrp="1"/>
          </p:cNvSpPr>
          <p:nvPr>
            <p:ph type="title"/>
          </p:nvPr>
        </p:nvSpPr>
        <p:spPr>
          <a:xfrm>
            <a:off x="838200" y="452790"/>
            <a:ext cx="10515600" cy="818233"/>
          </a:xfrm>
        </p:spPr>
        <p:txBody>
          <a:bodyPr/>
          <a:lstStyle/>
          <a:p>
            <a:r>
              <a:rPr lang="en-US" altLang="ja-JP" dirty="0"/>
              <a:t>3. </a:t>
            </a:r>
            <a:r>
              <a:rPr lang="ja-JP" altLang="en-US" dirty="0"/>
              <a:t>音楽</a:t>
            </a:r>
            <a:r>
              <a:rPr kumimoji="1" lang="ja-JP" altLang="en-US" dirty="0"/>
              <a:t>を再生する</a:t>
            </a:r>
          </a:p>
        </p:txBody>
      </p:sp>
      <p:pic>
        <p:nvPicPr>
          <p:cNvPr id="1026" name="Picture 2" descr="https://3.bp.blogspot.com/-XKyHG9ipUuk/WxvKRN9CeYI/AAAAAAABMn8/usJ7TuHvS4s8Qff7wFV6iY6vtRwM3bQwgCLcBGAs/s800/music_headphone_man.png">
            <a:extLst>
              <a:ext uri="{FF2B5EF4-FFF2-40B4-BE49-F238E27FC236}">
                <a16:creationId xmlns:a16="http://schemas.microsoft.com/office/drawing/2014/main" id="{90179A9D-4B3E-42C8-AA08-6A33D117B2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05540" y="1825625"/>
            <a:ext cx="4180920"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303A859F-F73B-4AFA-9984-840E0DF037E6}"/>
              </a:ext>
            </a:extLst>
          </p:cNvPr>
          <p:cNvSpPr txBox="1"/>
          <p:nvPr/>
        </p:nvSpPr>
        <p:spPr>
          <a:xfrm>
            <a:off x="838200" y="2133600"/>
            <a:ext cx="6839454" cy="369332"/>
          </a:xfrm>
          <a:prstGeom prst="rect">
            <a:avLst/>
          </a:prstGeom>
          <a:noFill/>
        </p:spPr>
        <p:txBody>
          <a:bodyPr wrap="square" rtlCol="0">
            <a:spAutoFit/>
          </a:bodyPr>
          <a:lstStyle/>
          <a:p>
            <a:r>
              <a:rPr kumimoji="1" lang="ja-JP" altLang="en-US" dirty="0"/>
              <a:t>結果出力ページに</a:t>
            </a:r>
            <a:r>
              <a:rPr kumimoji="1" lang="en-US" altLang="ja-JP" dirty="0"/>
              <a:t>AI</a:t>
            </a:r>
            <a:r>
              <a:rPr kumimoji="1" lang="ja-JP" altLang="en-US" dirty="0"/>
              <a:t>が作った曲が送信されているのでそこで聴く</a:t>
            </a:r>
            <a:endParaRPr kumimoji="1" lang="en-US" altLang="ja-JP" dirty="0"/>
          </a:p>
        </p:txBody>
      </p:sp>
    </p:spTree>
    <p:extLst>
      <p:ext uri="{BB962C8B-B14F-4D97-AF65-F5344CB8AC3E}">
        <p14:creationId xmlns:p14="http://schemas.microsoft.com/office/powerpoint/2010/main" val="136557180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174454-D844-4A22-BF34-332BED72D544}"/>
              </a:ext>
            </a:extLst>
          </p:cNvPr>
          <p:cNvSpPr>
            <a:spLocks noGrp="1"/>
          </p:cNvSpPr>
          <p:nvPr>
            <p:ph type="ctrTitle"/>
          </p:nvPr>
        </p:nvSpPr>
        <p:spPr>
          <a:xfrm>
            <a:off x="875727" y="310202"/>
            <a:ext cx="9144000" cy="1314450"/>
          </a:xfrm>
        </p:spPr>
        <p:txBody>
          <a:bodyPr>
            <a:normAutofit/>
          </a:bodyPr>
          <a:lstStyle/>
          <a:p>
            <a:pPr algn="l"/>
            <a:r>
              <a:rPr kumimoji="1" lang="en-US" altLang="ja-JP" dirty="0"/>
              <a:t>AI</a:t>
            </a:r>
            <a:r>
              <a:rPr kumimoji="1" lang="ja-JP" altLang="en-US" dirty="0"/>
              <a:t>の学習</a:t>
            </a:r>
          </a:p>
        </p:txBody>
      </p:sp>
      <p:sp>
        <p:nvSpPr>
          <p:cNvPr id="4" name="テキスト ボックス 3">
            <a:extLst>
              <a:ext uri="{FF2B5EF4-FFF2-40B4-BE49-F238E27FC236}">
                <a16:creationId xmlns:a16="http://schemas.microsoft.com/office/drawing/2014/main" id="{049B4402-B3E7-4BF5-A2EC-DDBCFFE4FB80}"/>
              </a:ext>
            </a:extLst>
          </p:cNvPr>
          <p:cNvSpPr txBox="1"/>
          <p:nvPr/>
        </p:nvSpPr>
        <p:spPr>
          <a:xfrm>
            <a:off x="875727" y="2104824"/>
            <a:ext cx="10527632"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ゲーム音楽の</a:t>
            </a:r>
            <a:r>
              <a:rPr lang="en-US" altLang="ja-JP" sz="2400" dirty="0"/>
              <a:t>midi</a:t>
            </a:r>
            <a:r>
              <a:rPr lang="ja-JP" altLang="en-US" sz="2400" dirty="0"/>
              <a:t>のなかに出現するドやレなどの音を学習</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音のパターンを学習してそれに合わせるよう作曲できるようになる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en-US" altLang="ja-JP" sz="2400" dirty="0"/>
              <a:t>LSTM</a:t>
            </a:r>
            <a:r>
              <a:rPr lang="ja-JP" altLang="en-US" sz="2400" dirty="0"/>
              <a:t>を用いた</a:t>
            </a:r>
            <a:r>
              <a:rPr lang="en-US" altLang="ja-JP" sz="2400" dirty="0"/>
              <a:t>DNN</a:t>
            </a:r>
            <a:r>
              <a:rPr lang="ja-JP" altLang="en-US" sz="2400" dirty="0"/>
              <a:t>で実装する</a:t>
            </a:r>
            <a:endParaRPr lang="en-US" altLang="ja-JP" sz="2400" dirty="0"/>
          </a:p>
          <a:p>
            <a:pPr lvl="1"/>
            <a:endParaRPr lang="en-US" altLang="ja-JP" sz="2400" dirty="0"/>
          </a:p>
          <a:p>
            <a:pPr lvl="1"/>
            <a:endParaRPr lang="en-US" altLang="ja-JP" sz="2400" dirty="0"/>
          </a:p>
        </p:txBody>
      </p:sp>
    </p:spTree>
    <p:extLst>
      <p:ext uri="{BB962C8B-B14F-4D97-AF65-F5344CB8AC3E}">
        <p14:creationId xmlns:p14="http://schemas.microsoft.com/office/powerpoint/2010/main" val="54505645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684142-10EA-4764-B9B7-28F84F0E15A3}"/>
              </a:ext>
            </a:extLst>
          </p:cNvPr>
          <p:cNvSpPr>
            <a:spLocks noGrp="1"/>
          </p:cNvSpPr>
          <p:nvPr>
            <p:ph type="ctrTitle"/>
          </p:nvPr>
        </p:nvSpPr>
        <p:spPr>
          <a:xfrm>
            <a:off x="383098" y="704675"/>
            <a:ext cx="9144000" cy="744890"/>
          </a:xfrm>
        </p:spPr>
        <p:txBody>
          <a:bodyPr>
            <a:normAutofit/>
          </a:bodyPr>
          <a:lstStyle/>
          <a:p>
            <a:pPr algn="l"/>
            <a:r>
              <a:rPr kumimoji="1" lang="en-US" altLang="ja-JP" sz="4400" dirty="0"/>
              <a:t>DNN</a:t>
            </a:r>
            <a:r>
              <a:rPr kumimoji="1" lang="ja-JP" altLang="en-US" sz="4400" dirty="0"/>
              <a:t>について</a:t>
            </a:r>
          </a:p>
        </p:txBody>
      </p:sp>
      <p:sp>
        <p:nvSpPr>
          <p:cNvPr id="3" name="字幕 2">
            <a:extLst>
              <a:ext uri="{FF2B5EF4-FFF2-40B4-BE49-F238E27FC236}">
                <a16:creationId xmlns:a16="http://schemas.microsoft.com/office/drawing/2014/main" id="{7BE7E29D-D287-41A0-BA39-82F258B16C0C}"/>
              </a:ext>
            </a:extLst>
          </p:cNvPr>
          <p:cNvSpPr>
            <a:spLocks noGrp="1"/>
          </p:cNvSpPr>
          <p:nvPr>
            <p:ph type="subTitle" idx="1"/>
          </p:nvPr>
        </p:nvSpPr>
        <p:spPr>
          <a:xfrm>
            <a:off x="1524000" y="2583543"/>
            <a:ext cx="9144000" cy="3656835"/>
          </a:xfrm>
        </p:spPr>
        <p:txBody>
          <a:bodyPr>
            <a:normAutofit/>
          </a:bodyPr>
          <a:lstStyle/>
          <a:p>
            <a:endParaRPr kumimoji="1" lang="ja-JP" altLang="en-US" dirty="0"/>
          </a:p>
        </p:txBody>
      </p:sp>
    </p:spTree>
    <p:extLst>
      <p:ext uri="{BB962C8B-B14F-4D97-AF65-F5344CB8AC3E}">
        <p14:creationId xmlns:p14="http://schemas.microsoft.com/office/powerpoint/2010/main" val="15156533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83A0A-8D8C-4B9C-B52B-0F6D514B04E0}"/>
              </a:ext>
            </a:extLst>
          </p:cNvPr>
          <p:cNvSpPr>
            <a:spLocks noGrp="1"/>
          </p:cNvSpPr>
          <p:nvPr>
            <p:ph type="title"/>
          </p:nvPr>
        </p:nvSpPr>
        <p:spPr/>
        <p:txBody>
          <a:bodyPr/>
          <a:lstStyle/>
          <a:p>
            <a:r>
              <a:rPr kumimoji="1" lang="en-US" altLang="ja-JP" dirty="0"/>
              <a:t>LSTM</a:t>
            </a:r>
            <a:r>
              <a:rPr kumimoji="1" lang="ja-JP" altLang="en-US" dirty="0"/>
              <a:t>について</a:t>
            </a:r>
          </a:p>
        </p:txBody>
      </p:sp>
      <p:sp>
        <p:nvSpPr>
          <p:cNvPr id="3" name="コンテンツ プレースホルダー 2">
            <a:extLst>
              <a:ext uri="{FF2B5EF4-FFF2-40B4-BE49-F238E27FC236}">
                <a16:creationId xmlns:a16="http://schemas.microsoft.com/office/drawing/2014/main" id="{9AB6985F-E57D-4069-BD74-D0C7F1F9B720}"/>
              </a:ext>
            </a:extLst>
          </p:cNvPr>
          <p:cNvSpPr>
            <a:spLocks noGrp="1"/>
          </p:cNvSpPr>
          <p:nvPr>
            <p:ph idx="1"/>
          </p:nvPr>
        </p:nvSpPr>
        <p:spPr>
          <a:xfrm>
            <a:off x="1393371" y="1901372"/>
            <a:ext cx="8824686" cy="3817258"/>
          </a:xfrm>
        </p:spPr>
        <p:txBody>
          <a:bodyPr/>
          <a:lstStyle/>
          <a:p>
            <a:r>
              <a:rPr lang="en-US" altLang="ja-JP" dirty="0"/>
              <a:t>LSTM </a:t>
            </a:r>
            <a:r>
              <a:rPr lang="ja-JP" altLang="en-US" dirty="0"/>
              <a:t>（</a:t>
            </a:r>
            <a:r>
              <a:rPr lang="en-US" altLang="ja-JP" dirty="0"/>
              <a:t>Long Short-Term Memory: </a:t>
            </a:r>
            <a:r>
              <a:rPr lang="ja-JP" altLang="en-US" dirty="0"/>
              <a:t>長・短期記憶）ネットワークは、</a:t>
            </a:r>
            <a:r>
              <a:rPr lang="en-US" altLang="ja-JP" dirty="0"/>
              <a:t>RNN</a:t>
            </a:r>
            <a:r>
              <a:rPr lang="ja-JP" altLang="en-US" dirty="0"/>
              <a:t>（再帰型 ニューラルネットワーク） の一種です。</a:t>
            </a:r>
            <a:endParaRPr kumimoji="1" lang="ja-JP" altLang="en-US" dirty="0"/>
          </a:p>
        </p:txBody>
      </p:sp>
    </p:spTree>
    <p:extLst>
      <p:ext uri="{BB962C8B-B14F-4D97-AF65-F5344CB8AC3E}">
        <p14:creationId xmlns:p14="http://schemas.microsoft.com/office/powerpoint/2010/main" val="266089098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1389</TotalTime>
  <Words>352</Words>
  <Application>Microsoft Office PowerPoint</Application>
  <PresentationFormat>ワイド画面</PresentationFormat>
  <Paragraphs>63</Paragraphs>
  <Slides>12</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PowerPoint プレゼンテーション</vt:lpstr>
      <vt:lpstr>PowerPoint プレゼンテーション</vt:lpstr>
      <vt:lpstr>システムの構成</vt:lpstr>
      <vt:lpstr>使い方</vt:lpstr>
      <vt:lpstr>Webページ上の鍵盤で作曲して送信</vt:lpstr>
      <vt:lpstr>3. 音楽を再生する</vt:lpstr>
      <vt:lpstr>AIの学習</vt:lpstr>
      <vt:lpstr>DNNについて</vt:lpstr>
      <vt:lpstr>LSTMについて</vt:lpstr>
      <vt:lpstr>AIのプログラム</vt:lpstr>
      <vt:lpstr>現在の進捗状況 </vt:lpstr>
      <vt:lpstr>ご清聴ありがとうございました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Composer</dc:title>
  <dc:creator>0118m</dc:creator>
  <cp:lastModifiedBy>吉川 孟志</cp:lastModifiedBy>
  <cp:revision>78</cp:revision>
  <dcterms:created xsi:type="dcterms:W3CDTF">2021-09-27T05:00:21Z</dcterms:created>
  <dcterms:modified xsi:type="dcterms:W3CDTF">2021-10-06T00:44:13Z</dcterms:modified>
</cp:coreProperties>
</file>