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58" r:id="rId3"/>
    <p:sldId id="263" r:id="rId4"/>
    <p:sldId id="264" r:id="rId5"/>
    <p:sldId id="262" r:id="rId6"/>
    <p:sldId id="259" r:id="rId7"/>
    <p:sldId id="261" r:id="rId8"/>
    <p:sldId id="274" r:id="rId9"/>
    <p:sldId id="276" r:id="rId10"/>
    <p:sldId id="275" r:id="rId11"/>
    <p:sldId id="260"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6" autoAdjust="0"/>
    <p:restoredTop sz="86353" autoAdjust="0"/>
  </p:normalViewPr>
  <p:slideViewPr>
    <p:cSldViewPr snapToGrid="0">
      <p:cViewPr varScale="1">
        <p:scale>
          <a:sx n="66" d="100"/>
          <a:sy n="66" d="100"/>
        </p:scale>
        <p:origin x="72" y="792"/>
      </p:cViewPr>
      <p:guideLst/>
    </p:cSldViewPr>
  </p:slideViewPr>
  <p:outlineViewPr>
    <p:cViewPr>
      <p:scale>
        <a:sx n="33" d="100"/>
        <a:sy n="33" d="100"/>
      </p:scale>
      <p:origin x="0" y="-585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73460-C664-4A9C-B9EC-0D89C9F52DE3}"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kumimoji="1" lang="ja-JP" altLang="en-US"/>
        </a:p>
      </dgm:t>
    </dgm:pt>
    <dgm:pt modelId="{1DCC92EC-D6CD-4959-B68F-0881AE4EE10C}">
      <dgm:prSet phldrT="[テキスト]"/>
      <dgm:spPr>
        <a:solidFill>
          <a:schemeClr val="accent1">
            <a:lumMod val="60000"/>
            <a:lumOff val="40000"/>
          </a:schemeClr>
        </a:solidFill>
      </dgm:spPr>
      <dgm:t>
        <a:bodyPr/>
        <a:lstStyle/>
        <a:p>
          <a:r>
            <a:rPr kumimoji="1" lang="en-US" altLang="ja-JP" dirty="0"/>
            <a:t>bckey.html</a:t>
          </a:r>
          <a:endParaRPr kumimoji="1" lang="ja-JP" altLang="en-US" dirty="0"/>
        </a:p>
      </dgm:t>
    </dgm:pt>
    <dgm:pt modelId="{3C32A84E-E884-4AC2-BF89-776AB0450C5F}" type="parTrans" cxnId="{DAEC63A2-6F2C-4B3E-81D4-5991B1411522}">
      <dgm:prSet/>
      <dgm:spPr/>
      <dgm:t>
        <a:bodyPr/>
        <a:lstStyle/>
        <a:p>
          <a:endParaRPr kumimoji="1" lang="ja-JP" altLang="en-US"/>
        </a:p>
      </dgm:t>
    </dgm:pt>
    <dgm:pt modelId="{14A51CB8-1BC0-4C24-8387-985EF594F349}" type="sibTrans" cxnId="{DAEC63A2-6F2C-4B3E-81D4-5991B1411522}">
      <dgm:prSet/>
      <dgm:spPr/>
      <dgm:t>
        <a:bodyPr/>
        <a:lstStyle/>
        <a:p>
          <a:endParaRPr kumimoji="1" lang="ja-JP" altLang="en-US"/>
        </a:p>
      </dgm:t>
    </dgm:pt>
    <dgm:pt modelId="{6D9E4C1C-C4AF-49BA-ADCD-237ECBB3DCAA}">
      <dgm:prSet phldrT="[テキスト]"/>
      <dgm:spPr/>
      <dgm:t>
        <a:bodyPr/>
        <a:lstStyle/>
        <a:p>
          <a:r>
            <a:rPr kumimoji="1" lang="en-US" altLang="ja-JP" dirty="0"/>
            <a:t>Style.css</a:t>
          </a:r>
          <a:endParaRPr kumimoji="1" lang="ja-JP" altLang="en-US" dirty="0"/>
        </a:p>
      </dgm:t>
    </dgm:pt>
    <dgm:pt modelId="{A13D32DB-86F1-4D12-9A9F-FFD20BEA0460}" type="parTrans" cxnId="{4D7F45A4-86FB-4FBA-902F-9487B3225711}">
      <dgm:prSet/>
      <dgm:spPr/>
      <dgm:t>
        <a:bodyPr/>
        <a:lstStyle/>
        <a:p>
          <a:endParaRPr kumimoji="1" lang="ja-JP" altLang="en-US"/>
        </a:p>
      </dgm:t>
    </dgm:pt>
    <dgm:pt modelId="{F776685B-1196-47BB-A1D6-CCDCA82B392F}" type="sibTrans" cxnId="{4D7F45A4-86FB-4FBA-902F-9487B3225711}">
      <dgm:prSet/>
      <dgm:spPr/>
      <dgm:t>
        <a:bodyPr/>
        <a:lstStyle/>
        <a:p>
          <a:endParaRPr kumimoji="1" lang="ja-JP" altLang="en-US"/>
        </a:p>
      </dgm:t>
    </dgm:pt>
    <dgm:pt modelId="{0BA2E665-0370-4631-8F59-AE0F852A2685}">
      <dgm:prSet phldrT="[テキスト]"/>
      <dgm:spPr/>
      <dgm:t>
        <a:bodyPr/>
        <a:lstStyle/>
        <a:p>
          <a:r>
            <a:rPr kumimoji="1" lang="en-US" altLang="ja-JP" dirty="0"/>
            <a:t>WebPiaho.js</a:t>
          </a:r>
          <a:endParaRPr kumimoji="1" lang="ja-JP" altLang="en-US" dirty="0"/>
        </a:p>
      </dgm:t>
    </dgm:pt>
    <dgm:pt modelId="{2E2D0B3F-91A2-4650-A287-0DD07B5B89D3}" type="parTrans" cxnId="{558B4201-FC10-4601-BD0E-CC677F6C44B8}">
      <dgm:prSet/>
      <dgm:spPr/>
      <dgm:t>
        <a:bodyPr/>
        <a:lstStyle/>
        <a:p>
          <a:endParaRPr kumimoji="1" lang="ja-JP" altLang="en-US"/>
        </a:p>
      </dgm:t>
    </dgm:pt>
    <dgm:pt modelId="{963DD0E1-2FB4-42A8-A7FB-4FEDA4CD04D2}" type="sibTrans" cxnId="{558B4201-FC10-4601-BD0E-CC677F6C44B8}">
      <dgm:prSet/>
      <dgm:spPr/>
      <dgm:t>
        <a:bodyPr/>
        <a:lstStyle/>
        <a:p>
          <a:endParaRPr kumimoji="1" lang="ja-JP" altLang="en-US"/>
        </a:p>
      </dgm:t>
    </dgm:pt>
    <dgm:pt modelId="{2EEAAA0F-DB7A-4106-8D0A-C1DC970E370F}" type="pres">
      <dgm:prSet presAssocID="{7D273460-C664-4A9C-B9EC-0D89C9F52DE3}" presName="diagram" presStyleCnt="0">
        <dgm:presLayoutVars>
          <dgm:chPref val="1"/>
          <dgm:dir/>
          <dgm:animOne val="branch"/>
          <dgm:animLvl val="lvl"/>
          <dgm:resizeHandles/>
        </dgm:presLayoutVars>
      </dgm:prSet>
      <dgm:spPr/>
    </dgm:pt>
    <dgm:pt modelId="{621D43A6-F3B7-4D1B-BBFD-4F2C3CB62A12}" type="pres">
      <dgm:prSet presAssocID="{1DCC92EC-D6CD-4959-B68F-0881AE4EE10C}" presName="root" presStyleCnt="0"/>
      <dgm:spPr/>
    </dgm:pt>
    <dgm:pt modelId="{225F51A2-1C47-4990-A919-04AA1D12E615}" type="pres">
      <dgm:prSet presAssocID="{1DCC92EC-D6CD-4959-B68F-0881AE4EE10C}" presName="rootComposite" presStyleCnt="0"/>
      <dgm:spPr/>
    </dgm:pt>
    <dgm:pt modelId="{1EC08E7D-FBA6-4AB5-A163-6655F9801479}" type="pres">
      <dgm:prSet presAssocID="{1DCC92EC-D6CD-4959-B68F-0881AE4EE10C}" presName="rootText" presStyleLbl="node1" presStyleIdx="0" presStyleCnt="1"/>
      <dgm:spPr/>
    </dgm:pt>
    <dgm:pt modelId="{270F5C0D-41A3-4EB6-AE9F-9A23F8019A7F}" type="pres">
      <dgm:prSet presAssocID="{1DCC92EC-D6CD-4959-B68F-0881AE4EE10C}" presName="rootConnector" presStyleLbl="node1" presStyleIdx="0" presStyleCnt="1"/>
      <dgm:spPr/>
    </dgm:pt>
    <dgm:pt modelId="{9029069B-FA10-46D1-AC01-1C2657EBB256}" type="pres">
      <dgm:prSet presAssocID="{1DCC92EC-D6CD-4959-B68F-0881AE4EE10C}" presName="childShape" presStyleCnt="0"/>
      <dgm:spPr/>
    </dgm:pt>
    <dgm:pt modelId="{BF574C35-4BE3-4160-9940-79C72E4A1768}" type="pres">
      <dgm:prSet presAssocID="{A13D32DB-86F1-4D12-9A9F-FFD20BEA0460}" presName="Name13" presStyleLbl="parChTrans1D2" presStyleIdx="0" presStyleCnt="2"/>
      <dgm:spPr/>
    </dgm:pt>
    <dgm:pt modelId="{6A38A6A5-8F75-465E-96A3-5200BB608A4B}" type="pres">
      <dgm:prSet presAssocID="{6D9E4C1C-C4AF-49BA-ADCD-237ECBB3DCAA}" presName="childText" presStyleLbl="bgAcc1" presStyleIdx="0" presStyleCnt="2">
        <dgm:presLayoutVars>
          <dgm:bulletEnabled val="1"/>
        </dgm:presLayoutVars>
      </dgm:prSet>
      <dgm:spPr/>
    </dgm:pt>
    <dgm:pt modelId="{187684A0-C67D-444E-B45F-13CF3DDC01C7}" type="pres">
      <dgm:prSet presAssocID="{2E2D0B3F-91A2-4650-A287-0DD07B5B89D3}" presName="Name13" presStyleLbl="parChTrans1D2" presStyleIdx="1" presStyleCnt="2"/>
      <dgm:spPr/>
    </dgm:pt>
    <dgm:pt modelId="{DBDE4D43-BBCF-4BDD-9BB9-329E7C2FC242}" type="pres">
      <dgm:prSet presAssocID="{0BA2E665-0370-4631-8F59-AE0F852A2685}" presName="childText" presStyleLbl="bgAcc1" presStyleIdx="1" presStyleCnt="2">
        <dgm:presLayoutVars>
          <dgm:bulletEnabled val="1"/>
        </dgm:presLayoutVars>
      </dgm:prSet>
      <dgm:spPr/>
    </dgm:pt>
  </dgm:ptLst>
  <dgm:cxnLst>
    <dgm:cxn modelId="{558B4201-FC10-4601-BD0E-CC677F6C44B8}" srcId="{1DCC92EC-D6CD-4959-B68F-0881AE4EE10C}" destId="{0BA2E665-0370-4631-8F59-AE0F852A2685}" srcOrd="1" destOrd="0" parTransId="{2E2D0B3F-91A2-4650-A287-0DD07B5B89D3}" sibTransId="{963DD0E1-2FB4-42A8-A7FB-4FEDA4CD04D2}"/>
    <dgm:cxn modelId="{99573C2E-752D-4442-AE77-4368647F9D6B}" type="presOf" srcId="{2E2D0B3F-91A2-4650-A287-0DD07B5B89D3}" destId="{187684A0-C67D-444E-B45F-13CF3DDC01C7}" srcOrd="0" destOrd="0" presId="urn:microsoft.com/office/officeart/2005/8/layout/hierarchy3"/>
    <dgm:cxn modelId="{83902E64-76C1-4C3A-B7B6-780E0FD1A6B4}" type="presOf" srcId="{0BA2E665-0370-4631-8F59-AE0F852A2685}" destId="{DBDE4D43-BBCF-4BDD-9BB9-329E7C2FC242}" srcOrd="0" destOrd="0" presId="urn:microsoft.com/office/officeart/2005/8/layout/hierarchy3"/>
    <dgm:cxn modelId="{DAEC63A2-6F2C-4B3E-81D4-5991B1411522}" srcId="{7D273460-C664-4A9C-B9EC-0D89C9F52DE3}" destId="{1DCC92EC-D6CD-4959-B68F-0881AE4EE10C}" srcOrd="0" destOrd="0" parTransId="{3C32A84E-E884-4AC2-BF89-776AB0450C5F}" sibTransId="{14A51CB8-1BC0-4C24-8387-985EF594F349}"/>
    <dgm:cxn modelId="{4D7F45A4-86FB-4FBA-902F-9487B3225711}" srcId="{1DCC92EC-D6CD-4959-B68F-0881AE4EE10C}" destId="{6D9E4C1C-C4AF-49BA-ADCD-237ECBB3DCAA}" srcOrd="0" destOrd="0" parTransId="{A13D32DB-86F1-4D12-9A9F-FFD20BEA0460}" sibTransId="{F776685B-1196-47BB-A1D6-CCDCA82B392F}"/>
    <dgm:cxn modelId="{0A33A1AA-0874-4599-8486-F151F6212E86}" type="presOf" srcId="{7D273460-C664-4A9C-B9EC-0D89C9F52DE3}" destId="{2EEAAA0F-DB7A-4106-8D0A-C1DC970E370F}" srcOrd="0" destOrd="0" presId="urn:microsoft.com/office/officeart/2005/8/layout/hierarchy3"/>
    <dgm:cxn modelId="{7C54E4BC-8772-4AAC-81EE-D9A5954A01F8}" type="presOf" srcId="{1DCC92EC-D6CD-4959-B68F-0881AE4EE10C}" destId="{270F5C0D-41A3-4EB6-AE9F-9A23F8019A7F}" srcOrd="1" destOrd="0" presId="urn:microsoft.com/office/officeart/2005/8/layout/hierarchy3"/>
    <dgm:cxn modelId="{A13519C7-4D6B-4CBC-813F-6B6B6D8ABEAE}" type="presOf" srcId="{A13D32DB-86F1-4D12-9A9F-FFD20BEA0460}" destId="{BF574C35-4BE3-4160-9940-79C72E4A1768}" srcOrd="0" destOrd="0" presId="urn:microsoft.com/office/officeart/2005/8/layout/hierarchy3"/>
    <dgm:cxn modelId="{6C9302DD-D861-449E-944B-3ECE6F33A130}" type="presOf" srcId="{6D9E4C1C-C4AF-49BA-ADCD-237ECBB3DCAA}" destId="{6A38A6A5-8F75-465E-96A3-5200BB608A4B}" srcOrd="0" destOrd="0" presId="urn:microsoft.com/office/officeart/2005/8/layout/hierarchy3"/>
    <dgm:cxn modelId="{9FB6B9E0-0913-4264-9D1E-8B8E7832A7B6}" type="presOf" srcId="{1DCC92EC-D6CD-4959-B68F-0881AE4EE10C}" destId="{1EC08E7D-FBA6-4AB5-A163-6655F9801479}" srcOrd="0" destOrd="0" presId="urn:microsoft.com/office/officeart/2005/8/layout/hierarchy3"/>
    <dgm:cxn modelId="{B3E7DDF5-C848-4143-8E26-B5789C20A0AB}" type="presParOf" srcId="{2EEAAA0F-DB7A-4106-8D0A-C1DC970E370F}" destId="{621D43A6-F3B7-4D1B-BBFD-4F2C3CB62A12}" srcOrd="0" destOrd="0" presId="urn:microsoft.com/office/officeart/2005/8/layout/hierarchy3"/>
    <dgm:cxn modelId="{D26EE838-AC79-4951-8A41-5F748CFBB303}" type="presParOf" srcId="{621D43A6-F3B7-4D1B-BBFD-4F2C3CB62A12}" destId="{225F51A2-1C47-4990-A919-04AA1D12E615}" srcOrd="0" destOrd="0" presId="urn:microsoft.com/office/officeart/2005/8/layout/hierarchy3"/>
    <dgm:cxn modelId="{0DCB1B1C-0E98-40D1-A8E8-86C235181824}" type="presParOf" srcId="{225F51A2-1C47-4990-A919-04AA1D12E615}" destId="{1EC08E7D-FBA6-4AB5-A163-6655F9801479}" srcOrd="0" destOrd="0" presId="urn:microsoft.com/office/officeart/2005/8/layout/hierarchy3"/>
    <dgm:cxn modelId="{3527766C-C326-4F0B-BF66-A8782831E74A}" type="presParOf" srcId="{225F51A2-1C47-4990-A919-04AA1D12E615}" destId="{270F5C0D-41A3-4EB6-AE9F-9A23F8019A7F}" srcOrd="1" destOrd="0" presId="urn:microsoft.com/office/officeart/2005/8/layout/hierarchy3"/>
    <dgm:cxn modelId="{350321C9-8628-41A2-B7DC-9F0D3A20E944}" type="presParOf" srcId="{621D43A6-F3B7-4D1B-BBFD-4F2C3CB62A12}" destId="{9029069B-FA10-46D1-AC01-1C2657EBB256}" srcOrd="1" destOrd="0" presId="urn:microsoft.com/office/officeart/2005/8/layout/hierarchy3"/>
    <dgm:cxn modelId="{F4DDEE5B-ED5E-494E-BA09-63E7BC7071AA}" type="presParOf" srcId="{9029069B-FA10-46D1-AC01-1C2657EBB256}" destId="{BF574C35-4BE3-4160-9940-79C72E4A1768}" srcOrd="0" destOrd="0" presId="urn:microsoft.com/office/officeart/2005/8/layout/hierarchy3"/>
    <dgm:cxn modelId="{C3ECAB74-CC7E-4DC1-91D0-202817CC2F3F}" type="presParOf" srcId="{9029069B-FA10-46D1-AC01-1C2657EBB256}" destId="{6A38A6A5-8F75-465E-96A3-5200BB608A4B}" srcOrd="1" destOrd="0" presId="urn:microsoft.com/office/officeart/2005/8/layout/hierarchy3"/>
    <dgm:cxn modelId="{2F59D9B8-20E1-45E5-81DC-7426D7162B0F}" type="presParOf" srcId="{9029069B-FA10-46D1-AC01-1C2657EBB256}" destId="{187684A0-C67D-444E-B45F-13CF3DDC01C7}" srcOrd="2" destOrd="0" presId="urn:microsoft.com/office/officeart/2005/8/layout/hierarchy3"/>
    <dgm:cxn modelId="{E817E710-7113-4399-B13A-01788DEAB21D}" type="presParOf" srcId="{9029069B-FA10-46D1-AC01-1C2657EBB256}" destId="{DBDE4D43-BBCF-4BDD-9BB9-329E7C2FC242}"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C08E7D-FBA6-4AB5-A163-6655F9801479}">
      <dsp:nvSpPr>
        <dsp:cNvPr id="0" name=""/>
        <dsp:cNvSpPr/>
      </dsp:nvSpPr>
      <dsp:spPr>
        <a:xfrm>
          <a:off x="1549514" y="3177"/>
          <a:ext cx="3350982" cy="1675491"/>
        </a:xfrm>
        <a:prstGeom prst="roundRect">
          <a:avLst>
            <a:gd name="adj" fmla="val 10000"/>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kumimoji="1" lang="en-US" altLang="ja-JP" sz="4800" kern="1200" dirty="0"/>
            <a:t>bckey.html</a:t>
          </a:r>
          <a:endParaRPr kumimoji="1" lang="ja-JP" altLang="en-US" sz="4800" kern="1200" dirty="0"/>
        </a:p>
      </dsp:txBody>
      <dsp:txXfrm>
        <a:off x="1598587" y="52250"/>
        <a:ext cx="3252836" cy="1577345"/>
      </dsp:txXfrm>
    </dsp:sp>
    <dsp:sp modelId="{BF574C35-4BE3-4160-9940-79C72E4A1768}">
      <dsp:nvSpPr>
        <dsp:cNvPr id="0" name=""/>
        <dsp:cNvSpPr/>
      </dsp:nvSpPr>
      <dsp:spPr>
        <a:xfrm>
          <a:off x="1884612" y="1678668"/>
          <a:ext cx="335098" cy="1256618"/>
        </a:xfrm>
        <a:custGeom>
          <a:avLst/>
          <a:gdLst/>
          <a:ahLst/>
          <a:cxnLst/>
          <a:rect l="0" t="0" r="0" b="0"/>
          <a:pathLst>
            <a:path>
              <a:moveTo>
                <a:pt x="0" y="0"/>
              </a:moveTo>
              <a:lnTo>
                <a:pt x="0" y="1256618"/>
              </a:lnTo>
              <a:lnTo>
                <a:pt x="335098" y="12566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38A6A5-8F75-465E-96A3-5200BB608A4B}">
      <dsp:nvSpPr>
        <dsp:cNvPr id="0" name=""/>
        <dsp:cNvSpPr/>
      </dsp:nvSpPr>
      <dsp:spPr>
        <a:xfrm>
          <a:off x="2219711" y="2097541"/>
          <a:ext cx="2680786" cy="16754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kumimoji="1" lang="en-US" altLang="ja-JP" sz="3300" kern="1200" dirty="0"/>
            <a:t>Style.css</a:t>
          </a:r>
          <a:endParaRPr kumimoji="1" lang="ja-JP" altLang="en-US" sz="3300" kern="1200" dirty="0"/>
        </a:p>
      </dsp:txBody>
      <dsp:txXfrm>
        <a:off x="2268784" y="2146614"/>
        <a:ext cx="2582640" cy="1577345"/>
      </dsp:txXfrm>
    </dsp:sp>
    <dsp:sp modelId="{187684A0-C67D-444E-B45F-13CF3DDC01C7}">
      <dsp:nvSpPr>
        <dsp:cNvPr id="0" name=""/>
        <dsp:cNvSpPr/>
      </dsp:nvSpPr>
      <dsp:spPr>
        <a:xfrm>
          <a:off x="1884612" y="1678668"/>
          <a:ext cx="335098" cy="3350982"/>
        </a:xfrm>
        <a:custGeom>
          <a:avLst/>
          <a:gdLst/>
          <a:ahLst/>
          <a:cxnLst/>
          <a:rect l="0" t="0" r="0" b="0"/>
          <a:pathLst>
            <a:path>
              <a:moveTo>
                <a:pt x="0" y="0"/>
              </a:moveTo>
              <a:lnTo>
                <a:pt x="0" y="3350982"/>
              </a:lnTo>
              <a:lnTo>
                <a:pt x="335098" y="335098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BDE4D43-BBCF-4BDD-9BB9-329E7C2FC242}">
      <dsp:nvSpPr>
        <dsp:cNvPr id="0" name=""/>
        <dsp:cNvSpPr/>
      </dsp:nvSpPr>
      <dsp:spPr>
        <a:xfrm>
          <a:off x="2219711" y="4191906"/>
          <a:ext cx="2680786" cy="167549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kumimoji="1" lang="en-US" altLang="ja-JP" sz="3300" kern="1200" dirty="0"/>
            <a:t>WebPiaho.js</a:t>
          </a:r>
          <a:endParaRPr kumimoji="1" lang="ja-JP" altLang="en-US" sz="3300" kern="1200" dirty="0"/>
        </a:p>
      </dsp:txBody>
      <dsp:txXfrm>
        <a:off x="2268784" y="4240979"/>
        <a:ext cx="2582640" cy="1577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1D0F76-7BC5-4280-88DF-8E949C225971}" type="datetimeFigureOut">
              <a:rPr kumimoji="1" lang="ja-JP" altLang="en-US" smtClean="0"/>
              <a:t>2022/1/26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746C3-F5AB-4E6A-9F71-5FB10D683F66}" type="slidenum">
              <a:rPr kumimoji="1" lang="ja-JP" altLang="en-US" smtClean="0"/>
              <a:t>‹#›</a:t>
            </a:fld>
            <a:endParaRPr kumimoji="1" lang="ja-JP" altLang="en-US"/>
          </a:p>
        </p:txBody>
      </p:sp>
    </p:spTree>
    <p:extLst>
      <p:ext uri="{BB962C8B-B14F-4D97-AF65-F5344CB8AC3E}">
        <p14:creationId xmlns:p14="http://schemas.microsoft.com/office/powerpoint/2010/main" val="24607608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a:t>
            </a:r>
            <a:r>
              <a:rPr kumimoji="1" lang="ja-JP" altLang="en-US" dirty="0"/>
              <a:t>からカンマの数とキャレット</a:t>
            </a:r>
          </a:p>
        </p:txBody>
      </p:sp>
      <p:sp>
        <p:nvSpPr>
          <p:cNvPr id="4" name="スライド番号プレースホルダー 3"/>
          <p:cNvSpPr>
            <a:spLocks noGrp="1"/>
          </p:cNvSpPr>
          <p:nvPr>
            <p:ph type="sldNum" sz="quarter" idx="5"/>
          </p:nvPr>
        </p:nvSpPr>
        <p:spPr/>
        <p:txBody>
          <a:bodyPr/>
          <a:lstStyle/>
          <a:p>
            <a:fld id="{EF4746C3-F5AB-4E6A-9F71-5FB10D683F66}" type="slidenum">
              <a:rPr kumimoji="1" lang="ja-JP" altLang="en-US" smtClean="0"/>
              <a:t>7</a:t>
            </a:fld>
            <a:endParaRPr kumimoji="1" lang="ja-JP" altLang="en-US"/>
          </a:p>
        </p:txBody>
      </p:sp>
    </p:spTree>
    <p:extLst>
      <p:ext uri="{BB962C8B-B14F-4D97-AF65-F5344CB8AC3E}">
        <p14:creationId xmlns:p14="http://schemas.microsoft.com/office/powerpoint/2010/main" val="373248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a:t>getElementById</a:t>
            </a:r>
            <a:r>
              <a:rPr lang="ja-JP" altLang="en-US" b="1" dirty="0"/>
              <a:t>メソッドは</a:t>
            </a:r>
            <a:r>
              <a:rPr lang="en-US" altLang="ja-JP" b="1" dirty="0"/>
              <a:t>id</a:t>
            </a:r>
            <a:r>
              <a:rPr lang="ja-JP" altLang="en-US" b="1" dirty="0"/>
              <a:t>プロパティ</a:t>
            </a:r>
            <a:endParaRPr kumimoji="1" lang="ja-JP" altLang="en-US" dirty="0"/>
          </a:p>
        </p:txBody>
      </p:sp>
      <p:sp>
        <p:nvSpPr>
          <p:cNvPr id="4" name="スライド番号プレースホルダー 3"/>
          <p:cNvSpPr>
            <a:spLocks noGrp="1"/>
          </p:cNvSpPr>
          <p:nvPr>
            <p:ph type="sldNum" sz="quarter" idx="5"/>
          </p:nvPr>
        </p:nvSpPr>
        <p:spPr/>
        <p:txBody>
          <a:bodyPr/>
          <a:lstStyle/>
          <a:p>
            <a:fld id="{EF4746C3-F5AB-4E6A-9F71-5FB10D683F66}" type="slidenum">
              <a:rPr kumimoji="1" lang="ja-JP" altLang="en-US" smtClean="0"/>
              <a:t>12</a:t>
            </a:fld>
            <a:endParaRPr kumimoji="1" lang="ja-JP" altLang="en-US"/>
          </a:p>
        </p:txBody>
      </p:sp>
    </p:spTree>
    <p:extLst>
      <p:ext uri="{BB962C8B-B14F-4D97-AF65-F5344CB8AC3E}">
        <p14:creationId xmlns:p14="http://schemas.microsoft.com/office/powerpoint/2010/main" val="2875675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FF8F87-D807-4A74-AC4C-019B395DE1C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69C9337-2422-4426-8AB2-ADABC73867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F1501B4-5C6D-41EE-B3F1-E80EBBB9778D}"/>
              </a:ext>
            </a:extLst>
          </p:cNvPr>
          <p:cNvSpPr>
            <a:spLocks noGrp="1"/>
          </p:cNvSpPr>
          <p:nvPr>
            <p:ph type="dt" sz="half" idx="10"/>
          </p:nvPr>
        </p:nvSpPr>
        <p:spPr/>
        <p:txBody>
          <a:bodyPr/>
          <a:lstStyle/>
          <a:p>
            <a:fld id="{183B2302-D729-4E4B-8ECF-88E1D52CC85F}"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972EE074-0735-47F0-9984-6CEF5E5413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3217E5-198D-49B6-B3CB-ED1D9DD8FCC5}"/>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1848748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BB3F9-2ADA-4088-853B-FFC94370DBDE}"/>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F88203-8B42-41D9-A586-493DFD6394E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2B626B-B750-44B6-856B-DBEEDC841905}"/>
              </a:ext>
            </a:extLst>
          </p:cNvPr>
          <p:cNvSpPr>
            <a:spLocks noGrp="1"/>
          </p:cNvSpPr>
          <p:nvPr>
            <p:ph type="dt" sz="half" idx="10"/>
          </p:nvPr>
        </p:nvSpPr>
        <p:spPr/>
        <p:txBody>
          <a:bodyPr/>
          <a:lstStyle/>
          <a:p>
            <a:fld id="{183B2302-D729-4E4B-8ECF-88E1D52CC85F}"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12D985AA-FED2-47D4-9D61-2CD6E13724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32D73F-68AC-465A-BF96-3A4E54C4916C}"/>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76856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F224DC3-F530-43FC-978E-C12AB124E3D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0B7C5E-E746-46BB-97CB-C68E1E4BDF0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A1299C-1DBC-4E80-B1D0-C03F2BF81F15}"/>
              </a:ext>
            </a:extLst>
          </p:cNvPr>
          <p:cNvSpPr>
            <a:spLocks noGrp="1"/>
          </p:cNvSpPr>
          <p:nvPr>
            <p:ph type="dt" sz="half" idx="10"/>
          </p:nvPr>
        </p:nvSpPr>
        <p:spPr/>
        <p:txBody>
          <a:bodyPr/>
          <a:lstStyle/>
          <a:p>
            <a:fld id="{183B2302-D729-4E4B-8ECF-88E1D52CC85F}"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CD75D712-2900-4F01-BB5A-8944DCF016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E4A1AF-4E66-4B7B-9125-F1BD64102315}"/>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295128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63795F-C263-4D36-BB55-519155D02DF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2712B66-1E0E-424E-A7C4-108E1F6317A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0DAC1C3-66C9-496F-8D31-9E3CB4262DC5}"/>
              </a:ext>
            </a:extLst>
          </p:cNvPr>
          <p:cNvSpPr>
            <a:spLocks noGrp="1"/>
          </p:cNvSpPr>
          <p:nvPr>
            <p:ph type="dt" sz="half" idx="10"/>
          </p:nvPr>
        </p:nvSpPr>
        <p:spPr/>
        <p:txBody>
          <a:bodyPr/>
          <a:lstStyle/>
          <a:p>
            <a:fld id="{183B2302-D729-4E4B-8ECF-88E1D52CC85F}"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3976A23E-0421-4048-AD69-3E4398AA44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E974B0E-72EC-4D7B-8C93-D45F5CCB6557}"/>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2440590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0A9283-76C9-4FEF-8682-9418C4E8770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6E1969-C769-4B8B-A901-D4118D5009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1D4296C-4335-4336-8504-64E1F43F02F6}"/>
              </a:ext>
            </a:extLst>
          </p:cNvPr>
          <p:cNvSpPr>
            <a:spLocks noGrp="1"/>
          </p:cNvSpPr>
          <p:nvPr>
            <p:ph type="dt" sz="half" idx="10"/>
          </p:nvPr>
        </p:nvSpPr>
        <p:spPr/>
        <p:txBody>
          <a:bodyPr/>
          <a:lstStyle/>
          <a:p>
            <a:fld id="{183B2302-D729-4E4B-8ECF-88E1D52CC85F}"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155A9E69-2265-4A2D-9FC6-46F9EEFF62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7AC315-B677-485C-BE06-98E8AFA16721}"/>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160952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8EF91-273A-4B87-98C8-9BADB3680A8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A5168D8-7EB7-434B-849F-76113CF2D9C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98499FD-CB00-4B2E-A514-B8B02E8362C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8FDB196-B76E-453E-903B-4C406649E6DB}"/>
              </a:ext>
            </a:extLst>
          </p:cNvPr>
          <p:cNvSpPr>
            <a:spLocks noGrp="1"/>
          </p:cNvSpPr>
          <p:nvPr>
            <p:ph type="dt" sz="half" idx="10"/>
          </p:nvPr>
        </p:nvSpPr>
        <p:spPr/>
        <p:txBody>
          <a:bodyPr/>
          <a:lstStyle/>
          <a:p>
            <a:fld id="{183B2302-D729-4E4B-8ECF-88E1D52CC85F}"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5E961A58-A4D8-4C0B-8DB0-229B019F74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72370E1-1E55-4AF0-951D-02AF05E2D1C7}"/>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1888721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C35C25-7401-4446-8C47-3553AA6F517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78AC140-454B-45FB-91D9-00A509651E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727392C-AFDC-49E4-AF99-D61E845B1CB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3758490-25FB-4E80-B4F3-3D10EA2DCC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EE777A9-9B65-473B-8E31-C794371C02A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66B4951-22D0-4276-83C0-05686390D013}"/>
              </a:ext>
            </a:extLst>
          </p:cNvPr>
          <p:cNvSpPr>
            <a:spLocks noGrp="1"/>
          </p:cNvSpPr>
          <p:nvPr>
            <p:ph type="dt" sz="half" idx="10"/>
          </p:nvPr>
        </p:nvSpPr>
        <p:spPr/>
        <p:txBody>
          <a:bodyPr/>
          <a:lstStyle/>
          <a:p>
            <a:fld id="{183B2302-D729-4E4B-8ECF-88E1D52CC85F}" type="datetimeFigureOut">
              <a:rPr kumimoji="1" lang="ja-JP" altLang="en-US" smtClean="0"/>
              <a:t>2022/1/26</a:t>
            </a:fld>
            <a:endParaRPr kumimoji="1" lang="ja-JP" altLang="en-US"/>
          </a:p>
        </p:txBody>
      </p:sp>
      <p:sp>
        <p:nvSpPr>
          <p:cNvPr id="8" name="フッター プレースホルダー 7">
            <a:extLst>
              <a:ext uri="{FF2B5EF4-FFF2-40B4-BE49-F238E27FC236}">
                <a16:creationId xmlns:a16="http://schemas.microsoft.com/office/drawing/2014/main" id="{B40CBCAD-CC77-4741-A759-4BE7F67CCF3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3FE3E6-FE52-41E5-91EE-2285F80DA2A0}"/>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50869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F9BFEC-3663-4FC7-812D-095DF1C575A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9D64E9F-A520-438D-A553-B9B3AE534ACA}"/>
              </a:ext>
            </a:extLst>
          </p:cNvPr>
          <p:cNvSpPr>
            <a:spLocks noGrp="1"/>
          </p:cNvSpPr>
          <p:nvPr>
            <p:ph type="dt" sz="half" idx="10"/>
          </p:nvPr>
        </p:nvSpPr>
        <p:spPr/>
        <p:txBody>
          <a:bodyPr/>
          <a:lstStyle/>
          <a:p>
            <a:fld id="{183B2302-D729-4E4B-8ECF-88E1D52CC85F}" type="datetimeFigureOut">
              <a:rPr kumimoji="1" lang="ja-JP" altLang="en-US" smtClean="0"/>
              <a:t>2022/1/26</a:t>
            </a:fld>
            <a:endParaRPr kumimoji="1" lang="ja-JP" altLang="en-US"/>
          </a:p>
        </p:txBody>
      </p:sp>
      <p:sp>
        <p:nvSpPr>
          <p:cNvPr id="4" name="フッター プレースホルダー 3">
            <a:extLst>
              <a:ext uri="{FF2B5EF4-FFF2-40B4-BE49-F238E27FC236}">
                <a16:creationId xmlns:a16="http://schemas.microsoft.com/office/drawing/2014/main" id="{F5DDEE6C-1451-4CFD-8A38-BA9D3E68BC5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32748DA-230E-4F45-9A07-957F110096DC}"/>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2473770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67BC0AC-9E55-4B28-A5A1-386D01565406}"/>
              </a:ext>
            </a:extLst>
          </p:cNvPr>
          <p:cNvSpPr>
            <a:spLocks noGrp="1"/>
          </p:cNvSpPr>
          <p:nvPr>
            <p:ph type="dt" sz="half" idx="10"/>
          </p:nvPr>
        </p:nvSpPr>
        <p:spPr/>
        <p:txBody>
          <a:bodyPr/>
          <a:lstStyle/>
          <a:p>
            <a:fld id="{183B2302-D729-4E4B-8ECF-88E1D52CC85F}" type="datetimeFigureOut">
              <a:rPr kumimoji="1" lang="ja-JP" altLang="en-US" smtClean="0"/>
              <a:t>2022/1/26</a:t>
            </a:fld>
            <a:endParaRPr kumimoji="1" lang="ja-JP" altLang="en-US"/>
          </a:p>
        </p:txBody>
      </p:sp>
      <p:sp>
        <p:nvSpPr>
          <p:cNvPr id="3" name="フッター プレースホルダー 2">
            <a:extLst>
              <a:ext uri="{FF2B5EF4-FFF2-40B4-BE49-F238E27FC236}">
                <a16:creationId xmlns:a16="http://schemas.microsoft.com/office/drawing/2014/main" id="{8BFAE0B1-15D1-4D1A-BBA2-96221636628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51A17B-88E1-432E-A32D-FD0EFD315442}"/>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58767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A1F641-8A84-4A09-A293-72EE3C3808B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FDDFFA3-4133-4BBF-88B8-AB37EFCFD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631C57F-A956-467F-9D07-D73F5B9F0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FBB0B77-4676-498B-96C6-76DDC03A4843}"/>
              </a:ext>
            </a:extLst>
          </p:cNvPr>
          <p:cNvSpPr>
            <a:spLocks noGrp="1"/>
          </p:cNvSpPr>
          <p:nvPr>
            <p:ph type="dt" sz="half" idx="10"/>
          </p:nvPr>
        </p:nvSpPr>
        <p:spPr/>
        <p:txBody>
          <a:bodyPr/>
          <a:lstStyle/>
          <a:p>
            <a:fld id="{183B2302-D729-4E4B-8ECF-88E1D52CC85F}"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6797AD17-AFA3-4898-8D5E-B561536CC6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327EE6-CDC1-4552-924F-B52AEB3351D1}"/>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1262814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2EF8B2-AAFB-4CCF-89D1-BE8F4DCB1C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32999B1-D8DD-402D-BCD3-2BDBEADB4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14EAC2-9647-4029-BEF3-6EAAAC58B6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539B68-0E89-4F62-B3D2-2061AF551005}"/>
              </a:ext>
            </a:extLst>
          </p:cNvPr>
          <p:cNvSpPr>
            <a:spLocks noGrp="1"/>
          </p:cNvSpPr>
          <p:nvPr>
            <p:ph type="dt" sz="half" idx="10"/>
          </p:nvPr>
        </p:nvSpPr>
        <p:spPr/>
        <p:txBody>
          <a:bodyPr/>
          <a:lstStyle/>
          <a:p>
            <a:fld id="{183B2302-D729-4E4B-8ECF-88E1D52CC85F}" type="datetimeFigureOut">
              <a:rPr kumimoji="1" lang="ja-JP" altLang="en-US" smtClean="0"/>
              <a:t>2022/1/26</a:t>
            </a:fld>
            <a:endParaRPr kumimoji="1" lang="ja-JP" altLang="en-US"/>
          </a:p>
        </p:txBody>
      </p:sp>
      <p:sp>
        <p:nvSpPr>
          <p:cNvPr id="6" name="フッター プレースホルダー 5">
            <a:extLst>
              <a:ext uri="{FF2B5EF4-FFF2-40B4-BE49-F238E27FC236}">
                <a16:creationId xmlns:a16="http://schemas.microsoft.com/office/drawing/2014/main" id="{7C17F007-9780-4F9B-8D49-BAC1481F0F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D2FDAE0-93F1-4CB1-B9E8-D1D27CF4397F}"/>
              </a:ext>
            </a:extLst>
          </p:cNvPr>
          <p:cNvSpPr>
            <a:spLocks noGrp="1"/>
          </p:cNvSpPr>
          <p:nvPr>
            <p:ph type="sldNum" sz="quarter" idx="12"/>
          </p:nvPr>
        </p:nvSpPr>
        <p:spPr/>
        <p:txBody>
          <a:body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1297812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1B9A157-E3C0-4949-B5FD-6C5464E5E8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DAE236-AA03-4F21-81CF-8107788BF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8A1D29-DABA-4FE1-8E97-F7396BA42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3B2302-D729-4E4B-8ECF-88E1D52CC85F}" type="datetimeFigureOut">
              <a:rPr kumimoji="1" lang="ja-JP" altLang="en-US" smtClean="0"/>
              <a:t>2022/1/26</a:t>
            </a:fld>
            <a:endParaRPr kumimoji="1" lang="ja-JP" altLang="en-US"/>
          </a:p>
        </p:txBody>
      </p:sp>
      <p:sp>
        <p:nvSpPr>
          <p:cNvPr id="5" name="フッター プレースホルダー 4">
            <a:extLst>
              <a:ext uri="{FF2B5EF4-FFF2-40B4-BE49-F238E27FC236}">
                <a16:creationId xmlns:a16="http://schemas.microsoft.com/office/drawing/2014/main" id="{251BBB56-72CA-4393-B10D-A61C0BAD80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BC92E47-457C-49A8-81E2-0A5A468B1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21AA62-B492-49F8-891E-78CB7D806CE8}" type="slidenum">
              <a:rPr kumimoji="1" lang="ja-JP" altLang="en-US" smtClean="0"/>
              <a:t>‹#›</a:t>
            </a:fld>
            <a:endParaRPr kumimoji="1" lang="ja-JP" altLang="en-US"/>
          </a:p>
        </p:txBody>
      </p:sp>
    </p:spTree>
    <p:extLst>
      <p:ext uri="{BB962C8B-B14F-4D97-AF65-F5344CB8AC3E}">
        <p14:creationId xmlns:p14="http://schemas.microsoft.com/office/powerpoint/2010/main" val="2054195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eveloper.mozilla.org/ja/docs/Web/API/Docum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abcjs.net/#which" TargetMode="External"/><Relationship Id="rId2" Type="http://schemas.openxmlformats.org/officeDocument/2006/relationships/hyperlink" Target="https://web-breeze.net/web-piano-html5aud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abcjs.net/#which" TargetMode="External"/><Relationship Id="rId2" Type="http://schemas.openxmlformats.org/officeDocument/2006/relationships/hyperlink" Target="https://code.jquery.com/jquery3.0.0.min.js" TargetMode="External"/><Relationship Id="rId1" Type="http://schemas.openxmlformats.org/officeDocument/2006/relationships/slideLayout" Target="../slideLayouts/slideLayout8.xml"/><Relationship Id="rId4" Type="http://schemas.openxmlformats.org/officeDocument/2006/relationships/hyperlink" Target="https://ja.wikipedia.org/wiki/ABC%E8%A8%98%E8%AD%9C%E6%B3%95"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ja.wikipedia.org/wiki/%E3%82%A2%E3%82%B9%E3%82%AD%E3%83%BC%E6%96%87%E5%AD%97"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3149D0-28DC-4D13-B4EF-D8E44FFCA364}"/>
              </a:ext>
            </a:extLst>
          </p:cNvPr>
          <p:cNvSpPr>
            <a:spLocks noGrp="1"/>
          </p:cNvSpPr>
          <p:nvPr>
            <p:ph type="ctrTitle"/>
          </p:nvPr>
        </p:nvSpPr>
        <p:spPr/>
        <p:txBody>
          <a:bodyPr/>
          <a:lstStyle/>
          <a:p>
            <a:r>
              <a:rPr kumimoji="1" lang="en-US" altLang="ja-JP" dirty="0"/>
              <a:t>WEB</a:t>
            </a:r>
            <a:r>
              <a:rPr kumimoji="1" lang="ja-JP" altLang="en-US" dirty="0"/>
              <a:t>ピアノの解説</a:t>
            </a:r>
          </a:p>
        </p:txBody>
      </p:sp>
      <p:sp>
        <p:nvSpPr>
          <p:cNvPr id="3" name="字幕 2">
            <a:extLst>
              <a:ext uri="{FF2B5EF4-FFF2-40B4-BE49-F238E27FC236}">
                <a16:creationId xmlns:a16="http://schemas.microsoft.com/office/drawing/2014/main" id="{D06034DA-C652-4CB3-A2DF-E9E4E3399367}"/>
              </a:ext>
            </a:extLst>
          </p:cNvPr>
          <p:cNvSpPr>
            <a:spLocks noGrp="1"/>
          </p:cNvSpPr>
          <p:nvPr>
            <p:ph type="subTitle" idx="1"/>
          </p:nvPr>
        </p:nvSpPr>
        <p:spPr/>
        <p:txBody>
          <a:bodyPr/>
          <a:lstStyle/>
          <a:p>
            <a:r>
              <a:rPr lang="ja-JP" altLang="en-US" dirty="0"/>
              <a:t>作者 長島光琉</a:t>
            </a:r>
            <a:endParaRPr kumimoji="1" lang="ja-JP" altLang="en-US" dirty="0"/>
          </a:p>
        </p:txBody>
      </p:sp>
    </p:spTree>
    <p:extLst>
      <p:ext uri="{BB962C8B-B14F-4D97-AF65-F5344CB8AC3E}">
        <p14:creationId xmlns:p14="http://schemas.microsoft.com/office/powerpoint/2010/main" val="3645402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A0D2B8-EA00-43F5-B617-C499068A9068}"/>
              </a:ext>
            </a:extLst>
          </p:cNvPr>
          <p:cNvSpPr>
            <a:spLocks noGrp="1"/>
          </p:cNvSpPr>
          <p:nvPr>
            <p:ph type="title"/>
          </p:nvPr>
        </p:nvSpPr>
        <p:spPr/>
        <p:txBody>
          <a:bodyPr/>
          <a:lstStyle/>
          <a:p>
            <a:r>
              <a:rPr lang="en-US" altLang="ja-JP" dirty="0"/>
              <a:t>abc.js</a:t>
            </a:r>
            <a:r>
              <a:rPr lang="ja-JP" altLang="en-US" dirty="0"/>
              <a:t>コード</a:t>
            </a:r>
            <a:r>
              <a:rPr lang="en-US" altLang="ja-JP" dirty="0"/>
              <a:t>(test.js)</a:t>
            </a:r>
            <a:endParaRPr kumimoji="1" lang="ja-JP" altLang="en-US" dirty="0"/>
          </a:p>
        </p:txBody>
      </p:sp>
      <p:pic>
        <p:nvPicPr>
          <p:cNvPr id="5" name="コンテンツ プレースホルダー 4">
            <a:extLst>
              <a:ext uri="{FF2B5EF4-FFF2-40B4-BE49-F238E27FC236}">
                <a16:creationId xmlns:a16="http://schemas.microsoft.com/office/drawing/2014/main" id="{2EC66B04-4F94-4121-BAAD-E02C1D9949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05484" y="570083"/>
            <a:ext cx="4716723" cy="5922792"/>
          </a:xfrm>
        </p:spPr>
      </p:pic>
      <p:sp>
        <p:nvSpPr>
          <p:cNvPr id="7" name="テキスト ボックス 6">
            <a:extLst>
              <a:ext uri="{FF2B5EF4-FFF2-40B4-BE49-F238E27FC236}">
                <a16:creationId xmlns:a16="http://schemas.microsoft.com/office/drawing/2014/main" id="{C0166269-53B9-45E7-BD85-E45F69D5DEBE}"/>
              </a:ext>
            </a:extLst>
          </p:cNvPr>
          <p:cNvSpPr txBox="1"/>
          <p:nvPr/>
        </p:nvSpPr>
        <p:spPr>
          <a:xfrm>
            <a:off x="838201" y="1690688"/>
            <a:ext cx="5798876" cy="2062103"/>
          </a:xfrm>
          <a:prstGeom prst="rect">
            <a:avLst/>
          </a:prstGeom>
          <a:noFill/>
        </p:spPr>
        <p:txBody>
          <a:bodyPr wrap="square" rtlCol="0">
            <a:spAutoFit/>
          </a:bodyPr>
          <a:lstStyle/>
          <a:p>
            <a:r>
              <a:rPr kumimoji="1" lang="en-US" altLang="ja-JP" sz="3200" dirty="0"/>
              <a:t>JS</a:t>
            </a:r>
            <a:r>
              <a:rPr kumimoji="1" lang="ja-JP" altLang="en-US" sz="3200" dirty="0"/>
              <a:t>では</a:t>
            </a:r>
            <a:r>
              <a:rPr lang="ja-JP" altLang="en-US" sz="3200" dirty="0"/>
              <a:t>テキストボックスに文字入力した際に</a:t>
            </a:r>
            <a:endParaRPr kumimoji="1" lang="en-US" altLang="ja-JP" sz="3200" dirty="0"/>
          </a:p>
          <a:p>
            <a:r>
              <a:rPr lang="en-US" altLang="ja-JP" sz="3200" dirty="0" err="1"/>
              <a:t>abc</a:t>
            </a:r>
            <a:r>
              <a:rPr lang="ja-JP" altLang="en-US" sz="3200" dirty="0"/>
              <a:t>記法に合わせて音符等に変換します。</a:t>
            </a:r>
            <a:endParaRPr kumimoji="1" lang="ja-JP" altLang="en-US" sz="3200" dirty="0"/>
          </a:p>
        </p:txBody>
      </p:sp>
    </p:spTree>
    <p:extLst>
      <p:ext uri="{BB962C8B-B14F-4D97-AF65-F5344CB8AC3E}">
        <p14:creationId xmlns:p14="http://schemas.microsoft.com/office/powerpoint/2010/main" val="62405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CE0FE4-B68C-4C4F-9D0A-41ABA1906863}"/>
              </a:ext>
            </a:extLst>
          </p:cNvPr>
          <p:cNvSpPr>
            <a:spLocks noGrp="1"/>
          </p:cNvSpPr>
          <p:nvPr>
            <p:ph type="title"/>
          </p:nvPr>
        </p:nvSpPr>
        <p:spPr/>
        <p:txBody>
          <a:bodyPr/>
          <a:lstStyle/>
          <a:p>
            <a:r>
              <a:rPr lang="en-US" altLang="ja-JP" b="1" dirty="0" err="1"/>
              <a:t>Javascript</a:t>
            </a:r>
            <a:r>
              <a:rPr kumimoji="1" lang="ja-JP" altLang="en-US" b="1" dirty="0"/>
              <a:t>イベント処理</a:t>
            </a:r>
          </a:p>
        </p:txBody>
      </p:sp>
      <p:sp>
        <p:nvSpPr>
          <p:cNvPr id="3" name="テキスト プレースホルダー 2">
            <a:extLst>
              <a:ext uri="{FF2B5EF4-FFF2-40B4-BE49-F238E27FC236}">
                <a16:creationId xmlns:a16="http://schemas.microsoft.com/office/drawing/2014/main" id="{2FE19C7D-9DF5-4B27-81CF-6123B2E31E64}"/>
              </a:ext>
            </a:extLst>
          </p:cNvPr>
          <p:cNvSpPr>
            <a:spLocks noGrp="1"/>
          </p:cNvSpPr>
          <p:nvPr>
            <p:ph type="body" idx="1"/>
          </p:nvPr>
        </p:nvSpPr>
        <p:spPr/>
        <p:txBody>
          <a:bodyPr/>
          <a:lstStyle/>
          <a:p>
            <a:r>
              <a:rPr kumimoji="1" lang="ja-JP" altLang="en-US" dirty="0"/>
              <a:t>イベント処理とは？</a:t>
            </a:r>
          </a:p>
        </p:txBody>
      </p:sp>
      <p:sp>
        <p:nvSpPr>
          <p:cNvPr id="4" name="コンテンツ プレースホルダー 3">
            <a:extLst>
              <a:ext uri="{FF2B5EF4-FFF2-40B4-BE49-F238E27FC236}">
                <a16:creationId xmlns:a16="http://schemas.microsoft.com/office/drawing/2014/main" id="{285D499A-80E4-4B86-B1CD-65AA8259F2FE}"/>
              </a:ext>
            </a:extLst>
          </p:cNvPr>
          <p:cNvSpPr>
            <a:spLocks noGrp="1"/>
          </p:cNvSpPr>
          <p:nvPr>
            <p:ph sz="half" idx="2"/>
          </p:nvPr>
        </p:nvSpPr>
        <p:spPr>
          <a:xfrm>
            <a:off x="839789" y="2505075"/>
            <a:ext cx="4866024" cy="3684588"/>
          </a:xfrm>
        </p:spPr>
        <p:txBody>
          <a:bodyPr/>
          <a:lstStyle/>
          <a:p>
            <a:pPr marL="0" indent="0">
              <a:buNone/>
            </a:pPr>
            <a:r>
              <a:rPr kumimoji="1" lang="ja-JP" altLang="en-US" dirty="0"/>
              <a:t>例えば　</a:t>
            </a:r>
            <a:endParaRPr kumimoji="1" lang="en-US" altLang="ja-JP" dirty="0"/>
          </a:p>
          <a:p>
            <a:pPr marL="0" indent="0">
              <a:buNone/>
            </a:pPr>
            <a:r>
              <a:rPr kumimoji="1" lang="ja-JP" altLang="en-US" dirty="0"/>
              <a:t>マウスのクリックがされたかどうか</a:t>
            </a:r>
            <a:r>
              <a:rPr lang="en-US" altLang="ja-JP" dirty="0"/>
              <a:t>?</a:t>
            </a:r>
          </a:p>
          <a:p>
            <a:pPr marL="0" indent="0">
              <a:buNone/>
            </a:pPr>
            <a:r>
              <a:rPr lang="ja-JP" altLang="en-US" dirty="0"/>
              <a:t>キーボードから入力が行われたかどうか？</a:t>
            </a:r>
            <a:endParaRPr lang="en-US" altLang="ja-JP" dirty="0"/>
          </a:p>
          <a:p>
            <a:pPr marL="0" indent="0">
              <a:buNone/>
            </a:pPr>
            <a:r>
              <a:rPr lang="en-US" altLang="ja-JP" dirty="0">
                <a:solidFill>
                  <a:srgbClr val="FF0000"/>
                </a:solidFill>
              </a:rPr>
              <a:t>addEventListtener()</a:t>
            </a:r>
            <a:r>
              <a:rPr lang="ja-JP" altLang="en-US" dirty="0"/>
              <a:t>を利用して実行します。</a:t>
            </a:r>
          </a:p>
          <a:p>
            <a:pPr marL="0" indent="0">
              <a:buNone/>
            </a:pPr>
            <a:endParaRPr lang="en-US" altLang="ja-JP" dirty="0"/>
          </a:p>
        </p:txBody>
      </p:sp>
      <p:pic>
        <p:nvPicPr>
          <p:cNvPr id="8" name="コンテンツ プレースホルダー 7">
            <a:extLst>
              <a:ext uri="{FF2B5EF4-FFF2-40B4-BE49-F238E27FC236}">
                <a16:creationId xmlns:a16="http://schemas.microsoft.com/office/drawing/2014/main" id="{ED52CCED-FEE9-4E37-A7A2-B7CD7295438C}"/>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705812" y="3006726"/>
            <a:ext cx="6115963" cy="2975429"/>
          </a:xfrm>
        </p:spPr>
      </p:pic>
    </p:spTree>
    <p:extLst>
      <p:ext uri="{BB962C8B-B14F-4D97-AF65-F5344CB8AC3E}">
        <p14:creationId xmlns:p14="http://schemas.microsoft.com/office/powerpoint/2010/main" val="305744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F2099C-08BD-434A-8E2D-2BB25D4965D3}"/>
              </a:ext>
            </a:extLst>
          </p:cNvPr>
          <p:cNvSpPr>
            <a:spLocks noGrp="1"/>
          </p:cNvSpPr>
          <p:nvPr>
            <p:ph type="title"/>
          </p:nvPr>
        </p:nvSpPr>
        <p:spPr/>
        <p:txBody>
          <a:bodyPr>
            <a:normAutofit/>
          </a:bodyPr>
          <a:lstStyle/>
          <a:p>
            <a:r>
              <a:rPr lang="ja-JP" altLang="en-US" b="1" dirty="0"/>
              <a:t>ピアノの鍵盤を押した時の処理</a:t>
            </a:r>
            <a:endParaRPr kumimoji="1" lang="ja-JP" altLang="en-US" b="1" dirty="0"/>
          </a:p>
        </p:txBody>
      </p:sp>
      <p:pic>
        <p:nvPicPr>
          <p:cNvPr id="5" name="コンテンツ プレースホルダー 4">
            <a:extLst>
              <a:ext uri="{FF2B5EF4-FFF2-40B4-BE49-F238E27FC236}">
                <a16:creationId xmlns:a16="http://schemas.microsoft.com/office/drawing/2014/main" id="{64ED10D7-A799-4AB0-8A18-FA3EDFD005E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28374" y="1597181"/>
            <a:ext cx="7263626" cy="2955889"/>
          </a:xfrm>
        </p:spPr>
      </p:pic>
      <p:sp>
        <p:nvSpPr>
          <p:cNvPr id="6" name="テキスト ボックス 5">
            <a:extLst>
              <a:ext uri="{FF2B5EF4-FFF2-40B4-BE49-F238E27FC236}">
                <a16:creationId xmlns:a16="http://schemas.microsoft.com/office/drawing/2014/main" id="{A8C374DC-97A4-4DB9-B94A-68584843B986}"/>
              </a:ext>
            </a:extLst>
          </p:cNvPr>
          <p:cNvSpPr txBox="1"/>
          <p:nvPr/>
        </p:nvSpPr>
        <p:spPr>
          <a:xfrm>
            <a:off x="420915" y="1320800"/>
            <a:ext cx="4507459" cy="3139321"/>
          </a:xfrm>
          <a:prstGeom prst="rect">
            <a:avLst/>
          </a:prstGeom>
          <a:noFill/>
        </p:spPr>
        <p:txBody>
          <a:bodyPr wrap="square" rtlCol="0">
            <a:spAutoFit/>
          </a:bodyPr>
          <a:lstStyle/>
          <a:p>
            <a:r>
              <a:rPr lang="en-US" altLang="ja-JP" sz="3200" b="1" dirty="0">
                <a:solidFill>
                  <a:srgbClr val="FF0000"/>
                </a:solidFill>
              </a:rPr>
              <a:t>getElementById()</a:t>
            </a:r>
          </a:p>
          <a:p>
            <a:r>
              <a:rPr lang="ja-JP" altLang="en-US" sz="2800" b="1" dirty="0"/>
              <a:t>メソッドは</a:t>
            </a:r>
            <a:r>
              <a:rPr lang="en-US" altLang="ja-JP" sz="2800" b="1" dirty="0"/>
              <a:t>id</a:t>
            </a:r>
            <a:r>
              <a:rPr lang="ja-JP" altLang="en-US" sz="2800" b="1" dirty="0"/>
              <a:t>プロパティが指定された文字列に一致する要素を表す</a:t>
            </a:r>
            <a:endParaRPr lang="en-US" altLang="ja-JP" sz="2800" b="1" dirty="0"/>
          </a:p>
          <a:p>
            <a:r>
              <a:rPr lang="en-US" altLang="ja-JP" sz="3200" b="1" dirty="0">
                <a:solidFill>
                  <a:srgbClr val="FF0000"/>
                </a:solidFill>
              </a:rPr>
              <a:t>Element</a:t>
            </a:r>
            <a:r>
              <a:rPr lang="ja-JP" altLang="en-US" sz="3200" b="1" dirty="0"/>
              <a:t>オブジェクトを返します。</a:t>
            </a:r>
            <a:endParaRPr lang="en-US" altLang="ja-JP" b="1" dirty="0"/>
          </a:p>
          <a:p>
            <a:endParaRPr lang="en-US" altLang="ja-JP" dirty="0"/>
          </a:p>
        </p:txBody>
      </p:sp>
    </p:spTree>
    <p:extLst>
      <p:ext uri="{BB962C8B-B14F-4D97-AF65-F5344CB8AC3E}">
        <p14:creationId xmlns:p14="http://schemas.microsoft.com/office/powerpoint/2010/main" val="1825208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4912C3-F1F9-492C-9400-BBFE87215E22}"/>
              </a:ext>
            </a:extLst>
          </p:cNvPr>
          <p:cNvSpPr>
            <a:spLocks noGrp="1"/>
          </p:cNvSpPr>
          <p:nvPr>
            <p:ph type="title"/>
          </p:nvPr>
        </p:nvSpPr>
        <p:spPr/>
        <p:txBody>
          <a:bodyPr/>
          <a:lstStyle/>
          <a:p>
            <a:r>
              <a:rPr lang="en-US" altLang="ja-JP" b="1" dirty="0"/>
              <a:t>Element</a:t>
            </a:r>
            <a:r>
              <a:rPr lang="ja-JP" altLang="en-US" b="1" dirty="0"/>
              <a:t>とは？</a:t>
            </a:r>
            <a:endParaRPr kumimoji="1" lang="ja-JP" altLang="en-US" dirty="0"/>
          </a:p>
        </p:txBody>
      </p:sp>
      <p:sp>
        <p:nvSpPr>
          <p:cNvPr id="4" name="Rectangle 1">
            <a:extLst>
              <a:ext uri="{FF2B5EF4-FFF2-40B4-BE49-F238E27FC236}">
                <a16:creationId xmlns:a16="http://schemas.microsoft.com/office/drawing/2014/main" id="{C2A74022-A698-41F0-AC06-E2EB6DBF93BD}"/>
              </a:ext>
            </a:extLst>
          </p:cNvPr>
          <p:cNvSpPr>
            <a:spLocks noGrp="1" noChangeArrowheads="1"/>
          </p:cNvSpPr>
          <p:nvPr>
            <p:ph idx="1"/>
          </p:nvPr>
        </p:nvSpPr>
        <p:spPr bwMode="auto">
          <a:xfrm>
            <a:off x="838200" y="2108471"/>
            <a:ext cx="10515600" cy="3785652"/>
          </a:xfrm>
          <a:prstGeom prst="rect">
            <a:avLst/>
          </a:prstGeom>
          <a:solidFill>
            <a:srgbClr val="F4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600" b="0" i="0" u="sng" strike="noStrike" cap="none" normalizeH="0" baseline="0" dirty="0">
                <a:ln>
                  <a:noFill/>
                </a:ln>
                <a:solidFill>
                  <a:srgbClr val="FF0000"/>
                </a:solidFill>
                <a:effectLst/>
                <a:latin typeface="Consolas" panose="020B0609020204030204" pitchFamily="49" charset="0"/>
                <a:cs typeface="Arial" panose="020B0604020202020204" pitchFamily="34" charset="0"/>
                <a:hlinkClick r:id="rId2">
                  <a:extLst>
                    <a:ext uri="{A12FA001-AC4F-418D-AE19-62706E023703}">
                      <ahyp:hlinkClr xmlns:ahyp="http://schemas.microsoft.com/office/drawing/2018/hyperlinkcolor" val="tx"/>
                    </a:ext>
                  </a:extLst>
                </a:hlinkClick>
              </a:rPr>
              <a:t>Document</a:t>
            </a:r>
            <a:r>
              <a:rPr kumimoji="0" lang="ja-JP" altLang="ja-JP" sz="4000" b="0" i="0" u="none" strike="noStrike" cap="none" normalizeH="0" baseline="0" dirty="0">
                <a:ln>
                  <a:noFill/>
                </a:ln>
                <a:solidFill>
                  <a:srgbClr val="FF0000"/>
                </a:solidFill>
                <a:effectLst/>
                <a:latin typeface="Arial" panose="020B0604020202020204" pitchFamily="34" charset="0"/>
                <a:cs typeface="Arial" panose="020B0604020202020204" pitchFamily="34" charset="0"/>
              </a:rPr>
              <a:t> </a:t>
            </a:r>
            <a:r>
              <a:rPr kumimoji="0" lang="ja-JP" altLang="ja-JP" sz="4000" b="0" i="0" u="none" strike="noStrike" cap="none" normalizeH="0" baseline="0" dirty="0">
                <a:ln>
                  <a:noFill/>
                </a:ln>
                <a:solidFill>
                  <a:srgbClr val="1B1B1B"/>
                </a:solidFill>
                <a:effectLst/>
                <a:latin typeface="Arial" panose="020B0604020202020204" pitchFamily="34" charset="0"/>
                <a:cs typeface="Arial" panose="020B0604020202020204" pitchFamily="34" charset="0"/>
              </a:rPr>
              <a:t>の中にあるすべての要素オブジェクト (すなわち、要素を表現するオブジェクト) が継承する、もっとも一般的な基底クラスです。このインターフェイスは、すべての種類の要素に共通するメソッドとプロパティを記述するだけのものです。</a:t>
            </a:r>
            <a:r>
              <a:rPr kumimoji="0" lang="ja-JP" altLang="ja-JP" sz="2000" b="0" i="0" u="none" strike="noStrike" cap="none" normalizeH="0" baseline="0" dirty="0">
                <a:ln>
                  <a:noFill/>
                </a:ln>
                <a:solidFill>
                  <a:schemeClr val="tx1"/>
                </a:solidFill>
                <a:effectLst/>
              </a:rPr>
              <a:t> </a:t>
            </a:r>
            <a:endParaRPr kumimoji="0" lang="ja-JP" altLang="ja-JP"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628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67DC9E-F656-428F-9B89-731D55CA8A74}"/>
              </a:ext>
            </a:extLst>
          </p:cNvPr>
          <p:cNvSpPr>
            <a:spLocks noGrp="1"/>
          </p:cNvSpPr>
          <p:nvPr>
            <p:ph type="ctrTitle"/>
          </p:nvPr>
        </p:nvSpPr>
        <p:spPr>
          <a:xfrm>
            <a:off x="0" y="-212951"/>
            <a:ext cx="9144000" cy="2387600"/>
          </a:xfrm>
        </p:spPr>
        <p:txBody>
          <a:bodyPr>
            <a:normAutofit/>
          </a:bodyPr>
          <a:lstStyle/>
          <a:p>
            <a:r>
              <a:rPr lang="en-US" altLang="ja-JP" b="1" dirty="0"/>
              <a:t>Document</a:t>
            </a:r>
            <a:r>
              <a:rPr lang="ja-JP" altLang="en-US" b="1" dirty="0"/>
              <a:t>とは？</a:t>
            </a:r>
            <a:r>
              <a:rPr lang="en-US" altLang="ja-JP" b="1" dirty="0"/>
              <a:t> </a:t>
            </a:r>
            <a:br>
              <a:rPr lang="en-US" altLang="ja-JP" b="1" dirty="0"/>
            </a:br>
            <a:r>
              <a:rPr lang="en-US" altLang="ja-JP" sz="2800" b="1" dirty="0"/>
              <a:t>(</a:t>
            </a:r>
            <a:r>
              <a:rPr lang="ja-JP" altLang="en-US" sz="2800" b="1" dirty="0"/>
              <a:t>インターフェース</a:t>
            </a:r>
            <a:r>
              <a:rPr lang="en-US" altLang="ja-JP" sz="2800" b="1" dirty="0"/>
              <a:t>)</a:t>
            </a:r>
            <a:endParaRPr kumimoji="1" lang="ja-JP" altLang="en-US" dirty="0"/>
          </a:p>
        </p:txBody>
      </p:sp>
      <p:sp>
        <p:nvSpPr>
          <p:cNvPr id="6" name="字幕 5">
            <a:extLst>
              <a:ext uri="{FF2B5EF4-FFF2-40B4-BE49-F238E27FC236}">
                <a16:creationId xmlns:a16="http://schemas.microsoft.com/office/drawing/2014/main" id="{F696FC3B-7BDD-43DE-8F93-F38F03307B78}"/>
              </a:ext>
            </a:extLst>
          </p:cNvPr>
          <p:cNvSpPr>
            <a:spLocks noGrp="1"/>
          </p:cNvSpPr>
          <p:nvPr>
            <p:ph type="subTitle" idx="1"/>
          </p:nvPr>
        </p:nvSpPr>
        <p:spPr>
          <a:xfrm>
            <a:off x="1016000" y="2870200"/>
            <a:ext cx="9652000" cy="2387600"/>
          </a:xfrm>
        </p:spPr>
        <p:txBody>
          <a:bodyPr>
            <a:normAutofit/>
          </a:bodyPr>
          <a:lstStyle/>
          <a:p>
            <a:r>
              <a:rPr kumimoji="1" lang="ja-JP" altLang="en-US" sz="2400" b="0" i="0" kern="1200" dirty="0">
                <a:solidFill>
                  <a:schemeClr val="tx1"/>
                </a:solidFill>
                <a:effectLst/>
                <a:latin typeface="+mn-lt"/>
                <a:ea typeface="+mn-ea"/>
                <a:cs typeface="+mn-cs"/>
              </a:rPr>
              <a:t>ブラウザーに読み込まれたウェブページを表し、 </a:t>
            </a:r>
            <a:r>
              <a:rPr kumimoji="1" lang="en-US" altLang="ja-JP" sz="2400" b="0" i="0" u="sng" kern="1200" dirty="0">
                <a:solidFill>
                  <a:srgbClr val="FF0000"/>
                </a:solidFill>
                <a:effectLst/>
                <a:latin typeface="+mn-lt"/>
                <a:ea typeface="+mn-ea"/>
                <a:cs typeface="+mn-cs"/>
              </a:rPr>
              <a:t>DOM </a:t>
            </a:r>
            <a:r>
              <a:rPr kumimoji="1" lang="ja-JP" altLang="en-US" sz="2400" b="0" i="0" u="sng" kern="1200" dirty="0">
                <a:solidFill>
                  <a:srgbClr val="FF0000"/>
                </a:solidFill>
                <a:effectLst/>
                <a:latin typeface="+mn-lt"/>
                <a:ea typeface="+mn-ea"/>
                <a:cs typeface="+mn-cs"/>
              </a:rPr>
              <a:t>ツリー</a:t>
            </a:r>
            <a:r>
              <a:rPr kumimoji="1" lang="ja-JP" altLang="en-US" sz="2400" b="0" i="0" kern="1200" dirty="0">
                <a:solidFill>
                  <a:schemeClr val="tx1"/>
                </a:solidFill>
                <a:effectLst/>
                <a:latin typeface="+mn-lt"/>
                <a:ea typeface="+mn-ea"/>
                <a:cs typeface="+mn-cs"/>
              </a:rPr>
              <a:t>であるウェブページのコンテンツへのエントリーポイントとして働きます。 </a:t>
            </a:r>
            <a:r>
              <a:rPr kumimoji="1" lang="en-US" altLang="ja-JP" sz="2400" b="0" i="0" kern="1200" dirty="0">
                <a:solidFill>
                  <a:schemeClr val="tx1"/>
                </a:solidFill>
                <a:effectLst/>
                <a:latin typeface="+mn-lt"/>
                <a:ea typeface="+mn-ea"/>
                <a:cs typeface="+mn-cs"/>
              </a:rPr>
              <a:t>DOM </a:t>
            </a:r>
            <a:r>
              <a:rPr kumimoji="1" lang="ja-JP" altLang="en-US" sz="2400" b="0" i="0" kern="1200" dirty="0">
                <a:solidFill>
                  <a:schemeClr val="tx1"/>
                </a:solidFill>
                <a:effectLst/>
                <a:latin typeface="+mn-lt"/>
                <a:ea typeface="+mn-ea"/>
                <a:cs typeface="+mn-cs"/>
              </a:rPr>
              <a:t>ツリーは </a:t>
            </a:r>
            <a:r>
              <a:rPr kumimoji="1" lang="en-US" altLang="ja-JP" sz="2400" b="0" i="0" u="sng" kern="1200" dirty="0">
                <a:solidFill>
                  <a:schemeClr val="accent1"/>
                </a:solidFill>
                <a:effectLst/>
                <a:latin typeface="+mn-lt"/>
                <a:ea typeface="+mn-ea"/>
                <a:cs typeface="+mn-cs"/>
              </a:rPr>
              <a:t>&lt;body&gt;</a:t>
            </a:r>
            <a:r>
              <a:rPr kumimoji="1" lang="ja-JP" altLang="en-US" sz="2400" b="0" i="0" kern="1200" dirty="0">
                <a:solidFill>
                  <a:schemeClr val="tx1"/>
                </a:solidFill>
                <a:effectLst/>
                <a:latin typeface="+mn-lt"/>
                <a:ea typeface="+mn-ea"/>
                <a:cs typeface="+mn-cs"/>
              </a:rPr>
              <a:t> や </a:t>
            </a:r>
            <a:r>
              <a:rPr kumimoji="1" lang="en-US" altLang="ja-JP" sz="2400" b="0" i="0" u="sng" kern="1200" dirty="0">
                <a:solidFill>
                  <a:schemeClr val="tx1"/>
                </a:solidFill>
                <a:effectLst/>
                <a:latin typeface="+mn-lt"/>
                <a:ea typeface="+mn-ea"/>
                <a:cs typeface="+mn-cs"/>
              </a:rPr>
              <a:t>&lt;</a:t>
            </a:r>
            <a:r>
              <a:rPr kumimoji="1" lang="en-US" altLang="ja-JP" sz="2400" b="0" i="0" u="sng" kern="1200" dirty="0">
                <a:solidFill>
                  <a:schemeClr val="accent1"/>
                </a:solidFill>
                <a:effectLst/>
                <a:latin typeface="+mn-lt"/>
                <a:ea typeface="+mn-ea"/>
                <a:cs typeface="+mn-cs"/>
              </a:rPr>
              <a:t>table</a:t>
            </a:r>
            <a:r>
              <a:rPr kumimoji="1" lang="en-US" altLang="ja-JP" sz="2400" b="0" i="0" u="sng" kern="1200" dirty="0">
                <a:solidFill>
                  <a:schemeClr val="tx1"/>
                </a:solidFill>
                <a:effectLst/>
                <a:latin typeface="+mn-lt"/>
                <a:ea typeface="+mn-ea"/>
                <a:cs typeface="+mn-cs"/>
              </a:rPr>
              <a:t>&gt;</a:t>
            </a:r>
            <a:r>
              <a:rPr kumimoji="1" lang="ja-JP" altLang="en-US" sz="2400" b="0" i="0" kern="1200" dirty="0">
                <a:solidFill>
                  <a:schemeClr val="tx1"/>
                </a:solidFill>
                <a:effectLst/>
                <a:latin typeface="+mn-lt"/>
                <a:ea typeface="+mn-ea"/>
                <a:cs typeface="+mn-cs"/>
              </a:rPr>
              <a:t> など、</a:t>
            </a:r>
            <a:r>
              <a:rPr kumimoji="1" lang="ja-JP" altLang="en-US" sz="2400" b="0" i="0" u="sng" kern="1200" dirty="0">
                <a:solidFill>
                  <a:schemeClr val="tx1"/>
                </a:solidFill>
                <a:effectLst/>
                <a:latin typeface="+mn-lt"/>
                <a:ea typeface="+mn-ea"/>
                <a:cs typeface="+mn-cs"/>
              </a:rPr>
              <a:t>多数の要素</a:t>
            </a:r>
            <a:r>
              <a:rPr kumimoji="1" lang="ja-JP" altLang="en-US" sz="2400" b="0" i="0" kern="1200" dirty="0">
                <a:solidFill>
                  <a:schemeClr val="tx1"/>
                </a:solidFill>
                <a:effectLst/>
                <a:latin typeface="+mn-lt"/>
                <a:ea typeface="+mn-ea"/>
                <a:cs typeface="+mn-cs"/>
              </a:rPr>
              <a:t>を持ちます。これはページの </a:t>
            </a:r>
            <a:r>
              <a:rPr kumimoji="1" lang="en-US" altLang="ja-JP" sz="2400" b="0" i="0" kern="1200" dirty="0">
                <a:solidFill>
                  <a:schemeClr val="tx1"/>
                </a:solidFill>
                <a:effectLst/>
                <a:latin typeface="+mn-lt"/>
                <a:ea typeface="+mn-ea"/>
                <a:cs typeface="+mn-cs"/>
              </a:rPr>
              <a:t>URL </a:t>
            </a:r>
            <a:r>
              <a:rPr kumimoji="1" lang="ja-JP" altLang="en-US" sz="2400" b="0" i="0" kern="1200" dirty="0">
                <a:solidFill>
                  <a:schemeClr val="tx1"/>
                </a:solidFill>
                <a:effectLst/>
                <a:latin typeface="+mn-lt"/>
                <a:ea typeface="+mn-ea"/>
                <a:cs typeface="+mn-cs"/>
              </a:rPr>
              <a:t>を取得したり文書で新たな要素を作成するなど、文書全体に関わる機能を提供します。</a:t>
            </a:r>
            <a:endParaRPr kumimoji="1" lang="en-US" altLang="ja-JP" sz="24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4126591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985E1E-AB78-4359-8542-A747EFA20BF1}"/>
              </a:ext>
            </a:extLst>
          </p:cNvPr>
          <p:cNvSpPr>
            <a:spLocks noGrp="1"/>
          </p:cNvSpPr>
          <p:nvPr>
            <p:ph type="ctrTitle"/>
          </p:nvPr>
        </p:nvSpPr>
        <p:spPr>
          <a:xfrm>
            <a:off x="246743" y="0"/>
            <a:ext cx="4920343" cy="2047977"/>
          </a:xfrm>
        </p:spPr>
        <p:txBody>
          <a:bodyPr>
            <a:normAutofit/>
          </a:bodyPr>
          <a:lstStyle/>
          <a:p>
            <a:pPr algn="l"/>
            <a:r>
              <a:rPr lang="ja-JP" altLang="en-US" sz="4400" b="1" dirty="0"/>
              <a:t>オーディオ</a:t>
            </a:r>
            <a:r>
              <a:rPr lang="en-US" altLang="ja-JP" sz="4400" b="1" dirty="0"/>
              <a:t> </a:t>
            </a:r>
            <a:r>
              <a:rPr lang="ja-JP" altLang="en-US" sz="4400" b="1" dirty="0"/>
              <a:t>再生</a:t>
            </a:r>
            <a:br>
              <a:rPr lang="en-US" altLang="ja-JP" sz="4400" b="1" dirty="0"/>
            </a:br>
            <a:r>
              <a:rPr lang="ja-JP" altLang="en-US" sz="4400" b="1" dirty="0"/>
              <a:t>停止が必要な理由</a:t>
            </a:r>
            <a:endParaRPr kumimoji="1" lang="ja-JP" altLang="en-US" sz="4400" b="1" dirty="0"/>
          </a:p>
        </p:txBody>
      </p:sp>
      <p:sp>
        <p:nvSpPr>
          <p:cNvPr id="3" name="字幕 2">
            <a:extLst>
              <a:ext uri="{FF2B5EF4-FFF2-40B4-BE49-F238E27FC236}">
                <a16:creationId xmlns:a16="http://schemas.microsoft.com/office/drawing/2014/main" id="{F0326FD9-5EC1-48B1-834C-5D244220700D}"/>
              </a:ext>
            </a:extLst>
          </p:cNvPr>
          <p:cNvSpPr>
            <a:spLocks noGrp="1"/>
          </p:cNvSpPr>
          <p:nvPr>
            <p:ph type="subTitle" idx="1"/>
          </p:nvPr>
        </p:nvSpPr>
        <p:spPr>
          <a:xfrm>
            <a:off x="106573" y="2768130"/>
            <a:ext cx="4920344" cy="2047977"/>
          </a:xfrm>
        </p:spPr>
        <p:txBody>
          <a:bodyPr>
            <a:normAutofit lnSpcReduction="10000"/>
          </a:bodyPr>
          <a:lstStyle/>
          <a:p>
            <a:pPr algn="l"/>
            <a:r>
              <a:rPr lang="ja-JP" altLang="en-US" sz="3600" dirty="0"/>
              <a:t>鍵盤をリアルタイムで特定の音を鳴らすためにオーディオ再生と停止の処理を行います</a:t>
            </a:r>
            <a:r>
              <a:rPr lang="ja-JP" altLang="en-US" dirty="0"/>
              <a:t>。</a:t>
            </a:r>
            <a:endParaRPr kumimoji="1" lang="ja-JP" altLang="en-US" dirty="0"/>
          </a:p>
        </p:txBody>
      </p:sp>
      <p:pic>
        <p:nvPicPr>
          <p:cNvPr id="5" name="図 4">
            <a:extLst>
              <a:ext uri="{FF2B5EF4-FFF2-40B4-BE49-F238E27FC236}">
                <a16:creationId xmlns:a16="http://schemas.microsoft.com/office/drawing/2014/main" id="{867EADA5-D6F9-483E-82F3-84D1C41A3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628" y="85258"/>
            <a:ext cx="6620799" cy="6687483"/>
          </a:xfrm>
          <a:prstGeom prst="rect">
            <a:avLst/>
          </a:prstGeom>
        </p:spPr>
      </p:pic>
    </p:spTree>
    <p:extLst>
      <p:ext uri="{BB962C8B-B14F-4D97-AF65-F5344CB8AC3E}">
        <p14:creationId xmlns:p14="http://schemas.microsoft.com/office/powerpoint/2010/main" val="572676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9C6367-DE30-484C-8EE5-86FB326B6853}"/>
              </a:ext>
            </a:extLst>
          </p:cNvPr>
          <p:cNvSpPr>
            <a:spLocks noGrp="1"/>
          </p:cNvSpPr>
          <p:nvPr>
            <p:ph type="title"/>
          </p:nvPr>
        </p:nvSpPr>
        <p:spPr>
          <a:xfrm>
            <a:off x="838200" y="365125"/>
            <a:ext cx="9490364" cy="1325563"/>
          </a:xfrm>
        </p:spPr>
        <p:txBody>
          <a:bodyPr/>
          <a:lstStyle/>
          <a:p>
            <a:r>
              <a:rPr lang="ja-JP" altLang="en-US" b="1" dirty="0"/>
              <a:t>オーディオ再生の詳しい処理</a:t>
            </a:r>
            <a:endParaRPr kumimoji="1" lang="ja-JP" altLang="en-US" b="1" dirty="0"/>
          </a:p>
        </p:txBody>
      </p:sp>
      <p:sp>
        <p:nvSpPr>
          <p:cNvPr id="3" name="コンテンツ プレースホルダー 2">
            <a:extLst>
              <a:ext uri="{FF2B5EF4-FFF2-40B4-BE49-F238E27FC236}">
                <a16:creationId xmlns:a16="http://schemas.microsoft.com/office/drawing/2014/main" id="{E6E1E3DF-844F-4999-95DB-920F3744250B}"/>
              </a:ext>
            </a:extLst>
          </p:cNvPr>
          <p:cNvSpPr>
            <a:spLocks noGrp="1"/>
          </p:cNvSpPr>
          <p:nvPr>
            <p:ph idx="1"/>
          </p:nvPr>
        </p:nvSpPr>
        <p:spPr>
          <a:xfrm>
            <a:off x="457200" y="1690687"/>
            <a:ext cx="5007429" cy="5082053"/>
          </a:xfrm>
        </p:spPr>
        <p:txBody>
          <a:bodyPr/>
          <a:lstStyle/>
          <a:p>
            <a:r>
              <a:rPr lang="en-US" altLang="ja-JP" dirty="0" err="1">
                <a:solidFill>
                  <a:schemeClr val="accent1"/>
                </a:solidFill>
              </a:rPr>
              <a:t>sound`Play</a:t>
            </a:r>
            <a:r>
              <a:rPr lang="ja-JP" altLang="en-US" dirty="0"/>
              <a:t>で押した時に</a:t>
            </a:r>
            <a:endParaRPr lang="en-US" altLang="ja-JP" dirty="0"/>
          </a:p>
          <a:p>
            <a:r>
              <a:rPr kumimoji="1" lang="en-US" altLang="ja-JP" dirty="0" err="1">
                <a:solidFill>
                  <a:schemeClr val="accent1"/>
                </a:solidFill>
              </a:rPr>
              <a:t>clearInterval</a:t>
            </a:r>
            <a:r>
              <a:rPr kumimoji="1" lang="ja-JP" altLang="en-US" dirty="0"/>
              <a:t>でリセットをして</a:t>
            </a:r>
            <a:r>
              <a:rPr lang="en-US" altLang="ja-JP" dirty="0" err="1">
                <a:solidFill>
                  <a:schemeClr val="accent1"/>
                </a:solidFill>
              </a:rPr>
              <a:t>intervalIds</a:t>
            </a:r>
            <a:r>
              <a:rPr lang="ja-JP" altLang="en-US" dirty="0"/>
              <a:t>で変数を</a:t>
            </a:r>
            <a:r>
              <a:rPr lang="en-US" altLang="ja-JP" dirty="0"/>
              <a:t>NULL</a:t>
            </a:r>
            <a:r>
              <a:rPr lang="ja-JP" altLang="en-US" dirty="0"/>
              <a:t>にします。</a:t>
            </a:r>
            <a:endParaRPr lang="en-US" altLang="ja-JP" dirty="0"/>
          </a:p>
          <a:p>
            <a:pPr marL="0" indent="0">
              <a:buNone/>
            </a:pPr>
            <a:r>
              <a:rPr lang="en-US" altLang="ja-JP" dirty="0"/>
              <a:t>.</a:t>
            </a:r>
            <a:r>
              <a:rPr lang="en-US" altLang="ja-JP" dirty="0">
                <a:solidFill>
                  <a:schemeClr val="accent1"/>
                </a:solidFill>
              </a:rPr>
              <a:t>volume = 1</a:t>
            </a:r>
            <a:r>
              <a:rPr lang="ja-JP" altLang="en-US" dirty="0"/>
              <a:t>で音を出す。</a:t>
            </a:r>
            <a:endParaRPr lang="en-US" altLang="ja-JP" dirty="0"/>
          </a:p>
          <a:p>
            <a:pPr marL="0" indent="0">
              <a:buNone/>
            </a:pPr>
            <a:r>
              <a:rPr lang="en-US" altLang="ja-JP" dirty="0" err="1">
                <a:solidFill>
                  <a:schemeClr val="accent1"/>
                </a:solidFill>
              </a:rPr>
              <a:t>currentTime</a:t>
            </a:r>
            <a:r>
              <a:rPr lang="en-US" altLang="ja-JP" dirty="0"/>
              <a:t> = 0 </a:t>
            </a:r>
            <a:r>
              <a:rPr lang="ja-JP" altLang="en-US" dirty="0"/>
              <a:t>で停止の処理を書きます。</a:t>
            </a:r>
            <a:endParaRPr lang="en-US" altLang="ja-JP" dirty="0"/>
          </a:p>
          <a:p>
            <a:pPr marL="0" indent="0">
              <a:buNone/>
            </a:pPr>
            <a:endParaRPr lang="en-US" altLang="ja-JP" dirty="0"/>
          </a:p>
          <a:p>
            <a:pPr marL="0" indent="0">
              <a:buNone/>
            </a:pPr>
            <a:r>
              <a:rPr lang="en-US" altLang="ja-JP" dirty="0">
                <a:solidFill>
                  <a:srgbClr val="FF0000"/>
                </a:solidFill>
              </a:rPr>
              <a:t>Play</a:t>
            </a:r>
            <a:r>
              <a:rPr lang="ja-JP" altLang="en-US" dirty="0"/>
              <a:t>メソッドで音楽再生をします。</a:t>
            </a:r>
            <a:endParaRPr lang="en-US" altLang="ja-JP" dirty="0"/>
          </a:p>
          <a:p>
            <a:pPr marL="0" indent="0">
              <a:buNone/>
            </a:pPr>
            <a:endParaRPr lang="en-US" altLang="ja-JP" dirty="0"/>
          </a:p>
        </p:txBody>
      </p:sp>
      <p:pic>
        <p:nvPicPr>
          <p:cNvPr id="6" name="図 5">
            <a:extLst>
              <a:ext uri="{FF2B5EF4-FFF2-40B4-BE49-F238E27FC236}">
                <a16:creationId xmlns:a16="http://schemas.microsoft.com/office/drawing/2014/main" id="{7F341FFE-6B9E-4CF1-B060-AF7325BC90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588" y="1690687"/>
            <a:ext cx="6380412" cy="3057832"/>
          </a:xfrm>
          <a:prstGeom prst="rect">
            <a:avLst/>
          </a:prstGeom>
        </p:spPr>
      </p:pic>
    </p:spTree>
    <p:extLst>
      <p:ext uri="{BB962C8B-B14F-4D97-AF65-F5344CB8AC3E}">
        <p14:creationId xmlns:p14="http://schemas.microsoft.com/office/powerpoint/2010/main" val="1855317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B51664-CAED-49D7-B329-44A9DBEAB420}"/>
              </a:ext>
            </a:extLst>
          </p:cNvPr>
          <p:cNvSpPr>
            <a:spLocks noGrp="1"/>
          </p:cNvSpPr>
          <p:nvPr>
            <p:ph type="title"/>
          </p:nvPr>
        </p:nvSpPr>
        <p:spPr>
          <a:xfrm>
            <a:off x="838200" y="500062"/>
            <a:ext cx="10515600" cy="1325563"/>
          </a:xfrm>
        </p:spPr>
        <p:txBody>
          <a:bodyPr/>
          <a:lstStyle/>
          <a:p>
            <a:r>
              <a:rPr lang="ja-JP" altLang="en-US" b="1" dirty="0"/>
              <a:t>オーディオ停止</a:t>
            </a:r>
            <a:r>
              <a:rPr lang="en-US" altLang="ja-JP" b="1" dirty="0"/>
              <a:t>(</a:t>
            </a:r>
            <a:r>
              <a:rPr lang="ja-JP" altLang="en-US" b="1" dirty="0"/>
              <a:t>フェードアウト</a:t>
            </a:r>
            <a:r>
              <a:rPr lang="en-US" altLang="ja-JP" b="1" dirty="0"/>
              <a:t>)</a:t>
            </a:r>
            <a:br>
              <a:rPr lang="ja-JP" altLang="en-US" dirty="0"/>
            </a:br>
            <a:endParaRPr kumimoji="1" lang="ja-JP" altLang="en-US" dirty="0"/>
          </a:p>
        </p:txBody>
      </p:sp>
      <p:sp>
        <p:nvSpPr>
          <p:cNvPr id="3" name="コンテンツ プレースホルダー 2">
            <a:extLst>
              <a:ext uri="{FF2B5EF4-FFF2-40B4-BE49-F238E27FC236}">
                <a16:creationId xmlns:a16="http://schemas.microsoft.com/office/drawing/2014/main" id="{D7D66AF2-AA97-4401-8666-8952493F95A6}"/>
              </a:ext>
            </a:extLst>
          </p:cNvPr>
          <p:cNvSpPr>
            <a:spLocks noGrp="1"/>
          </p:cNvSpPr>
          <p:nvPr>
            <p:ph idx="1"/>
          </p:nvPr>
        </p:nvSpPr>
        <p:spPr>
          <a:xfrm>
            <a:off x="342900" y="1825625"/>
            <a:ext cx="6400800" cy="4351338"/>
          </a:xfrm>
        </p:spPr>
        <p:txBody>
          <a:bodyPr/>
          <a:lstStyle/>
          <a:p>
            <a:r>
              <a:rPr lang="en-US" altLang="ja-JP" dirty="0"/>
              <a:t>function </a:t>
            </a:r>
            <a:r>
              <a:rPr lang="en-US" altLang="ja-JP" dirty="0" err="1"/>
              <a:t>soundStop</a:t>
            </a:r>
            <a:r>
              <a:rPr lang="en-US" altLang="ja-JP" dirty="0"/>
              <a:t>(</a:t>
            </a:r>
            <a:r>
              <a:rPr lang="en-US" altLang="ja-JP" dirty="0" err="1"/>
              <a:t>soundNum</a:t>
            </a:r>
            <a:r>
              <a:rPr lang="en-US" altLang="ja-JP" dirty="0"/>
              <a:t>){</a:t>
            </a:r>
          </a:p>
          <a:p>
            <a:r>
              <a:rPr kumimoji="1" lang="en-US" altLang="ja-JP" dirty="0" err="1"/>
              <a:t>setInterval</a:t>
            </a:r>
            <a:r>
              <a:rPr kumimoji="1" lang="ja-JP" altLang="en-US" dirty="0"/>
              <a:t>メソッド</a:t>
            </a:r>
            <a:r>
              <a:rPr kumimoji="1" lang="en-US" altLang="ja-JP" dirty="0"/>
              <a:t> </a:t>
            </a:r>
            <a:r>
              <a:rPr kumimoji="1" lang="ja-JP" altLang="en-US" dirty="0"/>
              <a:t>で</a:t>
            </a:r>
            <a:r>
              <a:rPr lang="ja-JP" altLang="en-US" dirty="0"/>
              <a:t>一定の遅延間隔を置いて繰り返し</a:t>
            </a:r>
            <a:r>
              <a:rPr lang="en-US" altLang="ja-JP" dirty="0" err="1"/>
              <a:t>intervalids</a:t>
            </a:r>
            <a:r>
              <a:rPr lang="ja-JP" altLang="en-US" dirty="0"/>
              <a:t>関数を呼び出します。</a:t>
            </a:r>
            <a:endParaRPr lang="en-US" altLang="ja-JP" dirty="0"/>
          </a:p>
          <a:p>
            <a:r>
              <a:rPr lang="ja-JP" altLang="en-US" dirty="0"/>
              <a:t>音量を</a:t>
            </a:r>
            <a:r>
              <a:rPr lang="en-US" altLang="ja-JP" dirty="0"/>
              <a:t>0.05</a:t>
            </a:r>
            <a:r>
              <a:rPr lang="ja-JP" altLang="en-US" dirty="0"/>
              <a:t>に調整します。</a:t>
            </a:r>
            <a:endParaRPr lang="en-US" altLang="ja-JP" sz="2000" dirty="0"/>
          </a:p>
          <a:p>
            <a:r>
              <a:rPr lang="ja-JP" altLang="en-US" sz="2400" dirty="0"/>
              <a:t>一時停止をするために</a:t>
            </a:r>
            <a:r>
              <a:rPr lang="en-US" altLang="ja-JP" sz="2400" dirty="0">
                <a:solidFill>
                  <a:schemeClr val="accent1"/>
                </a:solidFill>
              </a:rPr>
              <a:t>pause</a:t>
            </a:r>
            <a:r>
              <a:rPr lang="ja-JP" altLang="en-US" sz="2400" dirty="0"/>
              <a:t>メソッドを入れます</a:t>
            </a:r>
            <a:r>
              <a:rPr lang="ja-JP" altLang="en-US" sz="2000" dirty="0"/>
              <a:t>。</a:t>
            </a:r>
            <a:endParaRPr lang="en-US" altLang="ja-JP" sz="2000" dirty="0"/>
          </a:p>
          <a:p>
            <a:endParaRPr lang="en-US" altLang="ja-JP" dirty="0"/>
          </a:p>
          <a:p>
            <a:endParaRPr kumimoji="1" lang="ja-JP" altLang="en-US" dirty="0"/>
          </a:p>
        </p:txBody>
      </p:sp>
      <p:pic>
        <p:nvPicPr>
          <p:cNvPr id="5" name="図 4">
            <a:extLst>
              <a:ext uri="{FF2B5EF4-FFF2-40B4-BE49-F238E27FC236}">
                <a16:creationId xmlns:a16="http://schemas.microsoft.com/office/drawing/2014/main" id="{CEF95FDC-1140-4E1A-9565-B7EDE6B71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3228" y="1698625"/>
            <a:ext cx="5205872" cy="3673518"/>
          </a:xfrm>
          <a:prstGeom prst="rect">
            <a:avLst/>
          </a:prstGeom>
        </p:spPr>
      </p:pic>
      <p:sp>
        <p:nvSpPr>
          <p:cNvPr id="6" name="テキスト ボックス 5">
            <a:extLst>
              <a:ext uri="{FF2B5EF4-FFF2-40B4-BE49-F238E27FC236}">
                <a16:creationId xmlns:a16="http://schemas.microsoft.com/office/drawing/2014/main" id="{8B4B9A4A-B0AA-455C-9807-D26B17B10627}"/>
              </a:ext>
            </a:extLst>
          </p:cNvPr>
          <p:cNvSpPr txBox="1"/>
          <p:nvPr/>
        </p:nvSpPr>
        <p:spPr>
          <a:xfrm>
            <a:off x="6565900" y="5618206"/>
            <a:ext cx="5283200" cy="646331"/>
          </a:xfrm>
          <a:prstGeom prst="rect">
            <a:avLst/>
          </a:prstGeom>
          <a:noFill/>
        </p:spPr>
        <p:txBody>
          <a:bodyPr wrap="square" rtlCol="0">
            <a:spAutoFit/>
          </a:bodyPr>
          <a:lstStyle/>
          <a:p>
            <a:r>
              <a:rPr kumimoji="1" lang="en-US" altLang="ja-JP" dirty="0"/>
              <a:t>0.05Hz</a:t>
            </a:r>
            <a:r>
              <a:rPr kumimoji="1" lang="ja-JP" altLang="en-US" dirty="0"/>
              <a:t>にする理由は</a:t>
            </a:r>
            <a:r>
              <a:rPr lang="ja-JP" altLang="en-US" dirty="0"/>
              <a:t>とても聞き取りやすいからです。</a:t>
            </a:r>
            <a:endParaRPr kumimoji="1" lang="ja-JP" altLang="en-US" dirty="0"/>
          </a:p>
        </p:txBody>
      </p:sp>
    </p:spTree>
    <p:extLst>
      <p:ext uri="{BB962C8B-B14F-4D97-AF65-F5344CB8AC3E}">
        <p14:creationId xmlns:p14="http://schemas.microsoft.com/office/powerpoint/2010/main" val="406150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B7297-8F26-49FB-8137-2C74AB35ED02}"/>
              </a:ext>
            </a:extLst>
          </p:cNvPr>
          <p:cNvSpPr>
            <a:spLocks noGrp="1"/>
          </p:cNvSpPr>
          <p:nvPr>
            <p:ph type="title"/>
          </p:nvPr>
        </p:nvSpPr>
        <p:spPr/>
        <p:txBody>
          <a:bodyPr/>
          <a:lstStyle/>
          <a:p>
            <a:r>
              <a:rPr lang="ja-JP" altLang="en-US" b="1" dirty="0"/>
              <a:t>メソッド一覧①</a:t>
            </a:r>
            <a:endParaRPr kumimoji="1" lang="ja-JP" altLang="en-US" b="1" dirty="0"/>
          </a:p>
        </p:txBody>
      </p:sp>
      <p:sp>
        <p:nvSpPr>
          <p:cNvPr id="5" name="コンテンツ プレースホルダー 4">
            <a:extLst>
              <a:ext uri="{FF2B5EF4-FFF2-40B4-BE49-F238E27FC236}">
                <a16:creationId xmlns:a16="http://schemas.microsoft.com/office/drawing/2014/main" id="{34E878CE-4E88-4285-AD11-A04E2BEDB4EA}"/>
              </a:ext>
            </a:extLst>
          </p:cNvPr>
          <p:cNvSpPr>
            <a:spLocks noGrp="1"/>
          </p:cNvSpPr>
          <p:nvPr>
            <p:ph idx="1"/>
          </p:nvPr>
        </p:nvSpPr>
        <p:spPr>
          <a:xfrm>
            <a:off x="838200" y="1825624"/>
            <a:ext cx="10515600" cy="4765676"/>
          </a:xfrm>
        </p:spPr>
        <p:txBody>
          <a:bodyPr>
            <a:normAutofit fontScale="92500" lnSpcReduction="20000"/>
          </a:bodyPr>
          <a:lstStyle/>
          <a:p>
            <a:r>
              <a:rPr lang="en-US" altLang="ja-JP" sz="3000" b="1" dirty="0" err="1"/>
              <a:t>getElementById</a:t>
            </a:r>
            <a:r>
              <a:rPr lang="ja-JP" altLang="en-US" dirty="0"/>
              <a:t>　　　　　　　</a:t>
            </a:r>
            <a:endParaRPr lang="en-US" altLang="ja-JP" dirty="0"/>
          </a:p>
          <a:p>
            <a:pPr marL="0" indent="0">
              <a:buNone/>
            </a:pPr>
            <a:r>
              <a:rPr lang="ja-JP" altLang="en-US" dirty="0"/>
              <a:t>　 </a:t>
            </a:r>
            <a:r>
              <a:rPr lang="en-US" altLang="ja-JP" dirty="0"/>
              <a:t>id </a:t>
            </a:r>
            <a:r>
              <a:rPr lang="ja-JP" altLang="en-US" dirty="0"/>
              <a:t>プロパティが指定された文字列に一致する要素を表す。</a:t>
            </a:r>
            <a:endParaRPr lang="en-US" altLang="ja-JP" dirty="0"/>
          </a:p>
          <a:p>
            <a:r>
              <a:rPr lang="en-US" altLang="ja-JP" sz="3000" b="1" dirty="0" err="1"/>
              <a:t>getBoundingClientRect</a:t>
            </a:r>
            <a:endParaRPr lang="en-US" altLang="ja-JP" sz="3000" b="1" dirty="0"/>
          </a:p>
          <a:p>
            <a:pPr marL="0" indent="0">
              <a:buNone/>
            </a:pPr>
            <a:r>
              <a:rPr lang="ja-JP" altLang="en-US" dirty="0"/>
              <a:t>　要素の寸法と、そのビューポートに対する位置を返します。</a:t>
            </a:r>
            <a:endParaRPr lang="en-US" altLang="ja-JP" dirty="0"/>
          </a:p>
          <a:p>
            <a:r>
              <a:rPr lang="en-US" altLang="ja-JP" sz="3000" b="1" dirty="0" err="1"/>
              <a:t>addEventListener</a:t>
            </a:r>
            <a:endParaRPr lang="en-US" altLang="ja-JP" sz="3000" b="1" dirty="0"/>
          </a:p>
          <a:p>
            <a:pPr marL="457200" lvl="1" indent="0">
              <a:buNone/>
            </a:pPr>
            <a:r>
              <a:rPr lang="ja-JP" altLang="en-US" dirty="0"/>
              <a:t>特定のイベントが対象に配信されるたびに呼び出される関数を設定します。</a:t>
            </a:r>
            <a:endParaRPr lang="en-US" altLang="ja-JP" dirty="0"/>
          </a:p>
          <a:p>
            <a:pPr latinLnBrk="1"/>
            <a:r>
              <a:rPr lang="en-US" altLang="ja-JP" sz="3000" b="1" dirty="0" err="1"/>
              <a:t>preventDefault</a:t>
            </a:r>
            <a:endParaRPr lang="en-US" altLang="ja-JP" sz="3000" b="1" dirty="0"/>
          </a:p>
          <a:p>
            <a:pPr marL="0" indent="0">
              <a:buNone/>
            </a:pPr>
            <a:r>
              <a:rPr lang="ja-JP" altLang="en-US" dirty="0"/>
              <a:t>　ユーザーエージェントに イベントが明示的に処理されない場合にその既定のアクションを通常どおりに行うべきではないことを伝えます。</a:t>
            </a:r>
            <a:endParaRPr lang="en-US" altLang="ja-JP" dirty="0"/>
          </a:p>
          <a:p>
            <a:r>
              <a:rPr lang="en-US" altLang="ja-JP" sz="3000" b="1" dirty="0" err="1"/>
              <a:t>MouseEvents</a:t>
            </a:r>
            <a:endParaRPr lang="en-US" altLang="ja-JP" sz="3000" b="1" dirty="0"/>
          </a:p>
          <a:p>
            <a:pPr marL="457200" lvl="1" indent="0">
              <a:buNone/>
            </a:pPr>
            <a:r>
              <a:rPr lang="ja-JP" altLang="en-US" dirty="0"/>
              <a:t>ポインティングデバイス </a:t>
            </a:r>
            <a:r>
              <a:rPr lang="en-US" altLang="ja-JP" dirty="0"/>
              <a:t>(</a:t>
            </a:r>
            <a:r>
              <a:rPr lang="ja-JP" altLang="en-US" dirty="0"/>
              <a:t>マウスなど</a:t>
            </a:r>
            <a:r>
              <a:rPr lang="en-US" altLang="ja-JP" dirty="0"/>
              <a:t>) </a:t>
            </a:r>
            <a:r>
              <a:rPr lang="ja-JP" altLang="en-US" dirty="0"/>
              <a:t>によるユーザーの操作によって発行されたイベントを表します。</a:t>
            </a:r>
            <a:endParaRPr lang="en-US" altLang="ja-JP" dirty="0"/>
          </a:p>
          <a:p>
            <a:pPr lvl="1" latinLnBrk="1"/>
            <a:endParaRPr lang="en-US" altLang="ja-JP" dirty="0"/>
          </a:p>
        </p:txBody>
      </p:sp>
    </p:spTree>
    <p:extLst>
      <p:ext uri="{BB962C8B-B14F-4D97-AF65-F5344CB8AC3E}">
        <p14:creationId xmlns:p14="http://schemas.microsoft.com/office/powerpoint/2010/main" val="3182403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3DF124-84E2-4DDC-AA1C-18B6D4267EE1}"/>
              </a:ext>
            </a:extLst>
          </p:cNvPr>
          <p:cNvSpPr>
            <a:spLocks noGrp="1"/>
          </p:cNvSpPr>
          <p:nvPr>
            <p:ph type="ctrTitle"/>
          </p:nvPr>
        </p:nvSpPr>
        <p:spPr>
          <a:xfrm>
            <a:off x="500332" y="1143463"/>
            <a:ext cx="5929223" cy="913471"/>
          </a:xfrm>
        </p:spPr>
        <p:txBody>
          <a:bodyPr>
            <a:normAutofit fontScale="90000"/>
          </a:bodyPr>
          <a:lstStyle/>
          <a:p>
            <a:pPr algn="l"/>
            <a:r>
              <a:rPr lang="ja-JP" altLang="en-US" b="1" dirty="0"/>
              <a:t>メソッド一覧②</a:t>
            </a:r>
            <a:endParaRPr kumimoji="1" lang="ja-JP" altLang="en-US" b="1" dirty="0"/>
          </a:p>
        </p:txBody>
      </p:sp>
      <p:sp>
        <p:nvSpPr>
          <p:cNvPr id="3" name="字幕 2">
            <a:extLst>
              <a:ext uri="{FF2B5EF4-FFF2-40B4-BE49-F238E27FC236}">
                <a16:creationId xmlns:a16="http://schemas.microsoft.com/office/drawing/2014/main" id="{20CA2FD2-3FEA-4E75-964D-67788F23AA45}"/>
              </a:ext>
            </a:extLst>
          </p:cNvPr>
          <p:cNvSpPr>
            <a:spLocks noGrp="1"/>
          </p:cNvSpPr>
          <p:nvPr>
            <p:ph type="subTitle" idx="1"/>
          </p:nvPr>
        </p:nvSpPr>
        <p:spPr>
          <a:xfrm>
            <a:off x="500332" y="2294627"/>
            <a:ext cx="9264770" cy="3295290"/>
          </a:xfrm>
        </p:spPr>
        <p:txBody>
          <a:bodyPr>
            <a:normAutofit lnSpcReduction="10000"/>
          </a:bodyPr>
          <a:lstStyle/>
          <a:p>
            <a:pPr algn="l"/>
            <a:r>
              <a:rPr lang="en-US" altLang="ja-JP" sz="3600" b="1" dirty="0" err="1"/>
              <a:t>querySelectorAll</a:t>
            </a:r>
            <a:endParaRPr lang="en-US" altLang="ja-JP" sz="3600" b="1" dirty="0"/>
          </a:p>
          <a:p>
            <a:pPr lvl="1" algn="l"/>
            <a:r>
              <a:rPr lang="ja-JP" altLang="en-US" dirty="0"/>
              <a:t>えられた </a:t>
            </a:r>
            <a:r>
              <a:rPr lang="en-US" altLang="ja-JP" dirty="0"/>
              <a:t>CSS </a:t>
            </a:r>
            <a:r>
              <a:rPr lang="ja-JP" altLang="en-US" dirty="0"/>
              <a:t>セレクターに一致する文書中の要素のリストを示す静的な </a:t>
            </a:r>
            <a:r>
              <a:rPr lang="en-US" altLang="ja-JP" dirty="0"/>
              <a:t>(</a:t>
            </a:r>
            <a:r>
              <a:rPr lang="ja-JP" altLang="en-US" dirty="0"/>
              <a:t>ライブではない</a:t>
            </a:r>
            <a:r>
              <a:rPr lang="en-US" altLang="ja-JP" dirty="0"/>
              <a:t>) </a:t>
            </a:r>
            <a:r>
              <a:rPr lang="en-US" altLang="ja-JP" dirty="0" err="1"/>
              <a:t>NodeList</a:t>
            </a:r>
            <a:r>
              <a:rPr lang="en-US" altLang="ja-JP" dirty="0"/>
              <a:t> </a:t>
            </a:r>
            <a:r>
              <a:rPr lang="ja-JP" altLang="en-US" dirty="0"/>
              <a:t>を返します。</a:t>
            </a:r>
            <a:endParaRPr lang="en-US" altLang="ja-JP" dirty="0"/>
          </a:p>
          <a:p>
            <a:pPr algn="l"/>
            <a:r>
              <a:rPr lang="en-US" altLang="ja-JP" sz="3600" b="1" dirty="0"/>
              <a:t>Includes</a:t>
            </a:r>
          </a:p>
          <a:p>
            <a:pPr lvl="1" algn="l"/>
            <a:r>
              <a:rPr lang="en-US" altLang="ja-JP" dirty="0"/>
              <a:t>1 </a:t>
            </a:r>
            <a:r>
              <a:rPr lang="ja-JP" altLang="en-US" dirty="0" err="1"/>
              <a:t>つの</a:t>
            </a:r>
            <a:r>
              <a:rPr lang="ja-JP" altLang="en-US" dirty="0"/>
              <a:t>文字列を別の文字列の中に見出すことができるかどうかを判断し、必要に応じて </a:t>
            </a:r>
            <a:r>
              <a:rPr lang="en-US" altLang="ja-JP" dirty="0"/>
              <a:t>true</a:t>
            </a:r>
            <a:r>
              <a:rPr lang="ja-JP" altLang="en-US" dirty="0"/>
              <a:t>　か </a:t>
            </a:r>
            <a:r>
              <a:rPr lang="en-US" altLang="ja-JP" dirty="0"/>
              <a:t>false </a:t>
            </a:r>
            <a:r>
              <a:rPr lang="ja-JP" altLang="en-US" dirty="0"/>
              <a:t>を返します。</a:t>
            </a:r>
            <a:endParaRPr lang="en-US" altLang="ja-JP" dirty="0"/>
          </a:p>
          <a:p>
            <a:pPr algn="l"/>
            <a:r>
              <a:rPr lang="en-US" altLang="ja-JP" sz="3600" b="1" dirty="0"/>
              <a:t>Focus</a:t>
            </a:r>
          </a:p>
          <a:p>
            <a:pPr lvl="1" algn="l"/>
            <a:r>
              <a:rPr lang="ja-JP" altLang="en-US" dirty="0"/>
              <a:t>要素がフォーカスを受け取ったときに発生します。</a:t>
            </a:r>
            <a:endParaRPr lang="en-US" altLang="ja-JP" dirty="0"/>
          </a:p>
          <a:p>
            <a:endParaRPr kumimoji="1" lang="ja-JP" altLang="en-US" dirty="0"/>
          </a:p>
        </p:txBody>
      </p:sp>
    </p:spTree>
    <p:extLst>
      <p:ext uri="{BB962C8B-B14F-4D97-AF65-F5344CB8AC3E}">
        <p14:creationId xmlns:p14="http://schemas.microsoft.com/office/powerpoint/2010/main" val="760607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35A5B3-FF11-4C41-BE48-1061F5F3AB55}"/>
              </a:ext>
            </a:extLst>
          </p:cNvPr>
          <p:cNvSpPr>
            <a:spLocks noGrp="1"/>
          </p:cNvSpPr>
          <p:nvPr>
            <p:ph type="title"/>
          </p:nvPr>
        </p:nvSpPr>
        <p:spPr>
          <a:xfrm>
            <a:off x="839788" y="987424"/>
            <a:ext cx="5561012" cy="1069975"/>
          </a:xfrm>
        </p:spPr>
        <p:txBody>
          <a:bodyPr>
            <a:normAutofit/>
          </a:bodyPr>
          <a:lstStyle/>
          <a:p>
            <a:r>
              <a:rPr kumimoji="1" lang="en-US" altLang="ja-JP" sz="4400" b="1" dirty="0"/>
              <a:t>WEB</a:t>
            </a:r>
            <a:r>
              <a:rPr kumimoji="1" lang="ja-JP" altLang="en-US" sz="4400" b="1" dirty="0"/>
              <a:t>ピアノに関して</a:t>
            </a:r>
          </a:p>
        </p:txBody>
      </p:sp>
      <p:graphicFrame>
        <p:nvGraphicFramePr>
          <p:cNvPr id="5" name="コンテンツ プレースホルダー 4">
            <a:extLst>
              <a:ext uri="{FF2B5EF4-FFF2-40B4-BE49-F238E27FC236}">
                <a16:creationId xmlns:a16="http://schemas.microsoft.com/office/drawing/2014/main" id="{C3424F91-E5B4-4181-9E8A-7E3443BDE298}"/>
              </a:ext>
            </a:extLst>
          </p:cNvPr>
          <p:cNvGraphicFramePr>
            <a:graphicFrameLocks noGrp="1"/>
          </p:cNvGraphicFramePr>
          <p:nvPr>
            <p:ph idx="1"/>
            <p:extLst>
              <p:ext uri="{D42A27DB-BD31-4B8C-83A1-F6EECF244321}">
                <p14:modId xmlns:p14="http://schemas.microsoft.com/office/powerpoint/2010/main" val="780729322"/>
              </p:ext>
            </p:extLst>
          </p:nvPr>
        </p:nvGraphicFramePr>
        <p:xfrm>
          <a:off x="5183188" y="987425"/>
          <a:ext cx="6450012" cy="5870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テキスト プレースホルダー 3">
            <a:extLst>
              <a:ext uri="{FF2B5EF4-FFF2-40B4-BE49-F238E27FC236}">
                <a16:creationId xmlns:a16="http://schemas.microsoft.com/office/drawing/2014/main" id="{1F93FEB7-DDD0-415A-8616-EE3C6431CD35}"/>
              </a:ext>
            </a:extLst>
          </p:cNvPr>
          <p:cNvSpPr>
            <a:spLocks noGrp="1"/>
          </p:cNvSpPr>
          <p:nvPr>
            <p:ph type="body" sz="half" idx="2"/>
          </p:nvPr>
        </p:nvSpPr>
        <p:spPr>
          <a:xfrm>
            <a:off x="839788" y="2696584"/>
            <a:ext cx="4521921" cy="2452255"/>
          </a:xfrm>
        </p:spPr>
        <p:txBody>
          <a:bodyPr>
            <a:noAutofit/>
          </a:bodyPr>
          <a:lstStyle/>
          <a:p>
            <a:r>
              <a:rPr lang="ja-JP" altLang="en-US" sz="4800" dirty="0"/>
              <a:t>階層としましては右側参照となっております。</a:t>
            </a:r>
            <a:endParaRPr kumimoji="1" lang="ja-JP" altLang="en-US" sz="4800" dirty="0"/>
          </a:p>
        </p:txBody>
      </p:sp>
    </p:spTree>
    <p:extLst>
      <p:ext uri="{BB962C8B-B14F-4D97-AF65-F5344CB8AC3E}">
        <p14:creationId xmlns:p14="http://schemas.microsoft.com/office/powerpoint/2010/main" val="438220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5772F-40E9-4C04-87E3-220CB2EE615E}"/>
              </a:ext>
            </a:extLst>
          </p:cNvPr>
          <p:cNvSpPr>
            <a:spLocks noGrp="1"/>
          </p:cNvSpPr>
          <p:nvPr>
            <p:ph type="title"/>
          </p:nvPr>
        </p:nvSpPr>
        <p:spPr/>
        <p:txBody>
          <a:bodyPr/>
          <a:lstStyle/>
          <a:p>
            <a:r>
              <a:rPr kumimoji="1" lang="ja-JP" altLang="en-US" b="1" dirty="0"/>
              <a:t>参考文献</a:t>
            </a:r>
          </a:p>
        </p:txBody>
      </p:sp>
      <p:sp>
        <p:nvSpPr>
          <p:cNvPr id="3" name="コンテンツ プレースホルダー 2">
            <a:extLst>
              <a:ext uri="{FF2B5EF4-FFF2-40B4-BE49-F238E27FC236}">
                <a16:creationId xmlns:a16="http://schemas.microsoft.com/office/drawing/2014/main" id="{93847716-9666-4738-9CBB-E67B07F01363}"/>
              </a:ext>
            </a:extLst>
          </p:cNvPr>
          <p:cNvSpPr>
            <a:spLocks noGrp="1"/>
          </p:cNvSpPr>
          <p:nvPr>
            <p:ph idx="1"/>
          </p:nvPr>
        </p:nvSpPr>
        <p:spPr/>
        <p:txBody>
          <a:bodyPr/>
          <a:lstStyle/>
          <a:p>
            <a:r>
              <a:rPr lang="en-US" altLang="ja-JP" b="1" dirty="0"/>
              <a:t>WEB Piano – HTML5 Audio</a:t>
            </a:r>
            <a:r>
              <a:rPr lang="ja-JP" altLang="en-US" b="1" dirty="0"/>
              <a:t>でピアノを作る。</a:t>
            </a:r>
            <a:endParaRPr lang="en-US" altLang="ja-JP" b="1" dirty="0"/>
          </a:p>
          <a:p>
            <a:r>
              <a:rPr lang="en-US" altLang="ja-JP" dirty="0">
                <a:hlinkClick r:id="rId2"/>
              </a:rPr>
              <a:t>https://web-breeze.net/web-piano-html5audio/</a:t>
            </a:r>
            <a:endParaRPr lang="en-US" altLang="ja-JP" dirty="0"/>
          </a:p>
          <a:p>
            <a:r>
              <a:rPr lang="en-US" altLang="ja-JP" b="1" dirty="0"/>
              <a:t>abc.js</a:t>
            </a:r>
            <a:r>
              <a:rPr lang="ja-JP" altLang="en-US" b="1" dirty="0"/>
              <a:t>の公式サイト</a:t>
            </a:r>
            <a:r>
              <a:rPr lang="en-US" altLang="ja-JP" dirty="0">
                <a:hlinkClick r:id="rId3"/>
              </a:rPr>
              <a:t>https://www.abcjs.net/#which</a:t>
            </a:r>
            <a:endParaRPr lang="en-US" altLang="ja-JP" dirty="0"/>
          </a:p>
          <a:p>
            <a:r>
              <a:rPr lang="en-US" altLang="ja-JP" b="1" dirty="0"/>
              <a:t>abc.js</a:t>
            </a:r>
            <a:r>
              <a:rPr lang="ja-JP" altLang="en-US" b="1" dirty="0"/>
              <a:t>の公式サイト</a:t>
            </a:r>
            <a:r>
              <a:rPr lang="en-US" altLang="ja-JP" b="1" dirty="0"/>
              <a:t>(</a:t>
            </a:r>
            <a:r>
              <a:rPr lang="ja-JP" altLang="en-US" b="1" dirty="0"/>
              <a:t>ダウンロード先</a:t>
            </a:r>
            <a:r>
              <a:rPr lang="en-US" altLang="ja-JP" b="1" dirty="0"/>
              <a:t>)</a:t>
            </a:r>
          </a:p>
          <a:p>
            <a:r>
              <a:rPr lang="en-US" altLang="ja-JP" dirty="0"/>
              <a:t>https://www.ne.jp/asahi/music/marinkyo/ml/abc-regulo.html.ja</a:t>
            </a:r>
          </a:p>
          <a:p>
            <a:endParaRPr lang="en-US" altLang="ja-JP" b="1" dirty="0"/>
          </a:p>
          <a:p>
            <a:endParaRPr kumimoji="1" lang="ja-JP" altLang="en-US" dirty="0"/>
          </a:p>
        </p:txBody>
      </p:sp>
    </p:spTree>
    <p:extLst>
      <p:ext uri="{BB962C8B-B14F-4D97-AF65-F5344CB8AC3E}">
        <p14:creationId xmlns:p14="http://schemas.microsoft.com/office/powerpoint/2010/main" val="347056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44A2BB-75BE-478C-ACBE-27A71CD8E29E}"/>
              </a:ext>
            </a:extLst>
          </p:cNvPr>
          <p:cNvSpPr>
            <a:spLocks noGrp="1"/>
          </p:cNvSpPr>
          <p:nvPr>
            <p:ph type="title"/>
          </p:nvPr>
        </p:nvSpPr>
        <p:spPr>
          <a:xfrm>
            <a:off x="264620" y="989012"/>
            <a:ext cx="4376391" cy="935966"/>
          </a:xfrm>
        </p:spPr>
        <p:txBody>
          <a:bodyPr>
            <a:normAutofit/>
          </a:bodyPr>
          <a:lstStyle/>
          <a:p>
            <a:r>
              <a:rPr lang="ja-JP" altLang="en-US" sz="4400" b="1" dirty="0"/>
              <a:t>ピアノの</a:t>
            </a:r>
            <a:r>
              <a:rPr lang="en-US" altLang="ja-JP" sz="4400" b="1" dirty="0"/>
              <a:t>HTML</a:t>
            </a:r>
            <a:endParaRPr kumimoji="1" lang="ja-JP" altLang="en-US" sz="4400" b="1" dirty="0"/>
          </a:p>
        </p:txBody>
      </p:sp>
      <p:pic>
        <p:nvPicPr>
          <p:cNvPr id="6" name="コンテンツ プレースホルダー 5">
            <a:extLst>
              <a:ext uri="{FF2B5EF4-FFF2-40B4-BE49-F238E27FC236}">
                <a16:creationId xmlns:a16="http://schemas.microsoft.com/office/drawing/2014/main" id="{E9D7316C-3617-4B46-9A23-FA0AABB737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7168" y="2057400"/>
            <a:ext cx="7274832" cy="2550505"/>
          </a:xfrm>
        </p:spPr>
      </p:pic>
      <p:sp>
        <p:nvSpPr>
          <p:cNvPr id="4" name="テキスト プレースホルダー 3">
            <a:extLst>
              <a:ext uri="{FF2B5EF4-FFF2-40B4-BE49-F238E27FC236}">
                <a16:creationId xmlns:a16="http://schemas.microsoft.com/office/drawing/2014/main" id="{942FB572-508F-4783-BCE0-F500FB5FDB00}"/>
              </a:ext>
            </a:extLst>
          </p:cNvPr>
          <p:cNvSpPr>
            <a:spLocks noGrp="1"/>
          </p:cNvSpPr>
          <p:nvPr>
            <p:ph type="body" sz="half" idx="2"/>
          </p:nvPr>
        </p:nvSpPr>
        <p:spPr>
          <a:xfrm>
            <a:off x="138024" y="2057400"/>
            <a:ext cx="4634002" cy="2376577"/>
          </a:xfrm>
        </p:spPr>
        <p:txBody>
          <a:bodyPr>
            <a:normAutofit/>
          </a:bodyPr>
          <a:lstStyle/>
          <a:p>
            <a:r>
              <a:rPr lang="en-US" altLang="ja-JP" sz="2800" dirty="0"/>
              <a:t>&lt;div&gt;=“</a:t>
            </a:r>
            <a:r>
              <a:rPr lang="ja-JP" altLang="en-US" sz="2800" dirty="0"/>
              <a:t>黒鍵</a:t>
            </a:r>
            <a:r>
              <a:rPr lang="en-US" altLang="ja-JP" sz="2800" dirty="0"/>
              <a:t>” </a:t>
            </a:r>
            <a:r>
              <a:rPr lang="ja-JP" altLang="en-US" sz="2800" dirty="0"/>
              <a:t>音源配</a:t>
            </a:r>
            <a:r>
              <a:rPr lang="en-US" altLang="ja-JP" sz="2800" dirty="0"/>
              <a:t>=“1”&gt;</a:t>
            </a:r>
          </a:p>
          <a:p>
            <a:r>
              <a:rPr kumimoji="1" lang="en-US" altLang="ja-JP" sz="2000" dirty="0"/>
              <a:t>&lt;span =“</a:t>
            </a:r>
            <a:r>
              <a:rPr lang="ja-JP" altLang="en-US" sz="2000" dirty="0"/>
              <a:t>ボタン</a:t>
            </a:r>
            <a:r>
              <a:rPr kumimoji="1" lang="en-US" altLang="ja-JP" sz="2000" dirty="0"/>
              <a:t>”&gt;</a:t>
            </a:r>
            <a:r>
              <a:rPr lang="en-US" altLang="ja-JP" sz="2000" dirty="0"/>
              <a:t>Q</a:t>
            </a:r>
            <a:r>
              <a:rPr kumimoji="1" lang="en-US" altLang="ja-JP" sz="2000" dirty="0"/>
              <a:t>&lt;</a:t>
            </a:r>
            <a:r>
              <a:rPr kumimoji="1" lang="en-US" altLang="ja-JP" sz="2000" dirty="0" err="1"/>
              <a:t>br</a:t>
            </a:r>
            <a:r>
              <a:rPr kumimoji="1" lang="en-US" altLang="ja-JP" sz="2000" dirty="0"/>
              <a:t>&gt;&lt;/span&gt;</a:t>
            </a:r>
            <a:endParaRPr lang="en-US" altLang="ja-JP" sz="2000" dirty="0"/>
          </a:p>
          <a:p>
            <a:r>
              <a:rPr kumimoji="1" lang="en-US" altLang="ja-JP" sz="2800" dirty="0"/>
              <a:t>&lt;/div&gt;</a:t>
            </a:r>
          </a:p>
          <a:p>
            <a:r>
              <a:rPr lang="ja-JP" altLang="en-US" sz="2800" dirty="0" err="1"/>
              <a:t>で構</a:t>
            </a:r>
            <a:r>
              <a:rPr lang="ja-JP" altLang="en-US" sz="2800" dirty="0"/>
              <a:t>成されています。</a:t>
            </a:r>
            <a:endParaRPr kumimoji="1" lang="en-US" altLang="ja-JP" sz="2800" dirty="0"/>
          </a:p>
          <a:p>
            <a:endParaRPr kumimoji="1" lang="en-US" altLang="ja-JP" dirty="0"/>
          </a:p>
        </p:txBody>
      </p:sp>
    </p:spTree>
    <p:extLst>
      <p:ext uri="{BB962C8B-B14F-4D97-AF65-F5344CB8AC3E}">
        <p14:creationId xmlns:p14="http://schemas.microsoft.com/office/powerpoint/2010/main" val="35640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DFFA1E-82F1-4AC1-8AE9-6FF7CB528A77}"/>
              </a:ext>
            </a:extLst>
          </p:cNvPr>
          <p:cNvSpPr>
            <a:spLocks noGrp="1"/>
          </p:cNvSpPr>
          <p:nvPr>
            <p:ph type="title"/>
          </p:nvPr>
        </p:nvSpPr>
        <p:spPr/>
        <p:txBody>
          <a:bodyPr/>
          <a:lstStyle/>
          <a:p>
            <a:r>
              <a:rPr lang="ja-JP" altLang="en-US" b="1" dirty="0"/>
              <a:t>音符 休符</a:t>
            </a:r>
            <a:r>
              <a:rPr lang="ja-JP" altLang="en-US" dirty="0"/>
              <a:t>　</a:t>
            </a:r>
            <a:endParaRPr kumimoji="1" lang="ja-JP" altLang="en-US" dirty="0"/>
          </a:p>
        </p:txBody>
      </p:sp>
      <p:sp>
        <p:nvSpPr>
          <p:cNvPr id="3" name="コンテンツ プレースホルダー 2">
            <a:extLst>
              <a:ext uri="{FF2B5EF4-FFF2-40B4-BE49-F238E27FC236}">
                <a16:creationId xmlns:a16="http://schemas.microsoft.com/office/drawing/2014/main" id="{B7E4DAC3-3D23-48DC-B971-4091A10277F0}"/>
              </a:ext>
            </a:extLst>
          </p:cNvPr>
          <p:cNvSpPr>
            <a:spLocks noGrp="1"/>
          </p:cNvSpPr>
          <p:nvPr>
            <p:ph sz="half" idx="1"/>
          </p:nvPr>
        </p:nvSpPr>
        <p:spPr>
          <a:xfrm>
            <a:off x="259836" y="1518443"/>
            <a:ext cx="5455557" cy="1990557"/>
          </a:xfrm>
        </p:spPr>
        <p:txBody>
          <a:bodyPr/>
          <a:lstStyle/>
          <a:p>
            <a:pPr marL="0" indent="0">
              <a:buNone/>
            </a:pPr>
            <a:r>
              <a:rPr lang="ja-JP" altLang="en-US" dirty="0"/>
              <a:t>ボタンで</a:t>
            </a:r>
            <a:r>
              <a:rPr lang="ja-JP" altLang="en-US" b="1" dirty="0"/>
              <a:t>音符 休符 </a:t>
            </a:r>
            <a:r>
              <a:rPr lang="ja-JP" altLang="en-US" dirty="0"/>
              <a:t>で調整するために楽譜表示するものを作っています。</a:t>
            </a:r>
            <a:endParaRPr lang="en-US" altLang="ja-JP" dirty="0"/>
          </a:p>
        </p:txBody>
      </p:sp>
      <p:pic>
        <p:nvPicPr>
          <p:cNvPr id="10" name="図 9">
            <a:extLst>
              <a:ext uri="{FF2B5EF4-FFF2-40B4-BE49-F238E27FC236}">
                <a16:creationId xmlns:a16="http://schemas.microsoft.com/office/drawing/2014/main" id="{36C4255C-B46A-482F-9378-9B509A556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415" y="3797300"/>
            <a:ext cx="9201663" cy="2391109"/>
          </a:xfrm>
          <a:prstGeom prst="rect">
            <a:avLst/>
          </a:prstGeom>
        </p:spPr>
      </p:pic>
    </p:spTree>
    <p:extLst>
      <p:ext uri="{BB962C8B-B14F-4D97-AF65-F5344CB8AC3E}">
        <p14:creationId xmlns:p14="http://schemas.microsoft.com/office/powerpoint/2010/main" val="330355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8385D-BD5A-44AA-9471-D3F5D089C834}"/>
              </a:ext>
            </a:extLst>
          </p:cNvPr>
          <p:cNvSpPr>
            <a:spLocks noGrp="1"/>
          </p:cNvSpPr>
          <p:nvPr>
            <p:ph type="title"/>
          </p:nvPr>
        </p:nvSpPr>
        <p:spPr>
          <a:xfrm>
            <a:off x="527554" y="825105"/>
            <a:ext cx="3932237" cy="898130"/>
          </a:xfrm>
        </p:spPr>
        <p:txBody>
          <a:bodyPr>
            <a:normAutofit/>
          </a:bodyPr>
          <a:lstStyle/>
          <a:p>
            <a:r>
              <a:rPr kumimoji="1" lang="ja-JP" altLang="en-US" sz="4400" b="1" dirty="0"/>
              <a:t>色の変更は</a:t>
            </a:r>
            <a:r>
              <a:rPr kumimoji="1" lang="en-US" altLang="ja-JP" sz="4400" b="1" dirty="0"/>
              <a:t>CSS</a:t>
            </a:r>
            <a:endParaRPr kumimoji="1" lang="ja-JP" altLang="en-US" sz="4400" b="1" dirty="0"/>
          </a:p>
        </p:txBody>
      </p:sp>
      <p:pic>
        <p:nvPicPr>
          <p:cNvPr id="6" name="コンテンツ プレースホルダー 5">
            <a:extLst>
              <a:ext uri="{FF2B5EF4-FFF2-40B4-BE49-F238E27FC236}">
                <a16:creationId xmlns:a16="http://schemas.microsoft.com/office/drawing/2014/main" id="{A4CB1B2C-1A27-48B4-928E-0B3A049736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051" y="825105"/>
            <a:ext cx="1697967" cy="4873625"/>
          </a:xfrm>
        </p:spPr>
      </p:pic>
      <p:pic>
        <p:nvPicPr>
          <p:cNvPr id="8" name="図 7">
            <a:extLst>
              <a:ext uri="{FF2B5EF4-FFF2-40B4-BE49-F238E27FC236}">
                <a16:creationId xmlns:a16="http://schemas.microsoft.com/office/drawing/2014/main" id="{8E72E7A9-F84B-4921-BBA1-E0BC1201FC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8044" y="825105"/>
            <a:ext cx="5852356" cy="2829320"/>
          </a:xfrm>
          <a:prstGeom prst="rect">
            <a:avLst/>
          </a:prstGeom>
        </p:spPr>
      </p:pic>
      <p:sp>
        <p:nvSpPr>
          <p:cNvPr id="42" name="テキスト プレースホルダー 41">
            <a:extLst>
              <a:ext uri="{FF2B5EF4-FFF2-40B4-BE49-F238E27FC236}">
                <a16:creationId xmlns:a16="http://schemas.microsoft.com/office/drawing/2014/main" id="{AB119A3E-9498-41EB-A449-B638E9B50EE3}"/>
              </a:ext>
            </a:extLst>
          </p:cNvPr>
          <p:cNvSpPr>
            <a:spLocks noGrp="1"/>
          </p:cNvSpPr>
          <p:nvPr>
            <p:ph type="body" sz="half" idx="2"/>
          </p:nvPr>
        </p:nvSpPr>
        <p:spPr/>
        <p:txBody>
          <a:bodyPr/>
          <a:lstStyle/>
          <a:p>
            <a:r>
              <a:rPr lang="en-US" altLang="ja-JP" dirty="0"/>
              <a:t>.white-key </a:t>
            </a:r>
            <a:r>
              <a:rPr lang="ja-JP" altLang="en-US" dirty="0"/>
              <a:t>は白鍵</a:t>
            </a:r>
            <a:endParaRPr lang="en-US" altLang="ja-JP" dirty="0"/>
          </a:p>
          <a:p>
            <a:r>
              <a:rPr kumimoji="1" lang="en-US" altLang="ja-JP" dirty="0"/>
              <a:t>.white-</a:t>
            </a:r>
            <a:r>
              <a:rPr kumimoji="1" lang="en-US" altLang="ja-JP" dirty="0" err="1"/>
              <a:t>key.pressing</a:t>
            </a:r>
            <a:r>
              <a:rPr kumimoji="1" lang="en-US" altLang="ja-JP" dirty="0"/>
              <a:t> </a:t>
            </a:r>
            <a:r>
              <a:rPr kumimoji="1" lang="ja-JP" altLang="en-US" dirty="0"/>
              <a:t>は押された状態の白鍵です。</a:t>
            </a:r>
            <a:endParaRPr kumimoji="1" lang="en-US" altLang="ja-JP" dirty="0"/>
          </a:p>
          <a:p>
            <a:r>
              <a:rPr kumimoji="1" lang="ja-JP" altLang="en-US" dirty="0"/>
              <a:t>黒鍵も同じように出来ています。</a:t>
            </a:r>
          </a:p>
        </p:txBody>
      </p:sp>
    </p:spTree>
    <p:extLst>
      <p:ext uri="{BB962C8B-B14F-4D97-AF65-F5344CB8AC3E}">
        <p14:creationId xmlns:p14="http://schemas.microsoft.com/office/powerpoint/2010/main" val="826633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69D23-F313-43BB-8AB9-D9423B19042E}"/>
              </a:ext>
            </a:extLst>
          </p:cNvPr>
          <p:cNvSpPr>
            <a:spLocks noGrp="1"/>
          </p:cNvSpPr>
          <p:nvPr>
            <p:ph type="title"/>
          </p:nvPr>
        </p:nvSpPr>
        <p:spPr>
          <a:xfrm>
            <a:off x="839788" y="457200"/>
            <a:ext cx="3932237" cy="801757"/>
          </a:xfrm>
        </p:spPr>
        <p:txBody>
          <a:bodyPr>
            <a:normAutofit/>
          </a:bodyPr>
          <a:lstStyle/>
          <a:p>
            <a:r>
              <a:rPr lang="en-US" altLang="ja-JP" sz="4400" b="1" dirty="0"/>
              <a:t>a</a:t>
            </a:r>
            <a:r>
              <a:rPr kumimoji="1" lang="en-US" altLang="ja-JP" sz="4400" b="1" dirty="0"/>
              <a:t>bc.js</a:t>
            </a:r>
            <a:r>
              <a:rPr kumimoji="1" lang="ja-JP" altLang="en-US" sz="4400" b="1" dirty="0"/>
              <a:t>について</a:t>
            </a:r>
          </a:p>
        </p:txBody>
      </p:sp>
      <p:sp>
        <p:nvSpPr>
          <p:cNvPr id="3" name="コンテンツ プレースホルダー 2">
            <a:extLst>
              <a:ext uri="{FF2B5EF4-FFF2-40B4-BE49-F238E27FC236}">
                <a16:creationId xmlns:a16="http://schemas.microsoft.com/office/drawing/2014/main" id="{33275F42-2A62-4663-ADB8-A010E45A83B8}"/>
              </a:ext>
            </a:extLst>
          </p:cNvPr>
          <p:cNvSpPr>
            <a:spLocks noGrp="1"/>
          </p:cNvSpPr>
          <p:nvPr>
            <p:ph idx="1"/>
          </p:nvPr>
        </p:nvSpPr>
        <p:spPr>
          <a:xfrm>
            <a:off x="5183187" y="457201"/>
            <a:ext cx="7142423" cy="5403850"/>
          </a:xfrm>
        </p:spPr>
        <p:txBody>
          <a:bodyPr>
            <a:normAutofit/>
          </a:bodyPr>
          <a:lstStyle/>
          <a:p>
            <a:r>
              <a:rPr lang="en-US" altLang="ja-JP" sz="1600" dirty="0">
                <a:highlight>
                  <a:srgbClr val="C0C0C0"/>
                </a:highlight>
              </a:rPr>
              <a:t>&lt;!DOCTYPE html&gt;</a:t>
            </a:r>
          </a:p>
          <a:p>
            <a:endParaRPr lang="en-US" altLang="ja-JP" sz="1600" dirty="0">
              <a:highlight>
                <a:srgbClr val="C0C0C0"/>
              </a:highlight>
            </a:endParaRPr>
          </a:p>
          <a:p>
            <a:r>
              <a:rPr lang="en-US" altLang="ja-JP" sz="1600" dirty="0">
                <a:highlight>
                  <a:srgbClr val="C0C0C0"/>
                </a:highlight>
                <a:sym typeface="Wingdings" panose="05000000000000000000" pitchFamily="2" charset="2"/>
              </a:rPr>
              <a:t>&lt; !-- </a:t>
            </a:r>
            <a:r>
              <a:rPr lang="en-US" altLang="ja-JP" sz="1600" dirty="0">
                <a:highlight>
                  <a:srgbClr val="C0C0C0"/>
                </a:highlight>
              </a:rPr>
              <a:t>Import </a:t>
            </a:r>
            <a:r>
              <a:rPr lang="ja-JP" altLang="en-US" sz="1600" dirty="0">
                <a:highlight>
                  <a:srgbClr val="C0C0C0"/>
                </a:highlight>
              </a:rPr>
              <a:t>文</a:t>
            </a:r>
            <a:r>
              <a:rPr lang="en-US" altLang="ja-JP" sz="1600" dirty="0">
                <a:highlight>
                  <a:srgbClr val="C0C0C0"/>
                </a:highlight>
              </a:rPr>
              <a:t>--&gt;</a:t>
            </a:r>
          </a:p>
          <a:p>
            <a:r>
              <a:rPr lang="ja-JP" altLang="en-US" sz="1600" dirty="0">
                <a:highlight>
                  <a:srgbClr val="C0C0C0"/>
                </a:highlight>
              </a:rPr>
              <a:t>リンクの場合</a:t>
            </a:r>
            <a:endParaRPr lang="en-US" altLang="ja-JP" sz="1600" dirty="0">
              <a:highlight>
                <a:srgbClr val="C0C0C0"/>
              </a:highlight>
            </a:endParaRPr>
          </a:p>
          <a:p>
            <a:r>
              <a:rPr lang="en-US" altLang="ja-JP" sz="1600" dirty="0"/>
              <a:t>&lt;script  </a:t>
            </a:r>
            <a:r>
              <a:rPr lang="en-US" altLang="ja-JP" sz="1600" dirty="0" err="1"/>
              <a:t>src</a:t>
            </a:r>
            <a:r>
              <a:rPr lang="en-US" altLang="ja-JP" sz="1600" dirty="0"/>
              <a:t>= “ </a:t>
            </a:r>
            <a:r>
              <a:rPr lang="en-US" altLang="ja-JP" sz="1600" dirty="0">
                <a:hlinkClick r:id="rId2"/>
              </a:rPr>
              <a:t>https://code.jquery.com/jquery3.0.0.min.js</a:t>
            </a:r>
            <a:r>
              <a:rPr lang="en-US" altLang="ja-JP" sz="1600" dirty="0"/>
              <a:t> “</a:t>
            </a:r>
          </a:p>
          <a:p>
            <a:r>
              <a:rPr lang="en-US" altLang="ja-JP" sz="1600" dirty="0"/>
              <a:t>&gt;&lt;/script&gt;</a:t>
            </a:r>
          </a:p>
          <a:p>
            <a:r>
              <a:rPr lang="en-US" altLang="ja-JP" sz="1600" dirty="0">
                <a:highlight>
                  <a:srgbClr val="C0C0C0"/>
                </a:highlight>
              </a:rPr>
              <a:t>&lt;/head&gt;</a:t>
            </a:r>
          </a:p>
          <a:p>
            <a:r>
              <a:rPr lang="ja-JP" altLang="en-US" sz="1600" dirty="0">
                <a:highlight>
                  <a:srgbClr val="C0C0C0"/>
                </a:highlight>
              </a:rPr>
              <a:t>パッケージの場合</a:t>
            </a:r>
            <a:endParaRPr lang="en-US" altLang="ja-JP" sz="1600" dirty="0">
              <a:highlight>
                <a:srgbClr val="C0C0C0"/>
              </a:highlight>
            </a:endParaRPr>
          </a:p>
          <a:p>
            <a:r>
              <a:rPr lang="en-US" altLang="ja-JP" sz="1600" dirty="0">
                <a:highlight>
                  <a:srgbClr val="C0C0C0"/>
                </a:highlight>
              </a:rPr>
              <a:t>&lt;script  </a:t>
            </a:r>
            <a:r>
              <a:rPr lang="en-US" altLang="ja-JP" sz="1600" dirty="0" err="1">
                <a:highlight>
                  <a:srgbClr val="C0C0C0"/>
                </a:highlight>
              </a:rPr>
              <a:t>src</a:t>
            </a:r>
            <a:r>
              <a:rPr lang="en-US" altLang="ja-JP" sz="1600" dirty="0">
                <a:highlight>
                  <a:srgbClr val="C0C0C0"/>
                </a:highlight>
              </a:rPr>
              <a:t>="abcjs-basic-min.js"&gt;&lt;/script&gt;</a:t>
            </a:r>
          </a:p>
          <a:p>
            <a:r>
              <a:rPr lang="ja-JP" altLang="en-US" sz="1600" dirty="0">
                <a:highlight>
                  <a:srgbClr val="C0C0C0"/>
                </a:highlight>
              </a:rPr>
              <a:t>ダウンロード先   </a:t>
            </a:r>
            <a:r>
              <a:rPr lang="en-US" altLang="ja-JP" sz="1600" dirty="0"/>
              <a:t> </a:t>
            </a:r>
            <a:r>
              <a:rPr lang="en-US" altLang="ja-JP" sz="1600" dirty="0">
                <a:hlinkClick r:id="rId3"/>
              </a:rPr>
              <a:t>https://www.abcjs.net/#which</a:t>
            </a:r>
            <a:endParaRPr lang="en-US" altLang="ja-JP" sz="1600" dirty="0"/>
          </a:p>
          <a:p>
            <a:endParaRPr lang="en-US" altLang="ja-JP" sz="1600" dirty="0"/>
          </a:p>
          <a:p>
            <a:r>
              <a:rPr lang="ja-JP" altLang="en-US" sz="1600" dirty="0">
                <a:highlight>
                  <a:srgbClr val="C0C0C0"/>
                </a:highlight>
              </a:rPr>
              <a:t>音楽再生 </a:t>
            </a:r>
            <a:r>
              <a:rPr lang="en-US" altLang="ja-JP" sz="1600" dirty="0"/>
              <a:t>&lt;link </a:t>
            </a:r>
            <a:r>
              <a:rPr lang="en-US" altLang="ja-JP" sz="1600" dirty="0" err="1"/>
              <a:t>href</a:t>
            </a:r>
            <a:r>
              <a:rPr lang="en-US" altLang="ja-JP" sz="1600" dirty="0"/>
              <a:t>=“abc.js-audio.css” media=“all” </a:t>
            </a:r>
            <a:r>
              <a:rPr lang="en-US" altLang="ja-JP" sz="1600" dirty="0" err="1"/>
              <a:t>rel</a:t>
            </a:r>
            <a:r>
              <a:rPr lang="en-US" altLang="ja-JP" sz="1600" dirty="0"/>
              <a:t>=“stylesheet”</a:t>
            </a:r>
          </a:p>
          <a:p>
            <a:r>
              <a:rPr lang="en-US" altLang="ja-JP" sz="1600" dirty="0"/>
              <a:t> 		type=“text/</a:t>
            </a:r>
            <a:r>
              <a:rPr lang="en-US" altLang="ja-JP" sz="1600" dirty="0" err="1"/>
              <a:t>css</a:t>
            </a:r>
            <a:r>
              <a:rPr lang="en-US" altLang="ja-JP" sz="1600" dirty="0"/>
              <a:t>&gt;</a:t>
            </a:r>
          </a:p>
          <a:p>
            <a:endParaRPr lang="en-US" altLang="ja-JP" sz="1600" dirty="0">
              <a:highlight>
                <a:srgbClr val="C0C0C0"/>
              </a:highlight>
            </a:endParaRPr>
          </a:p>
        </p:txBody>
      </p:sp>
      <p:sp>
        <p:nvSpPr>
          <p:cNvPr id="4" name="テキスト プレースホルダー 3">
            <a:extLst>
              <a:ext uri="{FF2B5EF4-FFF2-40B4-BE49-F238E27FC236}">
                <a16:creationId xmlns:a16="http://schemas.microsoft.com/office/drawing/2014/main" id="{3559633A-A820-4FB5-8F06-591FE2F2E0A2}"/>
              </a:ext>
            </a:extLst>
          </p:cNvPr>
          <p:cNvSpPr>
            <a:spLocks noGrp="1"/>
          </p:cNvSpPr>
          <p:nvPr>
            <p:ph type="body" sz="half" idx="2"/>
          </p:nvPr>
        </p:nvSpPr>
        <p:spPr>
          <a:xfrm>
            <a:off x="425960" y="1457738"/>
            <a:ext cx="4757227" cy="4092161"/>
          </a:xfrm>
        </p:spPr>
        <p:txBody>
          <a:bodyPr>
            <a:normAutofit/>
          </a:bodyPr>
          <a:lstStyle/>
          <a:p>
            <a:r>
              <a:rPr lang="en-US" altLang="ja-JP" sz="3200" dirty="0"/>
              <a:t>abc.js</a:t>
            </a:r>
            <a:r>
              <a:rPr lang="ja-JP" altLang="en-US" sz="3200" dirty="0"/>
              <a:t>は</a:t>
            </a:r>
            <a:endParaRPr lang="en-US" altLang="ja-JP" sz="3200" dirty="0"/>
          </a:p>
          <a:p>
            <a:r>
              <a:rPr lang="en-US" altLang="ja-JP" sz="3200" dirty="0">
                <a:solidFill>
                  <a:schemeClr val="accent5"/>
                </a:solidFill>
                <a:hlinkClick r:id="rId4">
                  <a:extLst>
                    <a:ext uri="{A12FA001-AC4F-418D-AE19-62706E023703}">
                      <ahyp:hlinkClr xmlns:ahyp="http://schemas.microsoft.com/office/drawing/2018/hyperlinkcolor" val="tx"/>
                    </a:ext>
                  </a:extLst>
                </a:hlinkClick>
              </a:rPr>
              <a:t>ABC</a:t>
            </a:r>
            <a:r>
              <a:rPr lang="ja-JP" altLang="en-US" sz="3200" dirty="0">
                <a:solidFill>
                  <a:schemeClr val="accent5"/>
                </a:solidFill>
                <a:hlinkClick r:id="rId4">
                  <a:extLst>
                    <a:ext uri="{A12FA001-AC4F-418D-AE19-62706E023703}">
                      <ahyp:hlinkClr xmlns:ahyp="http://schemas.microsoft.com/office/drawing/2018/hyperlinkcolor" val="tx"/>
                    </a:ext>
                  </a:extLst>
                </a:hlinkClick>
              </a:rPr>
              <a:t>記譜法</a:t>
            </a:r>
            <a:r>
              <a:rPr lang="en-US" altLang="ja-JP" sz="3200" dirty="0"/>
              <a:t>(</a:t>
            </a:r>
            <a:r>
              <a:rPr lang="ja-JP" altLang="en-US" sz="3200" dirty="0"/>
              <a:t>以下</a:t>
            </a:r>
            <a:r>
              <a:rPr lang="en-US" altLang="ja-JP" sz="3200" dirty="0"/>
              <a:t>ABC)</a:t>
            </a:r>
            <a:r>
              <a:rPr lang="ja-JP" altLang="en-US" sz="3200" dirty="0"/>
              <a:t>を使って</a:t>
            </a:r>
            <a:r>
              <a:rPr lang="en-US" altLang="ja-JP" sz="3200" dirty="0"/>
              <a:t>Web</a:t>
            </a:r>
            <a:r>
              <a:rPr lang="ja-JP" altLang="en-US" sz="3200" dirty="0"/>
              <a:t>上に楽譜を書ける</a:t>
            </a:r>
            <a:r>
              <a:rPr lang="en-US" altLang="ja-JP" sz="3200" dirty="0"/>
              <a:t>JavaScript</a:t>
            </a:r>
            <a:r>
              <a:rPr lang="ja-JP" altLang="en-US" sz="3200" dirty="0"/>
              <a:t>ライブラリです。</a:t>
            </a:r>
            <a:endParaRPr lang="en-US" altLang="ja-JP" sz="3200" dirty="0"/>
          </a:p>
          <a:p>
            <a:r>
              <a:rPr lang="en-US" altLang="ja-JP" sz="3200" dirty="0"/>
              <a:t>Web</a:t>
            </a:r>
            <a:r>
              <a:rPr lang="ja-JP" altLang="en-US" sz="3200" dirty="0"/>
              <a:t>上で</a:t>
            </a:r>
            <a:endParaRPr lang="en-US" altLang="ja-JP" sz="3200" dirty="0"/>
          </a:p>
          <a:p>
            <a:r>
              <a:rPr lang="ja-JP" altLang="en-US" sz="3200" dirty="0"/>
              <a:t>曲を鳴らしたり編集ができます。</a:t>
            </a:r>
            <a:endParaRPr lang="en-US" altLang="ja-JP" sz="3200" dirty="0"/>
          </a:p>
          <a:p>
            <a:endParaRPr lang="en-US" altLang="ja-JP" sz="3200" dirty="0"/>
          </a:p>
          <a:p>
            <a:endParaRPr kumimoji="1" lang="ja-JP" altLang="en-US" dirty="0"/>
          </a:p>
        </p:txBody>
      </p:sp>
    </p:spTree>
    <p:extLst>
      <p:ext uri="{BB962C8B-B14F-4D97-AF65-F5344CB8AC3E}">
        <p14:creationId xmlns:p14="http://schemas.microsoft.com/office/powerpoint/2010/main" val="6914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663BD0-3B5D-4B20-B95E-CA850AC55B29}"/>
              </a:ext>
            </a:extLst>
          </p:cNvPr>
          <p:cNvSpPr>
            <a:spLocks noGrp="1"/>
          </p:cNvSpPr>
          <p:nvPr>
            <p:ph type="title"/>
          </p:nvPr>
        </p:nvSpPr>
        <p:spPr>
          <a:xfrm>
            <a:off x="543266" y="697480"/>
            <a:ext cx="3932237" cy="693058"/>
          </a:xfrm>
        </p:spPr>
        <p:txBody>
          <a:bodyPr>
            <a:normAutofit fontScale="90000"/>
          </a:bodyPr>
          <a:lstStyle/>
          <a:p>
            <a:r>
              <a:rPr lang="en-US" altLang="ja-JP" sz="4400" b="1" dirty="0"/>
              <a:t>a</a:t>
            </a:r>
            <a:r>
              <a:rPr kumimoji="1" lang="en-US" altLang="ja-JP" sz="4400" b="1" dirty="0"/>
              <a:t>bc.js</a:t>
            </a:r>
            <a:r>
              <a:rPr kumimoji="1" lang="ja-JP" altLang="en-US" sz="4400" b="1" dirty="0"/>
              <a:t>とは</a:t>
            </a:r>
            <a:r>
              <a:rPr kumimoji="1" lang="en-US" altLang="ja-JP" sz="4400" b="1" dirty="0"/>
              <a:t>?</a:t>
            </a:r>
            <a:endParaRPr kumimoji="1" lang="ja-JP" altLang="en-US" sz="4400" b="1" dirty="0"/>
          </a:p>
        </p:txBody>
      </p:sp>
      <p:sp>
        <p:nvSpPr>
          <p:cNvPr id="4" name="テキスト プレースホルダー 3">
            <a:extLst>
              <a:ext uri="{FF2B5EF4-FFF2-40B4-BE49-F238E27FC236}">
                <a16:creationId xmlns:a16="http://schemas.microsoft.com/office/drawing/2014/main" id="{511B7C3A-BA55-42FC-A118-231897AF044D}"/>
              </a:ext>
            </a:extLst>
          </p:cNvPr>
          <p:cNvSpPr>
            <a:spLocks noGrp="1"/>
          </p:cNvSpPr>
          <p:nvPr>
            <p:ph type="body" sz="half" idx="2"/>
          </p:nvPr>
        </p:nvSpPr>
        <p:spPr>
          <a:xfrm>
            <a:off x="246744" y="2057400"/>
            <a:ext cx="4525282" cy="3811588"/>
          </a:xfrm>
        </p:spPr>
        <p:txBody>
          <a:bodyPr/>
          <a:lstStyle/>
          <a:p>
            <a:endParaRPr lang="en-US" altLang="ja-JP" dirty="0">
              <a:solidFill>
                <a:schemeClr val="tx1">
                  <a:lumMod val="65000"/>
                  <a:lumOff val="35000"/>
                </a:schemeClr>
              </a:solidFill>
            </a:endParaRPr>
          </a:p>
          <a:p>
            <a:r>
              <a:rPr lang="en-US" altLang="ja-JP" sz="2400" dirty="0"/>
              <a:t>ABC</a:t>
            </a:r>
            <a:r>
              <a:rPr lang="ja-JP" altLang="en-US" sz="2400" dirty="0"/>
              <a:t>記譜法は</a:t>
            </a:r>
            <a:r>
              <a:rPr lang="ja-JP" altLang="en-US" sz="2400" dirty="0">
                <a:hlinkClick r:id="rId3" tooltip="アスキー文字"/>
              </a:rPr>
              <a:t>アスキー文字</a:t>
            </a:r>
            <a:r>
              <a:rPr lang="ja-JP" altLang="en-US" sz="2400" dirty="0"/>
              <a:t>を並べて譜面を表現できるように考案された記法である</a:t>
            </a:r>
            <a:endParaRPr lang="en-US" altLang="ja-JP" sz="2400" dirty="0">
              <a:solidFill>
                <a:srgbClr val="FF0000"/>
              </a:solidFill>
            </a:endParaRPr>
          </a:p>
          <a:p>
            <a:r>
              <a:rPr lang="ja-JP" altLang="en-US" sz="2400" dirty="0"/>
              <a:t>音高を表すアルファベットと、音長を表す数字、その他の若干の記号を組み合わせて表記する。</a:t>
            </a:r>
            <a:endParaRPr lang="en-US" altLang="ja-JP" sz="2400" dirty="0"/>
          </a:p>
          <a:p>
            <a:endParaRPr kumimoji="1" lang="ja-JP" altLang="en-US" dirty="0"/>
          </a:p>
        </p:txBody>
      </p:sp>
      <p:pic>
        <p:nvPicPr>
          <p:cNvPr id="13" name="図プレースホルダー 12">
            <a:extLst>
              <a:ext uri="{FF2B5EF4-FFF2-40B4-BE49-F238E27FC236}">
                <a16:creationId xmlns:a16="http://schemas.microsoft.com/office/drawing/2014/main" id="{F793F94F-CF72-473E-A00C-0287EC5BFAD1}"/>
              </a:ext>
            </a:extLst>
          </p:cNvPr>
          <p:cNvPicPr>
            <a:picLocks noGrp="1" noChangeAspect="1"/>
          </p:cNvPicPr>
          <p:nvPr>
            <p:ph type="pic" idx="1"/>
          </p:nvPr>
        </p:nvPicPr>
        <p:blipFill rotWithShape="1">
          <a:blip r:embed="rId4">
            <a:extLst>
              <a:ext uri="{28A0092B-C50C-407E-A947-70E740481C1C}">
                <a14:useLocalDpi xmlns:a14="http://schemas.microsoft.com/office/drawing/2010/main" val="0"/>
              </a:ext>
            </a:extLst>
          </a:blip>
          <a:srcRect l="779" t="7571" r="26943" b="164"/>
          <a:stretch/>
        </p:blipFill>
        <p:spPr>
          <a:xfrm>
            <a:off x="4949371" y="1364342"/>
            <a:ext cx="7242629" cy="4496707"/>
          </a:xfrm>
        </p:spPr>
      </p:pic>
    </p:spTree>
    <p:extLst>
      <p:ext uri="{BB962C8B-B14F-4D97-AF65-F5344CB8AC3E}">
        <p14:creationId xmlns:p14="http://schemas.microsoft.com/office/powerpoint/2010/main" val="221377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33228B-FF54-4AFA-972A-04929CF079B9}"/>
              </a:ext>
            </a:extLst>
          </p:cNvPr>
          <p:cNvSpPr>
            <a:spLocks noGrp="1"/>
          </p:cNvSpPr>
          <p:nvPr>
            <p:ph type="ctrTitle"/>
          </p:nvPr>
        </p:nvSpPr>
        <p:spPr>
          <a:xfrm>
            <a:off x="412953" y="752168"/>
            <a:ext cx="6539389" cy="1163718"/>
          </a:xfrm>
        </p:spPr>
        <p:txBody>
          <a:bodyPr>
            <a:normAutofit fontScale="90000"/>
          </a:bodyPr>
          <a:lstStyle/>
          <a:p>
            <a:pPr algn="l"/>
            <a:r>
              <a:rPr lang="en-US" altLang="ja-JP" dirty="0"/>
              <a:t>a</a:t>
            </a:r>
            <a:r>
              <a:rPr kumimoji="1" lang="en-US" altLang="ja-JP" dirty="0"/>
              <a:t>bc.js</a:t>
            </a:r>
            <a:r>
              <a:rPr kumimoji="1" lang="ja-JP" altLang="en-US" dirty="0"/>
              <a:t>コード</a:t>
            </a:r>
            <a:r>
              <a:rPr kumimoji="1" lang="en-US" altLang="ja-JP" dirty="0"/>
              <a:t>(HTML)</a:t>
            </a:r>
            <a:endParaRPr kumimoji="1" lang="ja-JP" altLang="en-US" dirty="0"/>
          </a:p>
        </p:txBody>
      </p:sp>
      <p:sp>
        <p:nvSpPr>
          <p:cNvPr id="3" name="字幕 2">
            <a:extLst>
              <a:ext uri="{FF2B5EF4-FFF2-40B4-BE49-F238E27FC236}">
                <a16:creationId xmlns:a16="http://schemas.microsoft.com/office/drawing/2014/main" id="{F04BCC1E-EC1D-482E-8792-AEC2623F34A1}"/>
              </a:ext>
            </a:extLst>
          </p:cNvPr>
          <p:cNvSpPr>
            <a:spLocks noGrp="1"/>
          </p:cNvSpPr>
          <p:nvPr>
            <p:ph type="subTitle" idx="1"/>
          </p:nvPr>
        </p:nvSpPr>
        <p:spPr>
          <a:xfrm>
            <a:off x="412954" y="2316311"/>
            <a:ext cx="4984955" cy="2573594"/>
          </a:xfrm>
        </p:spPr>
        <p:txBody>
          <a:bodyPr>
            <a:normAutofit/>
          </a:bodyPr>
          <a:lstStyle/>
          <a:p>
            <a:pPr algn="l"/>
            <a:r>
              <a:rPr lang="ja-JP" altLang="en-US" sz="3200" dirty="0"/>
              <a:t>コードはテキストボックスを作り</a:t>
            </a:r>
            <a:endParaRPr lang="en-US" altLang="ja-JP" sz="3200" dirty="0"/>
          </a:p>
          <a:p>
            <a:pPr algn="l"/>
            <a:r>
              <a:rPr lang="ja-JP" altLang="en-US" sz="3200" dirty="0"/>
              <a:t>テキストボックスと</a:t>
            </a:r>
            <a:r>
              <a:rPr lang="en-US" altLang="ja-JP" sz="3200" dirty="0"/>
              <a:t>abc.js</a:t>
            </a:r>
            <a:r>
              <a:rPr lang="ja-JP" altLang="en-US" sz="3200" dirty="0"/>
              <a:t>を</a:t>
            </a:r>
            <a:r>
              <a:rPr lang="en-US" altLang="ja-JP" sz="3200" dirty="0"/>
              <a:t>ID</a:t>
            </a:r>
            <a:r>
              <a:rPr lang="ja-JP" altLang="en-US" sz="3200" dirty="0"/>
              <a:t>タグで一致させます。</a:t>
            </a:r>
            <a:endParaRPr lang="en-US" altLang="ja-JP" sz="3200" dirty="0"/>
          </a:p>
        </p:txBody>
      </p:sp>
      <p:pic>
        <p:nvPicPr>
          <p:cNvPr id="5" name="図 4">
            <a:extLst>
              <a:ext uri="{FF2B5EF4-FFF2-40B4-BE49-F238E27FC236}">
                <a16:creationId xmlns:a16="http://schemas.microsoft.com/office/drawing/2014/main" id="{BDF8E0D4-8783-4EB8-AD8C-56DFE5613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4114" y="2316311"/>
            <a:ext cx="6249134" cy="3789521"/>
          </a:xfrm>
          <a:prstGeom prst="rect">
            <a:avLst/>
          </a:prstGeom>
        </p:spPr>
      </p:pic>
    </p:spTree>
    <p:extLst>
      <p:ext uri="{BB962C8B-B14F-4D97-AF65-F5344CB8AC3E}">
        <p14:creationId xmlns:p14="http://schemas.microsoft.com/office/powerpoint/2010/main" val="338344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B24FE5-D471-40D0-8FCC-401F33D312B2}"/>
              </a:ext>
            </a:extLst>
          </p:cNvPr>
          <p:cNvSpPr>
            <a:spLocks noGrp="1"/>
          </p:cNvSpPr>
          <p:nvPr>
            <p:ph type="title"/>
          </p:nvPr>
        </p:nvSpPr>
        <p:spPr>
          <a:xfrm>
            <a:off x="838200" y="321582"/>
            <a:ext cx="7580086" cy="1477328"/>
          </a:xfrm>
        </p:spPr>
        <p:txBody>
          <a:bodyPr/>
          <a:lstStyle/>
          <a:p>
            <a:r>
              <a:rPr lang="ja-JP" altLang="en-US" dirty="0"/>
              <a:t>楽譜表示の仕方</a:t>
            </a:r>
            <a:br>
              <a:rPr lang="en-US" altLang="ja-JP" dirty="0"/>
            </a:br>
            <a:r>
              <a:rPr lang="en-US" altLang="ja-JP" dirty="0"/>
              <a:t>(abc-audio.css)</a:t>
            </a:r>
            <a:endParaRPr kumimoji="1" lang="ja-JP" altLang="en-US" dirty="0"/>
          </a:p>
        </p:txBody>
      </p:sp>
      <p:pic>
        <p:nvPicPr>
          <p:cNvPr id="5" name="コンテンツ プレースホルダー 4">
            <a:extLst>
              <a:ext uri="{FF2B5EF4-FFF2-40B4-BE49-F238E27FC236}">
                <a16:creationId xmlns:a16="http://schemas.microsoft.com/office/drawing/2014/main" id="{07AE080D-02D9-4DCF-ADEA-7E4CBE3E8A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9086" y="1912710"/>
            <a:ext cx="4601028" cy="4351338"/>
          </a:xfrm>
        </p:spPr>
      </p:pic>
      <p:sp>
        <p:nvSpPr>
          <p:cNvPr id="8" name="テキスト ボックス 7">
            <a:extLst>
              <a:ext uri="{FF2B5EF4-FFF2-40B4-BE49-F238E27FC236}">
                <a16:creationId xmlns:a16="http://schemas.microsoft.com/office/drawing/2014/main" id="{35339C91-49FC-466D-BA0C-C93B8829C496}"/>
              </a:ext>
            </a:extLst>
          </p:cNvPr>
          <p:cNvSpPr txBox="1"/>
          <p:nvPr/>
        </p:nvSpPr>
        <p:spPr>
          <a:xfrm>
            <a:off x="838200" y="1912710"/>
            <a:ext cx="6027057" cy="4524315"/>
          </a:xfrm>
          <a:prstGeom prst="rect">
            <a:avLst/>
          </a:prstGeom>
          <a:noFill/>
        </p:spPr>
        <p:txBody>
          <a:bodyPr wrap="square" rtlCol="0">
            <a:spAutoFit/>
          </a:bodyPr>
          <a:lstStyle/>
          <a:p>
            <a:r>
              <a:rPr lang="en-US" altLang="ja-JP" sz="3200" dirty="0">
                <a:solidFill>
                  <a:srgbClr val="FF0000"/>
                </a:solidFill>
              </a:rPr>
              <a:t>@keyframes</a:t>
            </a:r>
          </a:p>
          <a:p>
            <a:r>
              <a:rPr lang="ja-JP" altLang="en-US" sz="3200" dirty="0"/>
              <a:t>アニメーションの流れに沿ったキーフレーム </a:t>
            </a:r>
            <a:r>
              <a:rPr lang="en-US" altLang="ja-JP" sz="3200" dirty="0"/>
              <a:t>(</a:t>
            </a:r>
            <a:r>
              <a:rPr lang="ja-JP" altLang="en-US" sz="3200" dirty="0"/>
              <a:t>または中間地点</a:t>
            </a:r>
            <a:r>
              <a:rPr lang="en-US" altLang="ja-JP" sz="3200" dirty="0"/>
              <a:t>) </a:t>
            </a:r>
            <a:r>
              <a:rPr lang="ja-JP" altLang="en-US" sz="3200" dirty="0"/>
              <a:t>のスタイルを定義することによって、一連の </a:t>
            </a:r>
            <a:r>
              <a:rPr lang="en-US" altLang="ja-JP" sz="3200" dirty="0"/>
              <a:t>CSS </a:t>
            </a:r>
            <a:r>
              <a:rPr lang="ja-JP" altLang="en-US" sz="3200" dirty="0"/>
              <a:t>アニメーションの中間ステップを制御します。</a:t>
            </a:r>
            <a:endParaRPr lang="en-US" altLang="ja-JP" sz="3200" dirty="0"/>
          </a:p>
          <a:p>
            <a:r>
              <a:rPr lang="ja-JP" altLang="en-US" sz="3200" dirty="0"/>
              <a:t>楽譜表示をする時に使用しております。</a:t>
            </a:r>
            <a:endParaRPr kumimoji="1" lang="ja-JP" altLang="en-US" sz="3200" dirty="0"/>
          </a:p>
        </p:txBody>
      </p:sp>
    </p:spTree>
    <p:extLst>
      <p:ext uri="{BB962C8B-B14F-4D97-AF65-F5344CB8AC3E}">
        <p14:creationId xmlns:p14="http://schemas.microsoft.com/office/powerpoint/2010/main" val="30529671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581</TotalTime>
  <Words>982</Words>
  <Application>Microsoft Office PowerPoint</Application>
  <PresentationFormat>ワイド画面</PresentationFormat>
  <Paragraphs>107</Paragraphs>
  <Slides>20</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游ゴシック</vt:lpstr>
      <vt:lpstr>游ゴシック Light</vt:lpstr>
      <vt:lpstr>Arial</vt:lpstr>
      <vt:lpstr>Consolas</vt:lpstr>
      <vt:lpstr>Wingdings</vt:lpstr>
      <vt:lpstr>Office テーマ</vt:lpstr>
      <vt:lpstr>WEBピアノの解説</vt:lpstr>
      <vt:lpstr>WEBピアノに関して</vt:lpstr>
      <vt:lpstr>ピアノのHTML</vt:lpstr>
      <vt:lpstr>音符 休符　</vt:lpstr>
      <vt:lpstr>色の変更はCSS</vt:lpstr>
      <vt:lpstr>abc.jsについて</vt:lpstr>
      <vt:lpstr>abc.jsとは?</vt:lpstr>
      <vt:lpstr>abc.jsコード(HTML)</vt:lpstr>
      <vt:lpstr>楽譜表示の仕方 (abc-audio.css)</vt:lpstr>
      <vt:lpstr>abc.jsコード(test.js)</vt:lpstr>
      <vt:lpstr>Javascriptイベント処理</vt:lpstr>
      <vt:lpstr>ピアノの鍵盤を押した時の処理</vt:lpstr>
      <vt:lpstr>Elementとは？</vt:lpstr>
      <vt:lpstr>Documentとは？  (インターフェース)</vt:lpstr>
      <vt:lpstr>オーディオ 再生 停止が必要な理由</vt:lpstr>
      <vt:lpstr>オーディオ再生の詳しい処理</vt:lpstr>
      <vt:lpstr>オーディオ停止(フェードアウト) </vt:lpstr>
      <vt:lpstr>メソッド一覧①</vt:lpstr>
      <vt:lpstr>メソッド一覧②</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WEB解説</dc:title>
  <dc:creator>長島 光琉</dc:creator>
  <cp:lastModifiedBy>長島 光琉</cp:lastModifiedBy>
  <cp:revision>48</cp:revision>
  <dcterms:created xsi:type="dcterms:W3CDTF">2022-01-12T04:52:42Z</dcterms:created>
  <dcterms:modified xsi:type="dcterms:W3CDTF">2022-01-26T06:11:58Z</dcterms:modified>
</cp:coreProperties>
</file>