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307" r:id="rId3"/>
    <p:sldId id="260" r:id="rId4"/>
    <p:sldId id="309" r:id="rId5"/>
    <p:sldId id="310" r:id="rId6"/>
    <p:sldId id="276" r:id="rId7"/>
    <p:sldId id="283" r:id="rId8"/>
    <p:sldId id="298" r:id="rId9"/>
    <p:sldId id="311" r:id="rId10"/>
    <p:sldId id="295" r:id="rId11"/>
    <p:sldId id="296" r:id="rId12"/>
    <p:sldId id="308" r:id="rId13"/>
    <p:sldId id="306" r:id="rId14"/>
    <p:sldId id="266" r:id="rId15"/>
    <p:sldId id="302" r:id="rId16"/>
    <p:sldId id="305" r:id="rId17"/>
    <p:sldId id="30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>
        <p:scale>
          <a:sx n="66" d="100"/>
          <a:sy n="66" d="100"/>
        </p:scale>
        <p:origin x="858" y="7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 dirty="0"/>
              <a:t>b</a:t>
            </a:r>
            <a:r>
              <a:rPr kumimoji="1" lang="en-US" altLang="ja-JP" sz="1200" b="1" dirty="0"/>
              <a:t>it composer</a:t>
            </a:r>
            <a:r>
              <a:rPr kumimoji="1" lang="ja-JP" altLang="en-US" sz="1200" b="1" dirty="0"/>
              <a:t>の機能</a:t>
            </a:r>
            <a:endParaRPr kumimoji="1" lang="en-US" altLang="ja-JP" sz="1200" b="1" dirty="0"/>
          </a:p>
          <a:p>
            <a:pPr algn="l"/>
            <a:r>
              <a:rPr kumimoji="1" lang="ja-JP" altLang="en-US" sz="1200" dirty="0"/>
              <a:t> 鍵盤から音楽データを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のサーバに送信してオリジナルのゲーム音楽風の</a:t>
            </a:r>
            <a:r>
              <a:rPr lang="ja-JP" altLang="en-US" sz="1200" dirty="0"/>
              <a:t>曲を聴いたり</a:t>
            </a:r>
            <a:endParaRPr lang="en-US" altLang="ja-JP" sz="1200" dirty="0"/>
          </a:p>
          <a:p>
            <a:pPr algn="l"/>
            <a:r>
              <a:rPr lang="ja-JP" altLang="en-US" sz="1200" dirty="0"/>
              <a:t>・曲をダウンロードできる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1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9"/>
            <a:ext cx="6917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とは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の機能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800" dirty="0"/>
              <a:t>WEBGUI</a:t>
            </a:r>
            <a:r>
              <a:rPr kumimoji="1" lang="ja-JP" altLang="en-US" sz="2800" dirty="0"/>
              <a:t>の振る舞い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システムの構成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自動作曲①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自動作曲の方法②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WEBGUI</a:t>
            </a:r>
            <a:r>
              <a:rPr lang="ja-JP" altLang="en-US" sz="2800" dirty="0"/>
              <a:t>の仕組み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デモンストレーション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メンバー紹介</a:t>
            </a: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527050"/>
            <a:ext cx="8256814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95" y="2357483"/>
            <a:ext cx="11631385" cy="40522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 dirty="0"/>
              <a:t>・</a:t>
            </a:r>
            <a:r>
              <a:rPr lang="ja-JP" altLang="en-US" sz="3600" dirty="0"/>
              <a:t>ユーザーは</a:t>
            </a:r>
            <a:r>
              <a:rPr kumimoji="1" lang="ja-JP" altLang="en-US" sz="3600" dirty="0"/>
              <a:t>鍵盤から音楽データを</a:t>
            </a:r>
            <a:r>
              <a:rPr kumimoji="1" lang="en-US" altLang="ja-JP" sz="3600" dirty="0"/>
              <a:t>AI</a:t>
            </a:r>
            <a:r>
              <a:rPr kumimoji="1" lang="ja-JP" altLang="en-US" sz="3600" dirty="0"/>
              <a:t>のサーバに送信してオリジナルのゲーム音楽風の</a:t>
            </a:r>
            <a:r>
              <a:rPr lang="ja-JP" altLang="en-US" sz="3600" dirty="0"/>
              <a:t>曲をダウンロードして聞くこともできます</a:t>
            </a:r>
            <a:r>
              <a:rPr lang="ja-JP" altLang="en-US" sz="4000" dirty="0"/>
              <a:t>。</a:t>
            </a:r>
            <a:endParaRPr kumimoji="1" lang="ja-JP" altLang="en-US" sz="5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F5EE5A-F1DB-4AAF-B3AD-14EB82B540EB}"/>
              </a:ext>
            </a:extLst>
          </p:cNvPr>
          <p:cNvSpPr/>
          <p:nvPr/>
        </p:nvSpPr>
        <p:spPr>
          <a:xfrm>
            <a:off x="8268101" y="0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r>
              <a:rPr kumimoji="1" lang="ja-JP" altLang="en-US" sz="4800" b="1" dirty="0"/>
              <a:t>の</a:t>
            </a:r>
            <a:r>
              <a:rPr lang="ja-JP" altLang="en-US" sz="4800" b="1" dirty="0"/>
              <a:t>操作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75" y="2075247"/>
            <a:ext cx="7801991" cy="3831771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47DF9-D26C-401C-B92F-78096A655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32000"/>
            <a:ext cx="3209698" cy="2101225"/>
          </a:xfrm>
        </p:spPr>
        <p:txBody>
          <a:bodyPr/>
          <a:lstStyle/>
          <a:p>
            <a:r>
              <a:rPr lang="ja-JP" altLang="en-US" sz="2800" dirty="0"/>
              <a:t>①楽譜</a:t>
            </a:r>
            <a:endParaRPr lang="en-US" altLang="ja-JP" sz="2800" dirty="0"/>
          </a:p>
          <a:p>
            <a:r>
              <a:rPr kumimoji="1" lang="ja-JP" altLang="en-US" sz="2800" dirty="0"/>
              <a:t>②</a:t>
            </a:r>
            <a:r>
              <a:rPr lang="ja-JP" altLang="en-US" sz="2800" dirty="0"/>
              <a:t>ピアノ</a:t>
            </a:r>
            <a:endParaRPr lang="en-US" altLang="ja-JP" sz="2800" dirty="0"/>
          </a:p>
          <a:p>
            <a:r>
              <a:rPr lang="ja-JP" altLang="en-US" sz="2800" dirty="0"/>
              <a:t>③音符 休符</a:t>
            </a:r>
            <a:endParaRPr lang="en-US" altLang="ja-JP" sz="2800" dirty="0"/>
          </a:p>
          <a:p>
            <a:r>
              <a:rPr lang="ja-JP" altLang="en-US" sz="2800" dirty="0"/>
              <a:t>④送信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44495AE-7036-4E44-A4F9-DD8DD1DF373E}"/>
              </a:ext>
            </a:extLst>
          </p:cNvPr>
          <p:cNvSpPr/>
          <p:nvPr/>
        </p:nvSpPr>
        <p:spPr>
          <a:xfrm>
            <a:off x="9967857" y="2216578"/>
            <a:ext cx="783925" cy="630487"/>
          </a:xfrm>
          <a:prstGeom prst="wedgeRectCallout">
            <a:avLst>
              <a:gd name="adj1" fmla="val -94537"/>
              <a:gd name="adj2" fmla="val 98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0AE4DAF-C04F-4B05-86A7-994D5991264B}"/>
              </a:ext>
            </a:extLst>
          </p:cNvPr>
          <p:cNvSpPr/>
          <p:nvPr/>
        </p:nvSpPr>
        <p:spPr>
          <a:xfrm>
            <a:off x="5092918" y="3569776"/>
            <a:ext cx="653143" cy="563449"/>
          </a:xfrm>
          <a:prstGeom prst="wedgeRectCallout">
            <a:avLst>
              <a:gd name="adj1" fmla="val 136945"/>
              <a:gd name="adj2" fmla="val 8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5F59958-6ED0-4C0B-B036-11030E727154}"/>
              </a:ext>
            </a:extLst>
          </p:cNvPr>
          <p:cNvSpPr/>
          <p:nvPr/>
        </p:nvSpPr>
        <p:spPr>
          <a:xfrm>
            <a:off x="4869926" y="4738397"/>
            <a:ext cx="653143" cy="563449"/>
          </a:xfrm>
          <a:prstGeom prst="wedgeRectCallout">
            <a:avLst>
              <a:gd name="adj1" fmla="val -45276"/>
              <a:gd name="adj2" fmla="val 779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342CBC3-3645-4FD8-98CB-5018117D9859}"/>
              </a:ext>
            </a:extLst>
          </p:cNvPr>
          <p:cNvSpPr/>
          <p:nvPr/>
        </p:nvSpPr>
        <p:spPr>
          <a:xfrm>
            <a:off x="10865982" y="4133225"/>
            <a:ext cx="653143" cy="656397"/>
          </a:xfrm>
          <a:prstGeom prst="wedgeRectCallout">
            <a:avLst>
              <a:gd name="adj1" fmla="val -107499"/>
              <a:gd name="adj2" fmla="val 160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87527" y="3817490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5058574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904</Words>
  <Application>Microsoft Office PowerPoint</Application>
  <PresentationFormat>ワイド画面</PresentationFormat>
  <Paragraphs>160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Roboto</vt:lpstr>
      <vt:lpstr>游ゴシック</vt:lpstr>
      <vt:lpstr>游ゴシック Light</vt:lpstr>
      <vt:lpstr>Arial</vt:lpstr>
      <vt:lpstr>Cambria Math</vt:lpstr>
      <vt:lpstr>Trebuchet MS</vt:lpstr>
      <vt:lpstr>Office テーマ</vt:lpstr>
      <vt:lpstr>第三回プレゼンテーション</vt:lpstr>
      <vt:lpstr>目次</vt:lpstr>
      <vt:lpstr>bit composerとは</vt:lpstr>
      <vt:lpstr>bit composerの機能</vt:lpstr>
      <vt:lpstr>WEBGUIの操作</vt:lpstr>
      <vt:lpstr>システムの構成</vt:lpstr>
      <vt:lpstr>自動作曲の方法について①</vt:lpstr>
      <vt:lpstr>自動作曲の方法について②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336</cp:revision>
  <dcterms:created xsi:type="dcterms:W3CDTF">2021-09-27T05:00:21Z</dcterms:created>
  <dcterms:modified xsi:type="dcterms:W3CDTF">2022-01-28T00:35:25Z</dcterms:modified>
</cp:coreProperties>
</file>