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9" r:id="rId2"/>
    <p:sldId id="307" r:id="rId3"/>
    <p:sldId id="260" r:id="rId4"/>
    <p:sldId id="276" r:id="rId5"/>
    <p:sldId id="310" r:id="rId6"/>
    <p:sldId id="283" r:id="rId7"/>
    <p:sldId id="298" r:id="rId8"/>
    <p:sldId id="311" r:id="rId9"/>
    <p:sldId id="295" r:id="rId10"/>
    <p:sldId id="296" r:id="rId11"/>
    <p:sldId id="308" r:id="rId12"/>
    <p:sldId id="306" r:id="rId13"/>
    <p:sldId id="266" r:id="rId14"/>
    <p:sldId id="302" r:id="rId15"/>
    <p:sldId id="305" r:id="rId16"/>
    <p:sldId id="30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D5E8CC"/>
    <a:srgbClr val="70AD4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410" autoAdjust="0"/>
  </p:normalViewPr>
  <p:slideViewPr>
    <p:cSldViewPr snapToGrid="0">
      <p:cViewPr>
        <p:scale>
          <a:sx n="74" d="100"/>
          <a:sy n="74" d="100"/>
        </p:scale>
        <p:origin x="68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</dgm:ptLst>
  <dgm:cxnLst>
    <dgm:cxn modelId="{A1E63FBA-2688-4614-850D-055F47218354}" type="presOf" srcId="{6EDD14C0-30A2-41E2-80FF-7762D8EFBBB5}" destId="{269AD6AD-28DD-4C98-9C4B-C848C5056550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5" y="983672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発表の流れ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1370008" y="2091670"/>
            <a:ext cx="6917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アプリの概要と使い方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</a:t>
            </a:r>
            <a:r>
              <a:rPr lang="ja-JP" altLang="en-US" sz="2800" dirty="0"/>
              <a:t>ページについて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続きのメロディを</a:t>
            </a:r>
            <a:r>
              <a:rPr lang="en-US" altLang="ja-JP" sz="3200" dirty="0"/>
              <a:t>AI</a:t>
            </a:r>
            <a:r>
              <a:rPr lang="ja-JP" altLang="en-US" sz="3200" dirty="0"/>
              <a:t>が自動作曲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669" y="3544318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18107"/>
            <a:ext cx="7801991" cy="3831771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1265414" y="2652689"/>
            <a:ext cx="5877258" cy="3751268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2309218" y="4339264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04ABD9B-C6D9-43B5-AD48-419DA111DE96}"/>
              </a:ext>
            </a:extLst>
          </p:cNvPr>
          <p:cNvSpPr/>
          <p:nvPr/>
        </p:nvSpPr>
        <p:spPr>
          <a:xfrm rot="16200000">
            <a:off x="4746020" y="3498539"/>
            <a:ext cx="441666" cy="54032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フローチャート: 結合子 36">
                <a:extLst>
                  <a:ext uri="{FF2B5EF4-FFF2-40B4-BE49-F238E27FC236}">
                    <a16:creationId xmlns:a16="http://schemas.microsoft.com/office/drawing/2014/main" id="{ED54FD4D-7CE9-4FC4-B6BF-4552E48264FD}"/>
                  </a:ext>
                </a:extLst>
              </p:cNvPr>
              <p:cNvSpPr/>
              <p:nvPr/>
            </p:nvSpPr>
            <p:spPr>
              <a:xfrm>
                <a:off x="8331587" y="5483801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7" name="フローチャート: 結合子 36">
                <a:extLst>
                  <a:ext uri="{FF2B5EF4-FFF2-40B4-BE49-F238E27FC236}">
                    <a16:creationId xmlns:a16="http://schemas.microsoft.com/office/drawing/2014/main" id="{ED54FD4D-7CE9-4FC4-B6BF-4552E482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87" y="5483801"/>
                <a:ext cx="767457" cy="710172"/>
              </a:xfrm>
              <a:prstGeom prst="flowChartConnector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3BD59BE-A7FD-41E3-AAA4-CBB11BAE5479}"/>
              </a:ext>
            </a:extLst>
          </p:cNvPr>
          <p:cNvSpPr/>
          <p:nvPr/>
        </p:nvSpPr>
        <p:spPr>
          <a:xfrm>
            <a:off x="7953555" y="2769079"/>
            <a:ext cx="3665536" cy="38301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フローチャート: 結合子 37">
                <a:extLst>
                  <a:ext uri="{FF2B5EF4-FFF2-40B4-BE49-F238E27FC236}">
                    <a16:creationId xmlns:a16="http://schemas.microsoft.com/office/drawing/2014/main" id="{50B26038-E885-4435-87CA-12164F4AEF46}"/>
                  </a:ext>
                </a:extLst>
              </p:cNvPr>
              <p:cNvSpPr/>
              <p:nvPr/>
            </p:nvSpPr>
            <p:spPr>
              <a:xfrm>
                <a:off x="8318484" y="4278326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フローチャート: 結合子 37">
                <a:extLst>
                  <a:ext uri="{FF2B5EF4-FFF2-40B4-BE49-F238E27FC236}">
                    <a16:creationId xmlns:a16="http://schemas.microsoft.com/office/drawing/2014/main" id="{50B26038-E885-4435-87CA-12164F4AE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84" y="4278326"/>
                <a:ext cx="767457" cy="710172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0D21D87D-F36D-42BD-B596-65258EBC64DC}"/>
                  </a:ext>
                </a:extLst>
              </p:cNvPr>
              <p:cNvSpPr/>
              <p:nvPr/>
            </p:nvSpPr>
            <p:spPr>
              <a:xfrm>
                <a:off x="8331587" y="3017493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0D21D87D-F36D-42BD-B596-65258EBC6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87" y="3017493"/>
                <a:ext cx="767457" cy="710172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7AC6EDF-C295-471F-973B-1F147A7677E6}"/>
              </a:ext>
            </a:extLst>
          </p:cNvPr>
          <p:cNvSpPr txBox="1"/>
          <p:nvPr/>
        </p:nvSpPr>
        <p:spPr>
          <a:xfrm>
            <a:off x="9252277" y="3101251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70AD47"/>
                </a:solidFill>
              </a:rPr>
              <a:t>現在の出力</a:t>
            </a:r>
            <a:endParaRPr kumimoji="1" lang="ja-JP" altLang="en-US" sz="2800" dirty="0">
              <a:solidFill>
                <a:srgbClr val="70AD47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5AC608-72EE-4666-BF3D-B9E43ED6A2C1}"/>
              </a:ext>
            </a:extLst>
          </p:cNvPr>
          <p:cNvSpPr txBox="1"/>
          <p:nvPr/>
        </p:nvSpPr>
        <p:spPr>
          <a:xfrm>
            <a:off x="9252277" y="4339264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472C4"/>
                </a:solidFill>
              </a:rPr>
              <a:t>現在の記憶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4740387-C9C2-46F6-ACF1-0A688EE01AF6}"/>
              </a:ext>
            </a:extLst>
          </p:cNvPr>
          <p:cNvSpPr txBox="1"/>
          <p:nvPr/>
        </p:nvSpPr>
        <p:spPr>
          <a:xfrm>
            <a:off x="9252277" y="5577277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ED7D31"/>
                </a:solidFill>
              </a:rPr>
              <a:t>現在の入力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AI</a:t>
            </a:r>
            <a:r>
              <a:rPr kumimoji="1" lang="ja-JP" altLang="en-US" sz="4400" dirty="0"/>
              <a:t>がメロディを作る仕組み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86041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743</Words>
  <Application>Microsoft Office PowerPoint</Application>
  <PresentationFormat>ワイド画面</PresentationFormat>
  <Paragraphs>126</Paragraphs>
  <Slides>16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Roboto</vt:lpstr>
      <vt:lpstr>Trebuchet MS</vt:lpstr>
      <vt:lpstr>Office テーマ</vt:lpstr>
      <vt:lpstr>PowerPoint プレゼンテーション</vt:lpstr>
      <vt:lpstr>発表の流れ</vt:lpstr>
      <vt:lpstr>bit composerとは</vt:lpstr>
      <vt:lpstr>システムの構成</vt:lpstr>
      <vt:lpstr>WEBGUI</vt:lpstr>
      <vt:lpstr>自動作曲の方法について</vt:lpstr>
      <vt:lpstr>AIがメロディを作る仕組み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345</cp:revision>
  <dcterms:created xsi:type="dcterms:W3CDTF">2021-09-27T05:00:21Z</dcterms:created>
  <dcterms:modified xsi:type="dcterms:W3CDTF">2022-02-11T05:50:43Z</dcterms:modified>
</cp:coreProperties>
</file>