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09" r:id="rId2"/>
    <p:sldId id="461" r:id="rId3"/>
    <p:sldId id="583" r:id="rId4"/>
    <p:sldId id="610" r:id="rId5"/>
    <p:sldId id="611" r:id="rId6"/>
    <p:sldId id="637" r:id="rId7"/>
    <p:sldId id="646" r:id="rId8"/>
    <p:sldId id="616" r:id="rId9"/>
    <p:sldId id="618" r:id="rId10"/>
    <p:sldId id="619" r:id="rId11"/>
    <p:sldId id="621" r:id="rId12"/>
    <p:sldId id="622" r:id="rId13"/>
    <p:sldId id="626" r:id="rId14"/>
    <p:sldId id="623" r:id="rId15"/>
    <p:sldId id="625" r:id="rId16"/>
    <p:sldId id="642" r:id="rId17"/>
    <p:sldId id="633" r:id="rId18"/>
    <p:sldId id="645" r:id="rId19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 autoAdjust="0"/>
    <p:restoredTop sz="94438" autoAdjust="0"/>
  </p:normalViewPr>
  <p:slideViewPr>
    <p:cSldViewPr snapToObjects="1">
      <p:cViewPr varScale="1">
        <p:scale>
          <a:sx n="85" d="100"/>
          <a:sy n="85" d="100"/>
        </p:scale>
        <p:origin x="845" y="7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2020/9/24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13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2020/9/24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9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83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0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62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2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8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9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75586" y="6453336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pPr algn="ctr"/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202673" y="836712"/>
            <a:ext cx="1793004" cy="1770062"/>
            <a:chOff x="3347" y="572"/>
            <a:chExt cx="1016" cy="1003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347" y="572"/>
              <a:ext cx="1016" cy="1003"/>
            </a:xfrm>
            <a:custGeom>
              <a:avLst/>
              <a:gdLst>
                <a:gd name="T0" fmla="*/ 1189 w 2343"/>
                <a:gd name="T1" fmla="*/ 2128 h 2280"/>
                <a:gd name="T2" fmla="*/ 1226 w 2343"/>
                <a:gd name="T3" fmla="*/ 2156 h 2280"/>
                <a:gd name="T4" fmla="*/ 669 w 2343"/>
                <a:gd name="T5" fmla="*/ 1624 h 2280"/>
                <a:gd name="T6" fmla="*/ 1724 w 2343"/>
                <a:gd name="T7" fmla="*/ 1589 h 2280"/>
                <a:gd name="T8" fmla="*/ 1608 w 2343"/>
                <a:gd name="T9" fmla="*/ 1587 h 2280"/>
                <a:gd name="T10" fmla="*/ 957 w 2343"/>
                <a:gd name="T11" fmla="*/ 1811 h 2280"/>
                <a:gd name="T12" fmla="*/ 1452 w 2343"/>
                <a:gd name="T13" fmla="*/ 1653 h 2280"/>
                <a:gd name="T14" fmla="*/ 1415 w 2343"/>
                <a:gd name="T15" fmla="*/ 1755 h 2280"/>
                <a:gd name="T16" fmla="*/ 1211 w 2343"/>
                <a:gd name="T17" fmla="*/ 1805 h 2280"/>
                <a:gd name="T18" fmla="*/ 1178 w 2343"/>
                <a:gd name="T19" fmla="*/ 1707 h 2280"/>
                <a:gd name="T20" fmla="*/ 940 w 2343"/>
                <a:gd name="T21" fmla="*/ 164 h 2280"/>
                <a:gd name="T22" fmla="*/ 949 w 2343"/>
                <a:gd name="T23" fmla="*/ 139 h 2280"/>
                <a:gd name="T24" fmla="*/ 759 w 2343"/>
                <a:gd name="T25" fmla="*/ 227 h 2280"/>
                <a:gd name="T26" fmla="*/ 762 w 2343"/>
                <a:gd name="T27" fmla="*/ 237 h 2280"/>
                <a:gd name="T28" fmla="*/ 585 w 2343"/>
                <a:gd name="T29" fmla="*/ 194 h 2280"/>
                <a:gd name="T30" fmla="*/ 591 w 2343"/>
                <a:gd name="T31" fmla="*/ 327 h 2280"/>
                <a:gd name="T32" fmla="*/ 493 w 2343"/>
                <a:gd name="T33" fmla="*/ 207 h 2280"/>
                <a:gd name="T34" fmla="*/ 485 w 2343"/>
                <a:gd name="T35" fmla="*/ 434 h 2280"/>
                <a:gd name="T36" fmla="*/ 308 w 2343"/>
                <a:gd name="T37" fmla="*/ 464 h 2280"/>
                <a:gd name="T38" fmla="*/ 391 w 2343"/>
                <a:gd name="T39" fmla="*/ 586 h 2280"/>
                <a:gd name="T40" fmla="*/ 190 w 2343"/>
                <a:gd name="T41" fmla="*/ 795 h 2280"/>
                <a:gd name="T42" fmla="*/ 406 w 2343"/>
                <a:gd name="T43" fmla="*/ 740 h 2280"/>
                <a:gd name="T44" fmla="*/ 152 w 2343"/>
                <a:gd name="T45" fmla="*/ 1123 h 2280"/>
                <a:gd name="T46" fmla="*/ 264 w 2343"/>
                <a:gd name="T47" fmla="*/ 1139 h 2280"/>
                <a:gd name="T48" fmla="*/ 152 w 2343"/>
                <a:gd name="T49" fmla="*/ 1123 h 2280"/>
                <a:gd name="T50" fmla="*/ 242 w 2343"/>
                <a:gd name="T51" fmla="*/ 1459 h 2280"/>
                <a:gd name="T52" fmla="*/ 204 w 2343"/>
                <a:gd name="T53" fmla="*/ 1443 h 2280"/>
                <a:gd name="T54" fmla="*/ 311 w 2343"/>
                <a:gd name="T55" fmla="*/ 1690 h 2280"/>
                <a:gd name="T56" fmla="*/ 325 w 2343"/>
                <a:gd name="T57" fmla="*/ 1686 h 2280"/>
                <a:gd name="T58" fmla="*/ 319 w 2343"/>
                <a:gd name="T59" fmla="*/ 1874 h 2280"/>
                <a:gd name="T60" fmla="*/ 464 w 2343"/>
                <a:gd name="T61" fmla="*/ 1824 h 2280"/>
                <a:gd name="T62" fmla="*/ 340 w 2343"/>
                <a:gd name="T63" fmla="*/ 1943 h 2280"/>
                <a:gd name="T64" fmla="*/ 591 w 2343"/>
                <a:gd name="T65" fmla="*/ 1904 h 2280"/>
                <a:gd name="T66" fmla="*/ 614 w 2343"/>
                <a:gd name="T67" fmla="*/ 2044 h 2280"/>
                <a:gd name="T68" fmla="*/ 744 w 2343"/>
                <a:gd name="T69" fmla="*/ 1937 h 2280"/>
                <a:gd name="T70" fmla="*/ 936 w 2343"/>
                <a:gd name="T71" fmla="*/ 2133 h 2280"/>
                <a:gd name="T72" fmla="*/ 873 w 2343"/>
                <a:gd name="T73" fmla="*/ 1879 h 2280"/>
                <a:gd name="T74" fmla="*/ 1399 w 2343"/>
                <a:gd name="T75" fmla="*/ 131 h 2280"/>
                <a:gd name="T76" fmla="*/ 1384 w 2343"/>
                <a:gd name="T77" fmla="*/ 205 h 2280"/>
                <a:gd name="T78" fmla="*/ 1399 w 2343"/>
                <a:gd name="T79" fmla="*/ 131 h 2280"/>
                <a:gd name="T80" fmla="*/ 1609 w 2343"/>
                <a:gd name="T81" fmla="*/ 272 h 2280"/>
                <a:gd name="T82" fmla="*/ 1605 w 2343"/>
                <a:gd name="T83" fmla="*/ 242 h 2280"/>
                <a:gd name="T84" fmla="*/ 1817 w 2343"/>
                <a:gd name="T85" fmla="*/ 345 h 2280"/>
                <a:gd name="T86" fmla="*/ 1814 w 2343"/>
                <a:gd name="T87" fmla="*/ 357 h 2280"/>
                <a:gd name="T88" fmla="*/ 1991 w 2343"/>
                <a:gd name="T89" fmla="*/ 351 h 2280"/>
                <a:gd name="T90" fmla="*/ 1953 w 2343"/>
                <a:gd name="T91" fmla="*/ 490 h 2280"/>
                <a:gd name="T92" fmla="*/ 2103 w 2343"/>
                <a:gd name="T93" fmla="*/ 434 h 2280"/>
                <a:gd name="T94" fmla="*/ 2033 w 2343"/>
                <a:gd name="T95" fmla="*/ 649 h 2280"/>
                <a:gd name="T96" fmla="*/ 2205 w 2343"/>
                <a:gd name="T97" fmla="*/ 742 h 2280"/>
                <a:gd name="T98" fmla="*/ 2082 w 2343"/>
                <a:gd name="T99" fmla="*/ 842 h 2280"/>
                <a:gd name="T100" fmla="*/ 2211 w 2343"/>
                <a:gd name="T101" fmla="*/ 1092 h 2280"/>
                <a:gd name="T102" fmla="*/ 2022 w 2343"/>
                <a:gd name="T103" fmla="*/ 972 h 2280"/>
                <a:gd name="T104" fmla="*/ 2156 w 2343"/>
                <a:gd name="T105" fmla="*/ 1420 h 2280"/>
                <a:gd name="T106" fmla="*/ 2045 w 2343"/>
                <a:gd name="T107" fmla="*/ 1398 h 2280"/>
                <a:gd name="T108" fmla="*/ 2156 w 2343"/>
                <a:gd name="T109" fmla="*/ 1420 h 2280"/>
                <a:gd name="T110" fmla="*/ 1978 w 2343"/>
                <a:gd name="T111" fmla="*/ 1701 h 2280"/>
                <a:gd name="T112" fmla="*/ 2018 w 2343"/>
                <a:gd name="T113" fmla="*/ 1697 h 2280"/>
                <a:gd name="T114" fmla="*/ 1853 w 2343"/>
                <a:gd name="T115" fmla="*/ 1886 h 2280"/>
                <a:gd name="T116" fmla="*/ 1840 w 2343"/>
                <a:gd name="T117" fmla="*/ 1879 h 2280"/>
                <a:gd name="T118" fmla="*/ 1826 w 2343"/>
                <a:gd name="T119" fmla="*/ 2067 h 2280"/>
                <a:gd name="T120" fmla="*/ 1681 w 2343"/>
                <a:gd name="T121" fmla="*/ 1993 h 2280"/>
                <a:gd name="T122" fmla="*/ 1767 w 2343"/>
                <a:gd name="T123" fmla="*/ 2115 h 2280"/>
                <a:gd name="T124" fmla="*/ 1532 w 2343"/>
                <a:gd name="T125" fmla="*/ 2015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43" h="2280">
                  <a:moveTo>
                    <a:pt x="1296" y="2145"/>
                  </a:moveTo>
                  <a:cubicBezTo>
                    <a:pt x="1325" y="2141"/>
                    <a:pt x="1354" y="2139"/>
                    <a:pt x="1375" y="2141"/>
                  </a:cubicBezTo>
                  <a:cubicBezTo>
                    <a:pt x="1410" y="2145"/>
                    <a:pt x="1446" y="2162"/>
                    <a:pt x="1475" y="2183"/>
                  </a:cubicBezTo>
                  <a:cubicBezTo>
                    <a:pt x="1503" y="2204"/>
                    <a:pt x="1526" y="2229"/>
                    <a:pt x="1535" y="2251"/>
                  </a:cubicBezTo>
                  <a:cubicBezTo>
                    <a:pt x="1482" y="2269"/>
                    <a:pt x="1406" y="2280"/>
                    <a:pt x="1346" y="2279"/>
                  </a:cubicBezTo>
                  <a:cubicBezTo>
                    <a:pt x="1290" y="2278"/>
                    <a:pt x="1228" y="2229"/>
                    <a:pt x="1206" y="2176"/>
                  </a:cubicBezTo>
                  <a:cubicBezTo>
                    <a:pt x="1196" y="2151"/>
                    <a:pt x="1177" y="2154"/>
                    <a:pt x="1189" y="2128"/>
                  </a:cubicBezTo>
                  <a:cubicBezTo>
                    <a:pt x="1205" y="2093"/>
                    <a:pt x="1227" y="2049"/>
                    <a:pt x="1250" y="2020"/>
                  </a:cubicBezTo>
                  <a:cubicBezTo>
                    <a:pt x="1298" y="1961"/>
                    <a:pt x="1399" y="1908"/>
                    <a:pt x="1448" y="1890"/>
                  </a:cubicBezTo>
                  <a:cubicBezTo>
                    <a:pt x="1425" y="1932"/>
                    <a:pt x="1400" y="1984"/>
                    <a:pt x="1364" y="2038"/>
                  </a:cubicBezTo>
                  <a:cubicBezTo>
                    <a:pt x="1350" y="2057"/>
                    <a:pt x="1330" y="2077"/>
                    <a:pt x="1307" y="2095"/>
                  </a:cubicBezTo>
                  <a:cubicBezTo>
                    <a:pt x="1279" y="2117"/>
                    <a:pt x="1262" y="2126"/>
                    <a:pt x="1232" y="2142"/>
                  </a:cubicBezTo>
                  <a:lnTo>
                    <a:pt x="1198" y="2161"/>
                  </a:lnTo>
                  <a:lnTo>
                    <a:pt x="1226" y="2156"/>
                  </a:lnTo>
                  <a:cubicBezTo>
                    <a:pt x="1250" y="2153"/>
                    <a:pt x="1273" y="2148"/>
                    <a:pt x="1296" y="2145"/>
                  </a:cubicBezTo>
                  <a:close/>
                  <a:moveTo>
                    <a:pt x="671" y="1505"/>
                  </a:moveTo>
                  <a:lnTo>
                    <a:pt x="692" y="1570"/>
                  </a:lnTo>
                  <a:lnTo>
                    <a:pt x="763" y="1571"/>
                  </a:lnTo>
                  <a:lnTo>
                    <a:pt x="705" y="1604"/>
                  </a:lnTo>
                  <a:lnTo>
                    <a:pt x="726" y="1666"/>
                  </a:lnTo>
                  <a:lnTo>
                    <a:pt x="669" y="1624"/>
                  </a:lnTo>
                  <a:lnTo>
                    <a:pt x="611" y="1662"/>
                  </a:lnTo>
                  <a:lnTo>
                    <a:pt x="634" y="1603"/>
                  </a:lnTo>
                  <a:lnTo>
                    <a:pt x="577" y="1568"/>
                  </a:lnTo>
                  <a:lnTo>
                    <a:pt x="648" y="1569"/>
                  </a:lnTo>
                  <a:lnTo>
                    <a:pt x="671" y="1505"/>
                  </a:lnTo>
                  <a:close/>
                  <a:moveTo>
                    <a:pt x="1703" y="1524"/>
                  </a:moveTo>
                  <a:lnTo>
                    <a:pt x="1724" y="1589"/>
                  </a:lnTo>
                  <a:lnTo>
                    <a:pt x="1795" y="1590"/>
                  </a:lnTo>
                  <a:lnTo>
                    <a:pt x="1736" y="1623"/>
                  </a:lnTo>
                  <a:lnTo>
                    <a:pt x="1757" y="1685"/>
                  </a:lnTo>
                  <a:lnTo>
                    <a:pt x="1700" y="1643"/>
                  </a:lnTo>
                  <a:lnTo>
                    <a:pt x="1642" y="1681"/>
                  </a:lnTo>
                  <a:lnTo>
                    <a:pt x="1665" y="1622"/>
                  </a:lnTo>
                  <a:lnTo>
                    <a:pt x="1608" y="1587"/>
                  </a:lnTo>
                  <a:lnTo>
                    <a:pt x="1680" y="1588"/>
                  </a:lnTo>
                  <a:lnTo>
                    <a:pt x="1703" y="1524"/>
                  </a:lnTo>
                  <a:close/>
                  <a:moveTo>
                    <a:pt x="903" y="1643"/>
                  </a:moveTo>
                  <a:lnTo>
                    <a:pt x="924" y="1707"/>
                  </a:lnTo>
                  <a:lnTo>
                    <a:pt x="995" y="1708"/>
                  </a:lnTo>
                  <a:lnTo>
                    <a:pt x="936" y="1747"/>
                  </a:lnTo>
                  <a:lnTo>
                    <a:pt x="957" y="1811"/>
                  </a:lnTo>
                  <a:lnTo>
                    <a:pt x="900" y="1770"/>
                  </a:lnTo>
                  <a:lnTo>
                    <a:pt x="842" y="1809"/>
                  </a:lnTo>
                  <a:lnTo>
                    <a:pt x="865" y="1745"/>
                  </a:lnTo>
                  <a:lnTo>
                    <a:pt x="809" y="1705"/>
                  </a:lnTo>
                  <a:lnTo>
                    <a:pt x="880" y="1706"/>
                  </a:lnTo>
                  <a:lnTo>
                    <a:pt x="903" y="1643"/>
                  </a:lnTo>
                  <a:close/>
                  <a:moveTo>
                    <a:pt x="1452" y="1653"/>
                  </a:moveTo>
                  <a:lnTo>
                    <a:pt x="1473" y="1717"/>
                  </a:lnTo>
                  <a:lnTo>
                    <a:pt x="1544" y="1718"/>
                  </a:lnTo>
                  <a:lnTo>
                    <a:pt x="1486" y="1757"/>
                  </a:lnTo>
                  <a:lnTo>
                    <a:pt x="1507" y="1821"/>
                  </a:lnTo>
                  <a:lnTo>
                    <a:pt x="1450" y="1780"/>
                  </a:lnTo>
                  <a:lnTo>
                    <a:pt x="1392" y="1819"/>
                  </a:lnTo>
                  <a:lnTo>
                    <a:pt x="1415" y="1755"/>
                  </a:lnTo>
                  <a:lnTo>
                    <a:pt x="1358" y="1715"/>
                  </a:lnTo>
                  <a:lnTo>
                    <a:pt x="1429" y="1716"/>
                  </a:lnTo>
                  <a:lnTo>
                    <a:pt x="1452" y="1653"/>
                  </a:lnTo>
                  <a:close/>
                  <a:moveTo>
                    <a:pt x="1178" y="1707"/>
                  </a:moveTo>
                  <a:lnTo>
                    <a:pt x="1198" y="1771"/>
                  </a:lnTo>
                  <a:lnTo>
                    <a:pt x="1269" y="1772"/>
                  </a:lnTo>
                  <a:lnTo>
                    <a:pt x="1211" y="1805"/>
                  </a:lnTo>
                  <a:lnTo>
                    <a:pt x="1232" y="1866"/>
                  </a:lnTo>
                  <a:lnTo>
                    <a:pt x="1175" y="1824"/>
                  </a:lnTo>
                  <a:lnTo>
                    <a:pt x="1117" y="1861"/>
                  </a:lnTo>
                  <a:lnTo>
                    <a:pt x="1140" y="1804"/>
                  </a:lnTo>
                  <a:lnTo>
                    <a:pt x="1083" y="1769"/>
                  </a:lnTo>
                  <a:lnTo>
                    <a:pt x="1154" y="1770"/>
                  </a:lnTo>
                  <a:lnTo>
                    <a:pt x="1178" y="1707"/>
                  </a:lnTo>
                  <a:close/>
                  <a:moveTo>
                    <a:pt x="987" y="123"/>
                  </a:moveTo>
                  <a:cubicBezTo>
                    <a:pt x="1002" y="116"/>
                    <a:pt x="1017" y="109"/>
                    <a:pt x="1026" y="102"/>
                  </a:cubicBezTo>
                  <a:cubicBezTo>
                    <a:pt x="1042" y="89"/>
                    <a:pt x="1055" y="70"/>
                    <a:pt x="1063" y="51"/>
                  </a:cubicBezTo>
                  <a:cubicBezTo>
                    <a:pt x="1071" y="32"/>
                    <a:pt x="1075" y="13"/>
                    <a:pt x="1073" y="0"/>
                  </a:cubicBezTo>
                  <a:cubicBezTo>
                    <a:pt x="1042" y="7"/>
                    <a:pt x="1002" y="24"/>
                    <a:pt x="973" y="43"/>
                  </a:cubicBezTo>
                  <a:cubicBezTo>
                    <a:pt x="946" y="60"/>
                    <a:pt x="930" y="102"/>
                    <a:pt x="934" y="135"/>
                  </a:cubicBezTo>
                  <a:cubicBezTo>
                    <a:pt x="936" y="150"/>
                    <a:pt x="926" y="155"/>
                    <a:pt x="940" y="164"/>
                  </a:cubicBezTo>
                  <a:cubicBezTo>
                    <a:pt x="957" y="176"/>
                    <a:pt x="980" y="191"/>
                    <a:pt x="999" y="198"/>
                  </a:cubicBezTo>
                  <a:cubicBezTo>
                    <a:pt x="1040" y="213"/>
                    <a:pt x="1104" y="208"/>
                    <a:pt x="1133" y="202"/>
                  </a:cubicBezTo>
                  <a:cubicBezTo>
                    <a:pt x="1110" y="189"/>
                    <a:pt x="1083" y="171"/>
                    <a:pt x="1050" y="156"/>
                  </a:cubicBezTo>
                  <a:cubicBezTo>
                    <a:pt x="1038" y="150"/>
                    <a:pt x="1023" y="146"/>
                    <a:pt x="1006" y="144"/>
                  </a:cubicBezTo>
                  <a:cubicBezTo>
                    <a:pt x="987" y="142"/>
                    <a:pt x="975" y="143"/>
                    <a:pt x="956" y="144"/>
                  </a:cubicBezTo>
                  <a:lnTo>
                    <a:pt x="934" y="145"/>
                  </a:lnTo>
                  <a:lnTo>
                    <a:pt x="949" y="139"/>
                  </a:lnTo>
                  <a:cubicBezTo>
                    <a:pt x="962" y="133"/>
                    <a:pt x="974" y="129"/>
                    <a:pt x="987" y="123"/>
                  </a:cubicBezTo>
                  <a:close/>
                  <a:moveTo>
                    <a:pt x="813" y="201"/>
                  </a:moveTo>
                  <a:cubicBezTo>
                    <a:pt x="828" y="190"/>
                    <a:pt x="842" y="179"/>
                    <a:pt x="850" y="168"/>
                  </a:cubicBezTo>
                  <a:cubicBezTo>
                    <a:pt x="865" y="151"/>
                    <a:pt x="874" y="128"/>
                    <a:pt x="878" y="106"/>
                  </a:cubicBezTo>
                  <a:cubicBezTo>
                    <a:pt x="882" y="83"/>
                    <a:pt x="882" y="62"/>
                    <a:pt x="877" y="48"/>
                  </a:cubicBezTo>
                  <a:cubicBezTo>
                    <a:pt x="846" y="63"/>
                    <a:pt x="807" y="91"/>
                    <a:pt x="780" y="119"/>
                  </a:cubicBezTo>
                  <a:cubicBezTo>
                    <a:pt x="755" y="144"/>
                    <a:pt x="747" y="193"/>
                    <a:pt x="759" y="227"/>
                  </a:cubicBezTo>
                  <a:cubicBezTo>
                    <a:pt x="765" y="242"/>
                    <a:pt x="755" y="250"/>
                    <a:pt x="772" y="256"/>
                  </a:cubicBezTo>
                  <a:cubicBezTo>
                    <a:pt x="793" y="265"/>
                    <a:pt x="821" y="275"/>
                    <a:pt x="844" y="278"/>
                  </a:cubicBezTo>
                  <a:cubicBezTo>
                    <a:pt x="890" y="284"/>
                    <a:pt x="958" y="264"/>
                    <a:pt x="988" y="251"/>
                  </a:cubicBezTo>
                  <a:cubicBezTo>
                    <a:pt x="960" y="242"/>
                    <a:pt x="927" y="229"/>
                    <a:pt x="888" y="221"/>
                  </a:cubicBezTo>
                  <a:cubicBezTo>
                    <a:pt x="874" y="218"/>
                    <a:pt x="857" y="217"/>
                    <a:pt x="839" y="219"/>
                  </a:cubicBezTo>
                  <a:cubicBezTo>
                    <a:pt x="817" y="222"/>
                    <a:pt x="805" y="225"/>
                    <a:pt x="785" y="231"/>
                  </a:cubicBezTo>
                  <a:lnTo>
                    <a:pt x="762" y="237"/>
                  </a:lnTo>
                  <a:lnTo>
                    <a:pt x="776" y="227"/>
                  </a:lnTo>
                  <a:cubicBezTo>
                    <a:pt x="788" y="218"/>
                    <a:pt x="801" y="210"/>
                    <a:pt x="813" y="201"/>
                  </a:cubicBezTo>
                  <a:close/>
                  <a:moveTo>
                    <a:pt x="624" y="292"/>
                  </a:moveTo>
                  <a:cubicBezTo>
                    <a:pt x="641" y="279"/>
                    <a:pt x="658" y="265"/>
                    <a:pt x="668" y="253"/>
                  </a:cubicBezTo>
                  <a:cubicBezTo>
                    <a:pt x="685" y="233"/>
                    <a:pt x="696" y="205"/>
                    <a:pt x="701" y="179"/>
                  </a:cubicBezTo>
                  <a:cubicBezTo>
                    <a:pt x="706" y="153"/>
                    <a:pt x="706" y="127"/>
                    <a:pt x="700" y="111"/>
                  </a:cubicBezTo>
                  <a:cubicBezTo>
                    <a:pt x="662" y="129"/>
                    <a:pt x="617" y="162"/>
                    <a:pt x="585" y="194"/>
                  </a:cubicBezTo>
                  <a:cubicBezTo>
                    <a:pt x="555" y="224"/>
                    <a:pt x="546" y="282"/>
                    <a:pt x="561" y="322"/>
                  </a:cubicBezTo>
                  <a:cubicBezTo>
                    <a:pt x="567" y="340"/>
                    <a:pt x="556" y="349"/>
                    <a:pt x="575" y="356"/>
                  </a:cubicBezTo>
                  <a:cubicBezTo>
                    <a:pt x="601" y="367"/>
                    <a:pt x="634" y="379"/>
                    <a:pt x="660" y="383"/>
                  </a:cubicBezTo>
                  <a:cubicBezTo>
                    <a:pt x="715" y="390"/>
                    <a:pt x="796" y="365"/>
                    <a:pt x="831" y="350"/>
                  </a:cubicBezTo>
                  <a:cubicBezTo>
                    <a:pt x="798" y="339"/>
                    <a:pt x="759" y="324"/>
                    <a:pt x="713" y="314"/>
                  </a:cubicBezTo>
                  <a:cubicBezTo>
                    <a:pt x="696" y="311"/>
                    <a:pt x="676" y="311"/>
                    <a:pt x="654" y="313"/>
                  </a:cubicBezTo>
                  <a:cubicBezTo>
                    <a:pt x="629" y="316"/>
                    <a:pt x="615" y="320"/>
                    <a:pt x="591" y="327"/>
                  </a:cubicBezTo>
                  <a:lnTo>
                    <a:pt x="564" y="334"/>
                  </a:lnTo>
                  <a:lnTo>
                    <a:pt x="581" y="322"/>
                  </a:lnTo>
                  <a:cubicBezTo>
                    <a:pt x="595" y="312"/>
                    <a:pt x="610" y="302"/>
                    <a:pt x="624" y="292"/>
                  </a:cubicBezTo>
                  <a:close/>
                  <a:moveTo>
                    <a:pt x="448" y="418"/>
                  </a:moveTo>
                  <a:cubicBezTo>
                    <a:pt x="464" y="400"/>
                    <a:pt x="479" y="382"/>
                    <a:pt x="488" y="366"/>
                  </a:cubicBezTo>
                  <a:cubicBezTo>
                    <a:pt x="502" y="341"/>
                    <a:pt x="508" y="309"/>
                    <a:pt x="509" y="280"/>
                  </a:cubicBezTo>
                  <a:cubicBezTo>
                    <a:pt x="508" y="251"/>
                    <a:pt x="503" y="223"/>
                    <a:pt x="493" y="207"/>
                  </a:cubicBezTo>
                  <a:cubicBezTo>
                    <a:pt x="457" y="234"/>
                    <a:pt x="414" y="280"/>
                    <a:pt x="386" y="321"/>
                  </a:cubicBezTo>
                  <a:cubicBezTo>
                    <a:pt x="361" y="359"/>
                    <a:pt x="363" y="423"/>
                    <a:pt x="386" y="463"/>
                  </a:cubicBezTo>
                  <a:cubicBezTo>
                    <a:pt x="397" y="481"/>
                    <a:pt x="387" y="493"/>
                    <a:pt x="409" y="497"/>
                  </a:cubicBezTo>
                  <a:cubicBezTo>
                    <a:pt x="438" y="503"/>
                    <a:pt x="477" y="509"/>
                    <a:pt x="506" y="508"/>
                  </a:cubicBezTo>
                  <a:cubicBezTo>
                    <a:pt x="566" y="504"/>
                    <a:pt x="647" y="460"/>
                    <a:pt x="682" y="436"/>
                  </a:cubicBezTo>
                  <a:cubicBezTo>
                    <a:pt x="645" y="432"/>
                    <a:pt x="600" y="424"/>
                    <a:pt x="549" y="423"/>
                  </a:cubicBezTo>
                  <a:cubicBezTo>
                    <a:pt x="530" y="423"/>
                    <a:pt x="508" y="427"/>
                    <a:pt x="485" y="434"/>
                  </a:cubicBezTo>
                  <a:cubicBezTo>
                    <a:pt x="458" y="442"/>
                    <a:pt x="444" y="450"/>
                    <a:pt x="420" y="462"/>
                  </a:cubicBezTo>
                  <a:lnTo>
                    <a:pt x="392" y="476"/>
                  </a:lnTo>
                  <a:lnTo>
                    <a:pt x="408" y="459"/>
                  </a:lnTo>
                  <a:cubicBezTo>
                    <a:pt x="421" y="445"/>
                    <a:pt x="435" y="432"/>
                    <a:pt x="448" y="418"/>
                  </a:cubicBezTo>
                  <a:close/>
                  <a:moveTo>
                    <a:pt x="294" y="614"/>
                  </a:moveTo>
                  <a:cubicBezTo>
                    <a:pt x="304" y="592"/>
                    <a:pt x="313" y="570"/>
                    <a:pt x="316" y="553"/>
                  </a:cubicBezTo>
                  <a:cubicBezTo>
                    <a:pt x="321" y="524"/>
                    <a:pt x="317" y="492"/>
                    <a:pt x="308" y="464"/>
                  </a:cubicBezTo>
                  <a:cubicBezTo>
                    <a:pt x="299" y="436"/>
                    <a:pt x="286" y="412"/>
                    <a:pt x="272" y="400"/>
                  </a:cubicBezTo>
                  <a:cubicBezTo>
                    <a:pt x="245" y="438"/>
                    <a:pt x="219" y="494"/>
                    <a:pt x="206" y="543"/>
                  </a:cubicBezTo>
                  <a:cubicBezTo>
                    <a:pt x="193" y="587"/>
                    <a:pt x="215" y="647"/>
                    <a:pt x="250" y="678"/>
                  </a:cubicBezTo>
                  <a:cubicBezTo>
                    <a:pt x="266" y="691"/>
                    <a:pt x="259" y="706"/>
                    <a:pt x="282" y="703"/>
                  </a:cubicBezTo>
                  <a:cubicBezTo>
                    <a:pt x="311" y="698"/>
                    <a:pt x="350" y="691"/>
                    <a:pt x="377" y="680"/>
                  </a:cubicBezTo>
                  <a:cubicBezTo>
                    <a:pt x="433" y="657"/>
                    <a:pt x="496" y="589"/>
                    <a:pt x="522" y="555"/>
                  </a:cubicBezTo>
                  <a:cubicBezTo>
                    <a:pt x="485" y="563"/>
                    <a:pt x="440" y="570"/>
                    <a:pt x="391" y="586"/>
                  </a:cubicBezTo>
                  <a:cubicBezTo>
                    <a:pt x="373" y="592"/>
                    <a:pt x="353" y="603"/>
                    <a:pt x="334" y="617"/>
                  </a:cubicBezTo>
                  <a:cubicBezTo>
                    <a:pt x="312" y="634"/>
                    <a:pt x="300" y="646"/>
                    <a:pt x="281" y="666"/>
                  </a:cubicBezTo>
                  <a:lnTo>
                    <a:pt x="259" y="688"/>
                  </a:lnTo>
                  <a:lnTo>
                    <a:pt x="269" y="666"/>
                  </a:lnTo>
                  <a:cubicBezTo>
                    <a:pt x="277" y="649"/>
                    <a:pt x="286" y="632"/>
                    <a:pt x="294" y="614"/>
                  </a:cubicBezTo>
                  <a:close/>
                  <a:moveTo>
                    <a:pt x="184" y="865"/>
                  </a:moveTo>
                  <a:cubicBezTo>
                    <a:pt x="188" y="839"/>
                    <a:pt x="191" y="813"/>
                    <a:pt x="190" y="795"/>
                  </a:cubicBezTo>
                  <a:cubicBezTo>
                    <a:pt x="188" y="763"/>
                    <a:pt x="176" y="731"/>
                    <a:pt x="159" y="704"/>
                  </a:cubicBezTo>
                  <a:cubicBezTo>
                    <a:pt x="142" y="678"/>
                    <a:pt x="122" y="656"/>
                    <a:pt x="103" y="647"/>
                  </a:cubicBezTo>
                  <a:cubicBezTo>
                    <a:pt x="86" y="694"/>
                    <a:pt x="74" y="761"/>
                    <a:pt x="72" y="815"/>
                  </a:cubicBezTo>
                  <a:cubicBezTo>
                    <a:pt x="71" y="865"/>
                    <a:pt x="110" y="922"/>
                    <a:pt x="154" y="944"/>
                  </a:cubicBezTo>
                  <a:cubicBezTo>
                    <a:pt x="174" y="953"/>
                    <a:pt x="172" y="970"/>
                    <a:pt x="194" y="961"/>
                  </a:cubicBezTo>
                  <a:cubicBezTo>
                    <a:pt x="224" y="948"/>
                    <a:pt x="262" y="930"/>
                    <a:pt x="287" y="911"/>
                  </a:cubicBezTo>
                  <a:cubicBezTo>
                    <a:pt x="340" y="871"/>
                    <a:pt x="388" y="782"/>
                    <a:pt x="406" y="740"/>
                  </a:cubicBezTo>
                  <a:cubicBezTo>
                    <a:pt x="369" y="758"/>
                    <a:pt x="324" y="778"/>
                    <a:pt x="278" y="809"/>
                  </a:cubicBezTo>
                  <a:cubicBezTo>
                    <a:pt x="260" y="820"/>
                    <a:pt x="243" y="837"/>
                    <a:pt x="226" y="857"/>
                  </a:cubicBezTo>
                  <a:cubicBezTo>
                    <a:pt x="207" y="881"/>
                    <a:pt x="199" y="896"/>
                    <a:pt x="183" y="922"/>
                  </a:cubicBezTo>
                  <a:lnTo>
                    <a:pt x="166" y="952"/>
                  </a:lnTo>
                  <a:lnTo>
                    <a:pt x="171" y="927"/>
                  </a:lnTo>
                  <a:cubicBezTo>
                    <a:pt x="175" y="906"/>
                    <a:pt x="180" y="885"/>
                    <a:pt x="184" y="865"/>
                  </a:cubicBezTo>
                  <a:close/>
                  <a:moveTo>
                    <a:pt x="152" y="1123"/>
                  </a:moveTo>
                  <a:cubicBezTo>
                    <a:pt x="150" y="1097"/>
                    <a:pt x="146" y="1071"/>
                    <a:pt x="140" y="1054"/>
                  </a:cubicBezTo>
                  <a:cubicBezTo>
                    <a:pt x="130" y="1024"/>
                    <a:pt x="109" y="996"/>
                    <a:pt x="86" y="975"/>
                  </a:cubicBezTo>
                  <a:cubicBezTo>
                    <a:pt x="62" y="955"/>
                    <a:pt x="37" y="939"/>
                    <a:pt x="18" y="936"/>
                  </a:cubicBezTo>
                  <a:cubicBezTo>
                    <a:pt x="13" y="986"/>
                    <a:pt x="19" y="1054"/>
                    <a:pt x="32" y="1106"/>
                  </a:cubicBezTo>
                  <a:cubicBezTo>
                    <a:pt x="44" y="1155"/>
                    <a:pt x="96" y="1198"/>
                    <a:pt x="145" y="1207"/>
                  </a:cubicBezTo>
                  <a:cubicBezTo>
                    <a:pt x="167" y="1211"/>
                    <a:pt x="169" y="1228"/>
                    <a:pt x="188" y="1212"/>
                  </a:cubicBezTo>
                  <a:cubicBezTo>
                    <a:pt x="213" y="1192"/>
                    <a:pt x="245" y="1164"/>
                    <a:pt x="264" y="1139"/>
                  </a:cubicBezTo>
                  <a:cubicBezTo>
                    <a:pt x="304" y="1085"/>
                    <a:pt x="328" y="987"/>
                    <a:pt x="333" y="941"/>
                  </a:cubicBezTo>
                  <a:cubicBezTo>
                    <a:pt x="303" y="969"/>
                    <a:pt x="265" y="1001"/>
                    <a:pt x="228" y="1043"/>
                  </a:cubicBezTo>
                  <a:cubicBezTo>
                    <a:pt x="214" y="1059"/>
                    <a:pt x="202" y="1080"/>
                    <a:pt x="191" y="1104"/>
                  </a:cubicBezTo>
                  <a:cubicBezTo>
                    <a:pt x="179" y="1132"/>
                    <a:pt x="175" y="1149"/>
                    <a:pt x="167" y="1178"/>
                  </a:cubicBezTo>
                  <a:lnTo>
                    <a:pt x="159" y="1211"/>
                  </a:lnTo>
                  <a:lnTo>
                    <a:pt x="157" y="1186"/>
                  </a:lnTo>
                  <a:cubicBezTo>
                    <a:pt x="155" y="1165"/>
                    <a:pt x="154" y="1144"/>
                    <a:pt x="152" y="1123"/>
                  </a:cubicBezTo>
                  <a:close/>
                  <a:moveTo>
                    <a:pt x="182" y="1384"/>
                  </a:moveTo>
                  <a:cubicBezTo>
                    <a:pt x="173" y="1360"/>
                    <a:pt x="161" y="1336"/>
                    <a:pt x="151" y="1321"/>
                  </a:cubicBezTo>
                  <a:cubicBezTo>
                    <a:pt x="133" y="1296"/>
                    <a:pt x="105" y="1276"/>
                    <a:pt x="76" y="1262"/>
                  </a:cubicBezTo>
                  <a:cubicBezTo>
                    <a:pt x="48" y="1250"/>
                    <a:pt x="20" y="1243"/>
                    <a:pt x="0" y="1246"/>
                  </a:cubicBezTo>
                  <a:cubicBezTo>
                    <a:pt x="10" y="1295"/>
                    <a:pt x="35" y="1358"/>
                    <a:pt x="63" y="1404"/>
                  </a:cubicBezTo>
                  <a:cubicBezTo>
                    <a:pt x="87" y="1447"/>
                    <a:pt x="150" y="1473"/>
                    <a:pt x="199" y="1466"/>
                  </a:cubicBezTo>
                  <a:cubicBezTo>
                    <a:pt x="221" y="1464"/>
                    <a:pt x="228" y="1479"/>
                    <a:pt x="242" y="1459"/>
                  </a:cubicBezTo>
                  <a:cubicBezTo>
                    <a:pt x="260" y="1431"/>
                    <a:pt x="283" y="1395"/>
                    <a:pt x="294" y="1365"/>
                  </a:cubicBezTo>
                  <a:cubicBezTo>
                    <a:pt x="317" y="1302"/>
                    <a:pt x="311" y="1201"/>
                    <a:pt x="303" y="1155"/>
                  </a:cubicBezTo>
                  <a:cubicBezTo>
                    <a:pt x="282" y="1191"/>
                    <a:pt x="255" y="1233"/>
                    <a:pt x="232" y="1285"/>
                  </a:cubicBezTo>
                  <a:cubicBezTo>
                    <a:pt x="223" y="1304"/>
                    <a:pt x="217" y="1328"/>
                    <a:pt x="214" y="1354"/>
                  </a:cubicBezTo>
                  <a:cubicBezTo>
                    <a:pt x="211" y="1384"/>
                    <a:pt x="211" y="1402"/>
                    <a:pt x="212" y="1432"/>
                  </a:cubicBezTo>
                  <a:lnTo>
                    <a:pt x="214" y="1466"/>
                  </a:lnTo>
                  <a:lnTo>
                    <a:pt x="204" y="1443"/>
                  </a:lnTo>
                  <a:cubicBezTo>
                    <a:pt x="197" y="1423"/>
                    <a:pt x="190" y="1403"/>
                    <a:pt x="182" y="1384"/>
                  </a:cubicBezTo>
                  <a:close/>
                  <a:moveTo>
                    <a:pt x="274" y="1615"/>
                  </a:moveTo>
                  <a:cubicBezTo>
                    <a:pt x="258" y="1595"/>
                    <a:pt x="241" y="1575"/>
                    <a:pt x="227" y="1563"/>
                  </a:cubicBezTo>
                  <a:cubicBezTo>
                    <a:pt x="203" y="1544"/>
                    <a:pt x="171" y="1532"/>
                    <a:pt x="140" y="1527"/>
                  </a:cubicBezTo>
                  <a:cubicBezTo>
                    <a:pt x="110" y="1522"/>
                    <a:pt x="81" y="1523"/>
                    <a:pt x="62" y="1531"/>
                  </a:cubicBezTo>
                  <a:cubicBezTo>
                    <a:pt x="84" y="1576"/>
                    <a:pt x="125" y="1630"/>
                    <a:pt x="163" y="1667"/>
                  </a:cubicBezTo>
                  <a:cubicBezTo>
                    <a:pt x="198" y="1701"/>
                    <a:pt x="265" y="1710"/>
                    <a:pt x="311" y="1690"/>
                  </a:cubicBezTo>
                  <a:cubicBezTo>
                    <a:pt x="332" y="1681"/>
                    <a:pt x="342" y="1695"/>
                    <a:pt x="350" y="1671"/>
                  </a:cubicBezTo>
                  <a:cubicBezTo>
                    <a:pt x="361" y="1640"/>
                    <a:pt x="374" y="1599"/>
                    <a:pt x="377" y="1567"/>
                  </a:cubicBezTo>
                  <a:cubicBezTo>
                    <a:pt x="383" y="1500"/>
                    <a:pt x="351" y="1404"/>
                    <a:pt x="332" y="1362"/>
                  </a:cubicBezTo>
                  <a:cubicBezTo>
                    <a:pt x="321" y="1402"/>
                    <a:pt x="305" y="1450"/>
                    <a:pt x="296" y="1506"/>
                  </a:cubicBezTo>
                  <a:cubicBezTo>
                    <a:pt x="293" y="1527"/>
                    <a:pt x="293" y="1551"/>
                    <a:pt x="297" y="1577"/>
                  </a:cubicBezTo>
                  <a:cubicBezTo>
                    <a:pt x="301" y="1608"/>
                    <a:pt x="306" y="1625"/>
                    <a:pt x="315" y="1654"/>
                  </a:cubicBezTo>
                  <a:lnTo>
                    <a:pt x="325" y="1686"/>
                  </a:lnTo>
                  <a:lnTo>
                    <a:pt x="310" y="1666"/>
                  </a:lnTo>
                  <a:cubicBezTo>
                    <a:pt x="298" y="1649"/>
                    <a:pt x="286" y="1632"/>
                    <a:pt x="274" y="1615"/>
                  </a:cubicBezTo>
                  <a:close/>
                  <a:moveTo>
                    <a:pt x="415" y="1797"/>
                  </a:moveTo>
                  <a:cubicBezTo>
                    <a:pt x="395" y="1781"/>
                    <a:pt x="374" y="1766"/>
                    <a:pt x="358" y="1757"/>
                  </a:cubicBezTo>
                  <a:cubicBezTo>
                    <a:pt x="330" y="1744"/>
                    <a:pt x="296" y="1740"/>
                    <a:pt x="265" y="1743"/>
                  </a:cubicBezTo>
                  <a:cubicBezTo>
                    <a:pt x="235" y="1746"/>
                    <a:pt x="206" y="1754"/>
                    <a:pt x="190" y="1766"/>
                  </a:cubicBezTo>
                  <a:cubicBezTo>
                    <a:pt x="222" y="1804"/>
                    <a:pt x="273" y="1847"/>
                    <a:pt x="319" y="1874"/>
                  </a:cubicBezTo>
                  <a:cubicBezTo>
                    <a:pt x="361" y="1899"/>
                    <a:pt x="428" y="1891"/>
                    <a:pt x="468" y="1861"/>
                  </a:cubicBezTo>
                  <a:cubicBezTo>
                    <a:pt x="486" y="1847"/>
                    <a:pt x="500" y="1858"/>
                    <a:pt x="502" y="1833"/>
                  </a:cubicBezTo>
                  <a:cubicBezTo>
                    <a:pt x="505" y="1800"/>
                    <a:pt x="508" y="1757"/>
                    <a:pt x="504" y="1725"/>
                  </a:cubicBezTo>
                  <a:cubicBezTo>
                    <a:pt x="495" y="1659"/>
                    <a:pt x="442" y="1573"/>
                    <a:pt x="414" y="1537"/>
                  </a:cubicBezTo>
                  <a:cubicBezTo>
                    <a:pt x="412" y="1579"/>
                    <a:pt x="408" y="1629"/>
                    <a:pt x="412" y="1685"/>
                  </a:cubicBezTo>
                  <a:cubicBezTo>
                    <a:pt x="413" y="1706"/>
                    <a:pt x="419" y="1730"/>
                    <a:pt x="429" y="1755"/>
                  </a:cubicBezTo>
                  <a:cubicBezTo>
                    <a:pt x="440" y="1783"/>
                    <a:pt x="449" y="1798"/>
                    <a:pt x="464" y="1824"/>
                  </a:cubicBezTo>
                  <a:lnTo>
                    <a:pt x="481" y="1854"/>
                  </a:lnTo>
                  <a:lnTo>
                    <a:pt x="462" y="1837"/>
                  </a:lnTo>
                  <a:cubicBezTo>
                    <a:pt x="446" y="1824"/>
                    <a:pt x="431" y="1810"/>
                    <a:pt x="415" y="1797"/>
                  </a:cubicBezTo>
                  <a:close/>
                  <a:moveTo>
                    <a:pt x="581" y="1950"/>
                  </a:moveTo>
                  <a:cubicBezTo>
                    <a:pt x="558" y="1935"/>
                    <a:pt x="535" y="1922"/>
                    <a:pt x="516" y="1915"/>
                  </a:cubicBezTo>
                  <a:cubicBezTo>
                    <a:pt x="486" y="1904"/>
                    <a:pt x="449" y="1904"/>
                    <a:pt x="417" y="1910"/>
                  </a:cubicBezTo>
                  <a:cubicBezTo>
                    <a:pt x="385" y="1916"/>
                    <a:pt x="356" y="1928"/>
                    <a:pt x="340" y="1943"/>
                  </a:cubicBezTo>
                  <a:cubicBezTo>
                    <a:pt x="377" y="1979"/>
                    <a:pt x="436" y="2019"/>
                    <a:pt x="488" y="2042"/>
                  </a:cubicBezTo>
                  <a:cubicBezTo>
                    <a:pt x="535" y="2064"/>
                    <a:pt x="605" y="2048"/>
                    <a:pt x="644" y="2012"/>
                  </a:cubicBezTo>
                  <a:cubicBezTo>
                    <a:pt x="662" y="1996"/>
                    <a:pt x="677" y="2005"/>
                    <a:pt x="677" y="1979"/>
                  </a:cubicBezTo>
                  <a:cubicBezTo>
                    <a:pt x="677" y="1943"/>
                    <a:pt x="676" y="1898"/>
                    <a:pt x="668" y="1864"/>
                  </a:cubicBezTo>
                  <a:cubicBezTo>
                    <a:pt x="651" y="1795"/>
                    <a:pt x="586" y="1710"/>
                    <a:pt x="552" y="1675"/>
                  </a:cubicBezTo>
                  <a:cubicBezTo>
                    <a:pt x="555" y="1720"/>
                    <a:pt x="556" y="1773"/>
                    <a:pt x="566" y="1833"/>
                  </a:cubicBezTo>
                  <a:cubicBezTo>
                    <a:pt x="570" y="1855"/>
                    <a:pt x="579" y="1879"/>
                    <a:pt x="591" y="1904"/>
                  </a:cubicBezTo>
                  <a:cubicBezTo>
                    <a:pt x="606" y="1933"/>
                    <a:pt x="617" y="1948"/>
                    <a:pt x="636" y="1974"/>
                  </a:cubicBezTo>
                  <a:lnTo>
                    <a:pt x="657" y="2003"/>
                  </a:lnTo>
                  <a:lnTo>
                    <a:pt x="635" y="1988"/>
                  </a:lnTo>
                  <a:cubicBezTo>
                    <a:pt x="617" y="1976"/>
                    <a:pt x="599" y="1962"/>
                    <a:pt x="581" y="1950"/>
                  </a:cubicBezTo>
                  <a:close/>
                  <a:moveTo>
                    <a:pt x="783" y="2049"/>
                  </a:moveTo>
                  <a:cubicBezTo>
                    <a:pt x="758" y="2039"/>
                    <a:pt x="732" y="2031"/>
                    <a:pt x="713" y="2028"/>
                  </a:cubicBezTo>
                  <a:cubicBezTo>
                    <a:pt x="681" y="2024"/>
                    <a:pt x="645" y="2032"/>
                    <a:pt x="614" y="2044"/>
                  </a:cubicBezTo>
                  <a:cubicBezTo>
                    <a:pt x="584" y="2058"/>
                    <a:pt x="558" y="2075"/>
                    <a:pt x="546" y="2093"/>
                  </a:cubicBezTo>
                  <a:cubicBezTo>
                    <a:pt x="590" y="2121"/>
                    <a:pt x="655" y="2147"/>
                    <a:pt x="711" y="2159"/>
                  </a:cubicBezTo>
                  <a:cubicBezTo>
                    <a:pt x="761" y="2170"/>
                    <a:pt x="827" y="2139"/>
                    <a:pt x="858" y="2096"/>
                  </a:cubicBezTo>
                  <a:cubicBezTo>
                    <a:pt x="872" y="2076"/>
                    <a:pt x="889" y="2082"/>
                    <a:pt x="883" y="2056"/>
                  </a:cubicBezTo>
                  <a:cubicBezTo>
                    <a:pt x="876" y="2022"/>
                    <a:pt x="865" y="1977"/>
                    <a:pt x="851" y="1946"/>
                  </a:cubicBezTo>
                  <a:cubicBezTo>
                    <a:pt x="820" y="1882"/>
                    <a:pt x="739" y="1813"/>
                    <a:pt x="699" y="1786"/>
                  </a:cubicBezTo>
                  <a:cubicBezTo>
                    <a:pt x="711" y="1829"/>
                    <a:pt x="723" y="1881"/>
                    <a:pt x="744" y="1937"/>
                  </a:cubicBezTo>
                  <a:cubicBezTo>
                    <a:pt x="753" y="1958"/>
                    <a:pt x="767" y="1980"/>
                    <a:pt x="784" y="2002"/>
                  </a:cubicBezTo>
                  <a:cubicBezTo>
                    <a:pt x="804" y="2027"/>
                    <a:pt x="818" y="2039"/>
                    <a:pt x="842" y="2060"/>
                  </a:cubicBezTo>
                  <a:lnTo>
                    <a:pt x="868" y="2084"/>
                  </a:lnTo>
                  <a:lnTo>
                    <a:pt x="844" y="2074"/>
                  </a:lnTo>
                  <a:cubicBezTo>
                    <a:pt x="823" y="2066"/>
                    <a:pt x="804" y="2057"/>
                    <a:pt x="783" y="2049"/>
                  </a:cubicBezTo>
                  <a:close/>
                  <a:moveTo>
                    <a:pt x="1015" y="2140"/>
                  </a:moveTo>
                  <a:cubicBezTo>
                    <a:pt x="986" y="2135"/>
                    <a:pt x="957" y="2132"/>
                    <a:pt x="936" y="2133"/>
                  </a:cubicBezTo>
                  <a:cubicBezTo>
                    <a:pt x="902" y="2136"/>
                    <a:pt x="865" y="2151"/>
                    <a:pt x="835" y="2171"/>
                  </a:cubicBezTo>
                  <a:cubicBezTo>
                    <a:pt x="806" y="2191"/>
                    <a:pt x="782" y="2216"/>
                    <a:pt x="772" y="2237"/>
                  </a:cubicBezTo>
                  <a:cubicBezTo>
                    <a:pt x="825" y="2257"/>
                    <a:pt x="900" y="2271"/>
                    <a:pt x="961" y="2271"/>
                  </a:cubicBezTo>
                  <a:cubicBezTo>
                    <a:pt x="1016" y="2273"/>
                    <a:pt x="1079" y="2226"/>
                    <a:pt x="1103" y="2174"/>
                  </a:cubicBezTo>
                  <a:cubicBezTo>
                    <a:pt x="1114" y="2150"/>
                    <a:pt x="1133" y="2153"/>
                    <a:pt x="1122" y="2126"/>
                  </a:cubicBezTo>
                  <a:cubicBezTo>
                    <a:pt x="1108" y="2091"/>
                    <a:pt x="1087" y="2047"/>
                    <a:pt x="1066" y="2017"/>
                  </a:cubicBezTo>
                  <a:cubicBezTo>
                    <a:pt x="1020" y="1956"/>
                    <a:pt x="921" y="1900"/>
                    <a:pt x="873" y="1879"/>
                  </a:cubicBezTo>
                  <a:cubicBezTo>
                    <a:pt x="894" y="1922"/>
                    <a:pt x="917" y="1975"/>
                    <a:pt x="951" y="2030"/>
                  </a:cubicBezTo>
                  <a:cubicBezTo>
                    <a:pt x="964" y="2050"/>
                    <a:pt x="983" y="2071"/>
                    <a:pt x="1006" y="2090"/>
                  </a:cubicBezTo>
                  <a:cubicBezTo>
                    <a:pt x="1033" y="2112"/>
                    <a:pt x="1050" y="2122"/>
                    <a:pt x="1079" y="2139"/>
                  </a:cubicBezTo>
                  <a:lnTo>
                    <a:pt x="1112" y="2159"/>
                  </a:lnTo>
                  <a:lnTo>
                    <a:pt x="1084" y="2154"/>
                  </a:lnTo>
                  <a:cubicBezTo>
                    <a:pt x="1061" y="2149"/>
                    <a:pt x="1038" y="2144"/>
                    <a:pt x="1015" y="2140"/>
                  </a:cubicBezTo>
                  <a:close/>
                  <a:moveTo>
                    <a:pt x="1399" y="131"/>
                  </a:moveTo>
                  <a:cubicBezTo>
                    <a:pt x="1384" y="124"/>
                    <a:pt x="1369" y="115"/>
                    <a:pt x="1360" y="108"/>
                  </a:cubicBezTo>
                  <a:cubicBezTo>
                    <a:pt x="1345" y="95"/>
                    <a:pt x="1333" y="75"/>
                    <a:pt x="1325" y="56"/>
                  </a:cubicBezTo>
                  <a:cubicBezTo>
                    <a:pt x="1318" y="37"/>
                    <a:pt x="1315" y="18"/>
                    <a:pt x="1317" y="5"/>
                  </a:cubicBezTo>
                  <a:cubicBezTo>
                    <a:pt x="1348" y="13"/>
                    <a:pt x="1387" y="31"/>
                    <a:pt x="1416" y="51"/>
                  </a:cubicBezTo>
                  <a:cubicBezTo>
                    <a:pt x="1442" y="69"/>
                    <a:pt x="1457" y="112"/>
                    <a:pt x="1451" y="145"/>
                  </a:cubicBezTo>
                  <a:cubicBezTo>
                    <a:pt x="1448" y="160"/>
                    <a:pt x="1458" y="164"/>
                    <a:pt x="1445" y="173"/>
                  </a:cubicBezTo>
                  <a:cubicBezTo>
                    <a:pt x="1427" y="184"/>
                    <a:pt x="1403" y="198"/>
                    <a:pt x="1384" y="205"/>
                  </a:cubicBezTo>
                  <a:cubicBezTo>
                    <a:pt x="1343" y="218"/>
                    <a:pt x="1279" y="211"/>
                    <a:pt x="1250" y="205"/>
                  </a:cubicBezTo>
                  <a:cubicBezTo>
                    <a:pt x="1273" y="192"/>
                    <a:pt x="1301" y="175"/>
                    <a:pt x="1334" y="161"/>
                  </a:cubicBezTo>
                  <a:cubicBezTo>
                    <a:pt x="1347" y="156"/>
                    <a:pt x="1362" y="153"/>
                    <a:pt x="1379" y="151"/>
                  </a:cubicBezTo>
                  <a:cubicBezTo>
                    <a:pt x="1399" y="150"/>
                    <a:pt x="1410" y="151"/>
                    <a:pt x="1429" y="153"/>
                  </a:cubicBezTo>
                  <a:lnTo>
                    <a:pt x="1450" y="155"/>
                  </a:lnTo>
                  <a:lnTo>
                    <a:pt x="1436" y="148"/>
                  </a:lnTo>
                  <a:cubicBezTo>
                    <a:pt x="1424" y="142"/>
                    <a:pt x="1411" y="137"/>
                    <a:pt x="1399" y="131"/>
                  </a:cubicBezTo>
                  <a:close/>
                  <a:moveTo>
                    <a:pt x="1570" y="215"/>
                  </a:moveTo>
                  <a:cubicBezTo>
                    <a:pt x="1555" y="204"/>
                    <a:pt x="1542" y="192"/>
                    <a:pt x="1534" y="181"/>
                  </a:cubicBezTo>
                  <a:cubicBezTo>
                    <a:pt x="1520" y="164"/>
                    <a:pt x="1512" y="140"/>
                    <a:pt x="1508" y="117"/>
                  </a:cubicBezTo>
                  <a:cubicBezTo>
                    <a:pt x="1505" y="95"/>
                    <a:pt x="1505" y="73"/>
                    <a:pt x="1511" y="60"/>
                  </a:cubicBezTo>
                  <a:cubicBezTo>
                    <a:pt x="1542" y="76"/>
                    <a:pt x="1580" y="106"/>
                    <a:pt x="1606" y="134"/>
                  </a:cubicBezTo>
                  <a:cubicBezTo>
                    <a:pt x="1630" y="160"/>
                    <a:pt x="1636" y="209"/>
                    <a:pt x="1622" y="243"/>
                  </a:cubicBezTo>
                  <a:cubicBezTo>
                    <a:pt x="1616" y="258"/>
                    <a:pt x="1626" y="266"/>
                    <a:pt x="1609" y="272"/>
                  </a:cubicBezTo>
                  <a:cubicBezTo>
                    <a:pt x="1587" y="280"/>
                    <a:pt x="1559" y="289"/>
                    <a:pt x="1536" y="291"/>
                  </a:cubicBezTo>
                  <a:cubicBezTo>
                    <a:pt x="1489" y="296"/>
                    <a:pt x="1422" y="272"/>
                    <a:pt x="1393" y="258"/>
                  </a:cubicBezTo>
                  <a:cubicBezTo>
                    <a:pt x="1421" y="250"/>
                    <a:pt x="1455" y="238"/>
                    <a:pt x="1494" y="232"/>
                  </a:cubicBezTo>
                  <a:cubicBezTo>
                    <a:pt x="1508" y="229"/>
                    <a:pt x="1525" y="230"/>
                    <a:pt x="1544" y="232"/>
                  </a:cubicBezTo>
                  <a:cubicBezTo>
                    <a:pt x="1565" y="235"/>
                    <a:pt x="1577" y="239"/>
                    <a:pt x="1597" y="246"/>
                  </a:cubicBezTo>
                  <a:lnTo>
                    <a:pt x="1620" y="253"/>
                  </a:lnTo>
                  <a:lnTo>
                    <a:pt x="1605" y="242"/>
                  </a:lnTo>
                  <a:cubicBezTo>
                    <a:pt x="1594" y="233"/>
                    <a:pt x="1582" y="225"/>
                    <a:pt x="1570" y="215"/>
                  </a:cubicBezTo>
                  <a:close/>
                  <a:moveTo>
                    <a:pt x="1755" y="313"/>
                  </a:moveTo>
                  <a:cubicBezTo>
                    <a:pt x="1738" y="299"/>
                    <a:pt x="1722" y="285"/>
                    <a:pt x="1712" y="272"/>
                  </a:cubicBezTo>
                  <a:cubicBezTo>
                    <a:pt x="1697" y="252"/>
                    <a:pt x="1687" y="224"/>
                    <a:pt x="1682" y="197"/>
                  </a:cubicBezTo>
                  <a:cubicBezTo>
                    <a:pt x="1679" y="171"/>
                    <a:pt x="1679" y="145"/>
                    <a:pt x="1686" y="129"/>
                  </a:cubicBezTo>
                  <a:cubicBezTo>
                    <a:pt x="1723" y="148"/>
                    <a:pt x="1767" y="183"/>
                    <a:pt x="1798" y="217"/>
                  </a:cubicBezTo>
                  <a:cubicBezTo>
                    <a:pt x="1827" y="247"/>
                    <a:pt x="1833" y="305"/>
                    <a:pt x="1817" y="345"/>
                  </a:cubicBezTo>
                  <a:cubicBezTo>
                    <a:pt x="1810" y="363"/>
                    <a:pt x="1821" y="372"/>
                    <a:pt x="1802" y="379"/>
                  </a:cubicBezTo>
                  <a:cubicBezTo>
                    <a:pt x="1776" y="389"/>
                    <a:pt x="1742" y="399"/>
                    <a:pt x="1716" y="402"/>
                  </a:cubicBezTo>
                  <a:cubicBezTo>
                    <a:pt x="1660" y="407"/>
                    <a:pt x="1581" y="380"/>
                    <a:pt x="1546" y="363"/>
                  </a:cubicBezTo>
                  <a:cubicBezTo>
                    <a:pt x="1580" y="354"/>
                    <a:pt x="1619" y="340"/>
                    <a:pt x="1665" y="332"/>
                  </a:cubicBezTo>
                  <a:cubicBezTo>
                    <a:pt x="1682" y="329"/>
                    <a:pt x="1703" y="330"/>
                    <a:pt x="1724" y="333"/>
                  </a:cubicBezTo>
                  <a:cubicBezTo>
                    <a:pt x="1750" y="337"/>
                    <a:pt x="1763" y="341"/>
                    <a:pt x="1787" y="349"/>
                  </a:cubicBezTo>
                  <a:lnTo>
                    <a:pt x="1814" y="357"/>
                  </a:lnTo>
                  <a:lnTo>
                    <a:pt x="1797" y="344"/>
                  </a:lnTo>
                  <a:cubicBezTo>
                    <a:pt x="1783" y="334"/>
                    <a:pt x="1769" y="324"/>
                    <a:pt x="1755" y="313"/>
                  </a:cubicBezTo>
                  <a:close/>
                  <a:moveTo>
                    <a:pt x="1926" y="445"/>
                  </a:moveTo>
                  <a:cubicBezTo>
                    <a:pt x="1911" y="427"/>
                    <a:pt x="1896" y="408"/>
                    <a:pt x="1888" y="392"/>
                  </a:cubicBezTo>
                  <a:cubicBezTo>
                    <a:pt x="1875" y="367"/>
                    <a:pt x="1870" y="335"/>
                    <a:pt x="1871" y="305"/>
                  </a:cubicBezTo>
                  <a:cubicBezTo>
                    <a:pt x="1872" y="276"/>
                    <a:pt x="1878" y="249"/>
                    <a:pt x="1889" y="233"/>
                  </a:cubicBezTo>
                  <a:cubicBezTo>
                    <a:pt x="1925" y="261"/>
                    <a:pt x="1965" y="308"/>
                    <a:pt x="1991" y="351"/>
                  </a:cubicBezTo>
                  <a:cubicBezTo>
                    <a:pt x="2016" y="390"/>
                    <a:pt x="2011" y="454"/>
                    <a:pt x="1986" y="493"/>
                  </a:cubicBezTo>
                  <a:cubicBezTo>
                    <a:pt x="1975" y="511"/>
                    <a:pt x="1985" y="523"/>
                    <a:pt x="1963" y="526"/>
                  </a:cubicBezTo>
                  <a:cubicBezTo>
                    <a:pt x="1933" y="531"/>
                    <a:pt x="1894" y="535"/>
                    <a:pt x="1866" y="533"/>
                  </a:cubicBezTo>
                  <a:cubicBezTo>
                    <a:pt x="1805" y="527"/>
                    <a:pt x="1726" y="480"/>
                    <a:pt x="1692" y="455"/>
                  </a:cubicBezTo>
                  <a:cubicBezTo>
                    <a:pt x="1729" y="452"/>
                    <a:pt x="1775" y="445"/>
                    <a:pt x="1826" y="447"/>
                  </a:cubicBezTo>
                  <a:cubicBezTo>
                    <a:pt x="1845" y="447"/>
                    <a:pt x="1867" y="452"/>
                    <a:pt x="1889" y="460"/>
                  </a:cubicBezTo>
                  <a:cubicBezTo>
                    <a:pt x="1915" y="469"/>
                    <a:pt x="1929" y="477"/>
                    <a:pt x="1953" y="490"/>
                  </a:cubicBezTo>
                  <a:lnTo>
                    <a:pt x="1980" y="505"/>
                  </a:lnTo>
                  <a:lnTo>
                    <a:pt x="1965" y="488"/>
                  </a:lnTo>
                  <a:cubicBezTo>
                    <a:pt x="1952" y="473"/>
                    <a:pt x="1939" y="460"/>
                    <a:pt x="1926" y="445"/>
                  </a:cubicBezTo>
                  <a:close/>
                  <a:moveTo>
                    <a:pt x="2073" y="647"/>
                  </a:moveTo>
                  <a:cubicBezTo>
                    <a:pt x="2064" y="625"/>
                    <a:pt x="2056" y="602"/>
                    <a:pt x="2053" y="585"/>
                  </a:cubicBezTo>
                  <a:cubicBezTo>
                    <a:pt x="2049" y="556"/>
                    <a:pt x="2054" y="524"/>
                    <a:pt x="2064" y="496"/>
                  </a:cubicBezTo>
                  <a:cubicBezTo>
                    <a:pt x="2075" y="469"/>
                    <a:pt x="2089" y="445"/>
                    <a:pt x="2103" y="434"/>
                  </a:cubicBezTo>
                  <a:cubicBezTo>
                    <a:pt x="2128" y="472"/>
                    <a:pt x="2152" y="530"/>
                    <a:pt x="2164" y="579"/>
                  </a:cubicBezTo>
                  <a:cubicBezTo>
                    <a:pt x="2175" y="624"/>
                    <a:pt x="2151" y="683"/>
                    <a:pt x="2115" y="712"/>
                  </a:cubicBezTo>
                  <a:cubicBezTo>
                    <a:pt x="2098" y="725"/>
                    <a:pt x="2104" y="740"/>
                    <a:pt x="2082" y="736"/>
                  </a:cubicBezTo>
                  <a:cubicBezTo>
                    <a:pt x="2052" y="730"/>
                    <a:pt x="2014" y="722"/>
                    <a:pt x="1988" y="710"/>
                  </a:cubicBezTo>
                  <a:cubicBezTo>
                    <a:pt x="1933" y="685"/>
                    <a:pt x="1872" y="615"/>
                    <a:pt x="1847" y="579"/>
                  </a:cubicBezTo>
                  <a:cubicBezTo>
                    <a:pt x="1884" y="589"/>
                    <a:pt x="1929" y="598"/>
                    <a:pt x="1977" y="616"/>
                  </a:cubicBezTo>
                  <a:cubicBezTo>
                    <a:pt x="1995" y="622"/>
                    <a:pt x="2014" y="634"/>
                    <a:pt x="2033" y="649"/>
                  </a:cubicBezTo>
                  <a:cubicBezTo>
                    <a:pt x="2055" y="666"/>
                    <a:pt x="2065" y="678"/>
                    <a:pt x="2084" y="699"/>
                  </a:cubicBezTo>
                  <a:lnTo>
                    <a:pt x="2105" y="722"/>
                  </a:lnTo>
                  <a:lnTo>
                    <a:pt x="2096" y="700"/>
                  </a:lnTo>
                  <a:cubicBezTo>
                    <a:pt x="2089" y="682"/>
                    <a:pt x="2080" y="665"/>
                    <a:pt x="2073" y="647"/>
                  </a:cubicBezTo>
                  <a:close/>
                  <a:moveTo>
                    <a:pt x="2174" y="902"/>
                  </a:moveTo>
                  <a:cubicBezTo>
                    <a:pt x="2170" y="876"/>
                    <a:pt x="2168" y="850"/>
                    <a:pt x="2170" y="831"/>
                  </a:cubicBezTo>
                  <a:cubicBezTo>
                    <a:pt x="2173" y="800"/>
                    <a:pt x="2187" y="768"/>
                    <a:pt x="2205" y="742"/>
                  </a:cubicBezTo>
                  <a:cubicBezTo>
                    <a:pt x="2223" y="716"/>
                    <a:pt x="2244" y="695"/>
                    <a:pt x="2262" y="687"/>
                  </a:cubicBezTo>
                  <a:cubicBezTo>
                    <a:pt x="2278" y="735"/>
                    <a:pt x="2288" y="802"/>
                    <a:pt x="2287" y="856"/>
                  </a:cubicBezTo>
                  <a:cubicBezTo>
                    <a:pt x="2287" y="906"/>
                    <a:pt x="2246" y="961"/>
                    <a:pt x="2201" y="981"/>
                  </a:cubicBezTo>
                  <a:cubicBezTo>
                    <a:pt x="2180" y="991"/>
                    <a:pt x="2182" y="1008"/>
                    <a:pt x="2160" y="997"/>
                  </a:cubicBezTo>
                  <a:cubicBezTo>
                    <a:pt x="2131" y="983"/>
                    <a:pt x="2093" y="964"/>
                    <a:pt x="2069" y="944"/>
                  </a:cubicBezTo>
                  <a:cubicBezTo>
                    <a:pt x="2018" y="902"/>
                    <a:pt x="1972" y="812"/>
                    <a:pt x="1956" y="769"/>
                  </a:cubicBezTo>
                  <a:cubicBezTo>
                    <a:pt x="1992" y="788"/>
                    <a:pt x="2037" y="810"/>
                    <a:pt x="2082" y="842"/>
                  </a:cubicBezTo>
                  <a:cubicBezTo>
                    <a:pt x="2099" y="854"/>
                    <a:pt x="2116" y="872"/>
                    <a:pt x="2132" y="893"/>
                  </a:cubicBezTo>
                  <a:cubicBezTo>
                    <a:pt x="2150" y="917"/>
                    <a:pt x="2158" y="932"/>
                    <a:pt x="2172" y="959"/>
                  </a:cubicBezTo>
                  <a:lnTo>
                    <a:pt x="2188" y="989"/>
                  </a:lnTo>
                  <a:lnTo>
                    <a:pt x="2184" y="964"/>
                  </a:lnTo>
                  <a:cubicBezTo>
                    <a:pt x="2181" y="943"/>
                    <a:pt x="2177" y="922"/>
                    <a:pt x="2174" y="902"/>
                  </a:cubicBezTo>
                  <a:close/>
                  <a:moveTo>
                    <a:pt x="2196" y="1161"/>
                  </a:moveTo>
                  <a:cubicBezTo>
                    <a:pt x="2199" y="1135"/>
                    <a:pt x="2204" y="1110"/>
                    <a:pt x="2211" y="1092"/>
                  </a:cubicBezTo>
                  <a:cubicBezTo>
                    <a:pt x="2222" y="1063"/>
                    <a:pt x="2244" y="1036"/>
                    <a:pt x="2268" y="1016"/>
                  </a:cubicBezTo>
                  <a:cubicBezTo>
                    <a:pt x="2292" y="996"/>
                    <a:pt x="2318" y="982"/>
                    <a:pt x="2337" y="979"/>
                  </a:cubicBezTo>
                  <a:cubicBezTo>
                    <a:pt x="2340" y="1029"/>
                    <a:pt x="2332" y="1096"/>
                    <a:pt x="2317" y="1149"/>
                  </a:cubicBezTo>
                  <a:cubicBezTo>
                    <a:pt x="2303" y="1197"/>
                    <a:pt x="2249" y="1238"/>
                    <a:pt x="2200" y="1245"/>
                  </a:cubicBezTo>
                  <a:cubicBezTo>
                    <a:pt x="2178" y="1248"/>
                    <a:pt x="2176" y="1265"/>
                    <a:pt x="2157" y="1249"/>
                  </a:cubicBezTo>
                  <a:cubicBezTo>
                    <a:pt x="2133" y="1227"/>
                    <a:pt x="2102" y="1199"/>
                    <a:pt x="2083" y="1173"/>
                  </a:cubicBezTo>
                  <a:cubicBezTo>
                    <a:pt x="2045" y="1118"/>
                    <a:pt x="2026" y="1018"/>
                    <a:pt x="2022" y="972"/>
                  </a:cubicBezTo>
                  <a:cubicBezTo>
                    <a:pt x="2051" y="1001"/>
                    <a:pt x="2088" y="1035"/>
                    <a:pt x="2123" y="1078"/>
                  </a:cubicBezTo>
                  <a:cubicBezTo>
                    <a:pt x="2136" y="1094"/>
                    <a:pt x="2148" y="1116"/>
                    <a:pt x="2157" y="1140"/>
                  </a:cubicBezTo>
                  <a:cubicBezTo>
                    <a:pt x="2169" y="1169"/>
                    <a:pt x="2172" y="1186"/>
                    <a:pt x="2179" y="1216"/>
                  </a:cubicBezTo>
                  <a:lnTo>
                    <a:pt x="2186" y="1249"/>
                  </a:lnTo>
                  <a:lnTo>
                    <a:pt x="2189" y="1224"/>
                  </a:lnTo>
                  <a:cubicBezTo>
                    <a:pt x="2192" y="1203"/>
                    <a:pt x="2193" y="1182"/>
                    <a:pt x="2196" y="1161"/>
                  </a:cubicBezTo>
                  <a:close/>
                  <a:moveTo>
                    <a:pt x="2156" y="1420"/>
                  </a:moveTo>
                  <a:cubicBezTo>
                    <a:pt x="2167" y="1397"/>
                    <a:pt x="2179" y="1374"/>
                    <a:pt x="2190" y="1359"/>
                  </a:cubicBezTo>
                  <a:cubicBezTo>
                    <a:pt x="2209" y="1335"/>
                    <a:pt x="2238" y="1315"/>
                    <a:pt x="2266" y="1303"/>
                  </a:cubicBezTo>
                  <a:cubicBezTo>
                    <a:pt x="2295" y="1292"/>
                    <a:pt x="2324" y="1286"/>
                    <a:pt x="2343" y="1289"/>
                  </a:cubicBezTo>
                  <a:cubicBezTo>
                    <a:pt x="2332" y="1338"/>
                    <a:pt x="2305" y="1400"/>
                    <a:pt x="2275" y="1445"/>
                  </a:cubicBezTo>
                  <a:cubicBezTo>
                    <a:pt x="2249" y="1487"/>
                    <a:pt x="2185" y="1510"/>
                    <a:pt x="2136" y="1502"/>
                  </a:cubicBezTo>
                  <a:cubicBezTo>
                    <a:pt x="2114" y="1499"/>
                    <a:pt x="2107" y="1514"/>
                    <a:pt x="2094" y="1493"/>
                  </a:cubicBezTo>
                  <a:cubicBezTo>
                    <a:pt x="2077" y="1465"/>
                    <a:pt x="2055" y="1428"/>
                    <a:pt x="2045" y="1398"/>
                  </a:cubicBezTo>
                  <a:cubicBezTo>
                    <a:pt x="2025" y="1334"/>
                    <a:pt x="2034" y="1233"/>
                    <a:pt x="2044" y="1188"/>
                  </a:cubicBezTo>
                  <a:cubicBezTo>
                    <a:pt x="2063" y="1224"/>
                    <a:pt x="2089" y="1267"/>
                    <a:pt x="2110" y="1319"/>
                  </a:cubicBezTo>
                  <a:cubicBezTo>
                    <a:pt x="2118" y="1339"/>
                    <a:pt x="2123" y="1363"/>
                    <a:pt x="2125" y="1389"/>
                  </a:cubicBezTo>
                  <a:cubicBezTo>
                    <a:pt x="2128" y="1420"/>
                    <a:pt x="2126" y="1437"/>
                    <a:pt x="2124" y="1468"/>
                  </a:cubicBezTo>
                  <a:lnTo>
                    <a:pt x="2122" y="1502"/>
                  </a:lnTo>
                  <a:lnTo>
                    <a:pt x="2132" y="1478"/>
                  </a:lnTo>
                  <a:cubicBezTo>
                    <a:pt x="2140" y="1459"/>
                    <a:pt x="2148" y="1440"/>
                    <a:pt x="2156" y="1420"/>
                  </a:cubicBezTo>
                  <a:close/>
                  <a:moveTo>
                    <a:pt x="2056" y="1648"/>
                  </a:moveTo>
                  <a:cubicBezTo>
                    <a:pt x="2073" y="1628"/>
                    <a:pt x="2090" y="1609"/>
                    <a:pt x="2105" y="1598"/>
                  </a:cubicBezTo>
                  <a:cubicBezTo>
                    <a:pt x="2129" y="1580"/>
                    <a:pt x="2162" y="1569"/>
                    <a:pt x="2193" y="1565"/>
                  </a:cubicBezTo>
                  <a:cubicBezTo>
                    <a:pt x="2223" y="1561"/>
                    <a:pt x="2253" y="1563"/>
                    <a:pt x="2271" y="1572"/>
                  </a:cubicBezTo>
                  <a:cubicBezTo>
                    <a:pt x="2247" y="1616"/>
                    <a:pt x="2205" y="1668"/>
                    <a:pt x="2165" y="1704"/>
                  </a:cubicBezTo>
                  <a:cubicBezTo>
                    <a:pt x="2128" y="1737"/>
                    <a:pt x="2061" y="1743"/>
                    <a:pt x="2016" y="1722"/>
                  </a:cubicBezTo>
                  <a:cubicBezTo>
                    <a:pt x="1996" y="1712"/>
                    <a:pt x="1985" y="1725"/>
                    <a:pt x="1978" y="1701"/>
                  </a:cubicBezTo>
                  <a:cubicBezTo>
                    <a:pt x="1968" y="1670"/>
                    <a:pt x="1957" y="1628"/>
                    <a:pt x="1955" y="1596"/>
                  </a:cubicBezTo>
                  <a:cubicBezTo>
                    <a:pt x="1952" y="1529"/>
                    <a:pt x="1987" y="1434"/>
                    <a:pt x="2008" y="1393"/>
                  </a:cubicBezTo>
                  <a:cubicBezTo>
                    <a:pt x="2017" y="1434"/>
                    <a:pt x="2031" y="1482"/>
                    <a:pt x="2038" y="1538"/>
                  </a:cubicBezTo>
                  <a:cubicBezTo>
                    <a:pt x="2041" y="1559"/>
                    <a:pt x="2039" y="1584"/>
                    <a:pt x="2035" y="1610"/>
                  </a:cubicBezTo>
                  <a:cubicBezTo>
                    <a:pt x="2029" y="1640"/>
                    <a:pt x="2023" y="1656"/>
                    <a:pt x="2013" y="1685"/>
                  </a:cubicBezTo>
                  <a:lnTo>
                    <a:pt x="2002" y="1717"/>
                  </a:lnTo>
                  <a:lnTo>
                    <a:pt x="2018" y="1697"/>
                  </a:lnTo>
                  <a:cubicBezTo>
                    <a:pt x="2031" y="1681"/>
                    <a:pt x="2043" y="1664"/>
                    <a:pt x="2056" y="1648"/>
                  </a:cubicBezTo>
                  <a:close/>
                  <a:moveTo>
                    <a:pt x="1908" y="1824"/>
                  </a:moveTo>
                  <a:cubicBezTo>
                    <a:pt x="1929" y="1809"/>
                    <a:pt x="1950" y="1795"/>
                    <a:pt x="1967" y="1787"/>
                  </a:cubicBezTo>
                  <a:cubicBezTo>
                    <a:pt x="1995" y="1775"/>
                    <a:pt x="2029" y="1772"/>
                    <a:pt x="2060" y="1776"/>
                  </a:cubicBezTo>
                  <a:cubicBezTo>
                    <a:pt x="2090" y="1780"/>
                    <a:pt x="2118" y="1789"/>
                    <a:pt x="2134" y="1802"/>
                  </a:cubicBezTo>
                  <a:cubicBezTo>
                    <a:pt x="2101" y="1839"/>
                    <a:pt x="2048" y="1879"/>
                    <a:pt x="2001" y="1905"/>
                  </a:cubicBezTo>
                  <a:cubicBezTo>
                    <a:pt x="1958" y="1928"/>
                    <a:pt x="1892" y="1918"/>
                    <a:pt x="1853" y="1886"/>
                  </a:cubicBezTo>
                  <a:cubicBezTo>
                    <a:pt x="1835" y="1872"/>
                    <a:pt x="1821" y="1882"/>
                    <a:pt x="1820" y="1857"/>
                  </a:cubicBezTo>
                  <a:cubicBezTo>
                    <a:pt x="1818" y="1824"/>
                    <a:pt x="1817" y="1781"/>
                    <a:pt x="1822" y="1750"/>
                  </a:cubicBezTo>
                  <a:cubicBezTo>
                    <a:pt x="1834" y="1684"/>
                    <a:pt x="1890" y="1600"/>
                    <a:pt x="1919" y="1565"/>
                  </a:cubicBezTo>
                  <a:cubicBezTo>
                    <a:pt x="1919" y="1607"/>
                    <a:pt x="1922" y="1657"/>
                    <a:pt x="1916" y="1713"/>
                  </a:cubicBezTo>
                  <a:cubicBezTo>
                    <a:pt x="1913" y="1734"/>
                    <a:pt x="1906" y="1758"/>
                    <a:pt x="1896" y="1782"/>
                  </a:cubicBezTo>
                  <a:cubicBezTo>
                    <a:pt x="1884" y="1810"/>
                    <a:pt x="1874" y="1825"/>
                    <a:pt x="1858" y="1850"/>
                  </a:cubicBezTo>
                  <a:lnTo>
                    <a:pt x="1840" y="1879"/>
                  </a:lnTo>
                  <a:lnTo>
                    <a:pt x="1860" y="1863"/>
                  </a:lnTo>
                  <a:cubicBezTo>
                    <a:pt x="1876" y="1851"/>
                    <a:pt x="1892" y="1837"/>
                    <a:pt x="1908" y="1824"/>
                  </a:cubicBezTo>
                  <a:close/>
                  <a:moveTo>
                    <a:pt x="1737" y="1972"/>
                  </a:moveTo>
                  <a:cubicBezTo>
                    <a:pt x="1760" y="1957"/>
                    <a:pt x="1784" y="1945"/>
                    <a:pt x="1803" y="1939"/>
                  </a:cubicBezTo>
                  <a:cubicBezTo>
                    <a:pt x="1834" y="1929"/>
                    <a:pt x="1870" y="1930"/>
                    <a:pt x="1902" y="1937"/>
                  </a:cubicBezTo>
                  <a:cubicBezTo>
                    <a:pt x="1934" y="1945"/>
                    <a:pt x="1963" y="1958"/>
                    <a:pt x="1978" y="1973"/>
                  </a:cubicBezTo>
                  <a:cubicBezTo>
                    <a:pt x="1939" y="2008"/>
                    <a:pt x="1879" y="2045"/>
                    <a:pt x="1826" y="2067"/>
                  </a:cubicBezTo>
                  <a:cubicBezTo>
                    <a:pt x="1778" y="2087"/>
                    <a:pt x="1709" y="2068"/>
                    <a:pt x="1671" y="2031"/>
                  </a:cubicBezTo>
                  <a:cubicBezTo>
                    <a:pt x="1654" y="2014"/>
                    <a:pt x="1638" y="2023"/>
                    <a:pt x="1640" y="1997"/>
                  </a:cubicBezTo>
                  <a:cubicBezTo>
                    <a:pt x="1641" y="1961"/>
                    <a:pt x="1644" y="1916"/>
                    <a:pt x="1653" y="1883"/>
                  </a:cubicBezTo>
                  <a:cubicBezTo>
                    <a:pt x="1673" y="1814"/>
                    <a:pt x="1741" y="1732"/>
                    <a:pt x="1776" y="1698"/>
                  </a:cubicBezTo>
                  <a:cubicBezTo>
                    <a:pt x="1771" y="1742"/>
                    <a:pt x="1768" y="1796"/>
                    <a:pt x="1756" y="1855"/>
                  </a:cubicBezTo>
                  <a:cubicBezTo>
                    <a:pt x="1752" y="1877"/>
                    <a:pt x="1742" y="1901"/>
                    <a:pt x="1728" y="1925"/>
                  </a:cubicBezTo>
                  <a:cubicBezTo>
                    <a:pt x="1712" y="1954"/>
                    <a:pt x="1701" y="1968"/>
                    <a:pt x="1681" y="1993"/>
                  </a:cubicBezTo>
                  <a:lnTo>
                    <a:pt x="1659" y="2021"/>
                  </a:lnTo>
                  <a:lnTo>
                    <a:pt x="1681" y="2007"/>
                  </a:lnTo>
                  <a:cubicBezTo>
                    <a:pt x="1700" y="1996"/>
                    <a:pt x="1718" y="1983"/>
                    <a:pt x="1737" y="1972"/>
                  </a:cubicBezTo>
                  <a:close/>
                  <a:moveTo>
                    <a:pt x="1531" y="2063"/>
                  </a:moveTo>
                  <a:cubicBezTo>
                    <a:pt x="1557" y="2054"/>
                    <a:pt x="1583" y="2047"/>
                    <a:pt x="1602" y="2045"/>
                  </a:cubicBezTo>
                  <a:cubicBezTo>
                    <a:pt x="1634" y="2042"/>
                    <a:pt x="1670" y="2051"/>
                    <a:pt x="1700" y="2064"/>
                  </a:cubicBezTo>
                  <a:cubicBezTo>
                    <a:pt x="1730" y="2079"/>
                    <a:pt x="1755" y="2097"/>
                    <a:pt x="1767" y="2115"/>
                  </a:cubicBezTo>
                  <a:cubicBezTo>
                    <a:pt x="1722" y="2142"/>
                    <a:pt x="1655" y="2165"/>
                    <a:pt x="1599" y="2175"/>
                  </a:cubicBezTo>
                  <a:cubicBezTo>
                    <a:pt x="1548" y="2185"/>
                    <a:pt x="1484" y="2152"/>
                    <a:pt x="1455" y="2107"/>
                  </a:cubicBezTo>
                  <a:cubicBezTo>
                    <a:pt x="1441" y="2087"/>
                    <a:pt x="1425" y="2092"/>
                    <a:pt x="1431" y="2066"/>
                  </a:cubicBezTo>
                  <a:cubicBezTo>
                    <a:pt x="1439" y="2032"/>
                    <a:pt x="1452" y="1988"/>
                    <a:pt x="1467" y="1958"/>
                  </a:cubicBezTo>
                  <a:cubicBezTo>
                    <a:pt x="1500" y="1895"/>
                    <a:pt x="1583" y="1829"/>
                    <a:pt x="1625" y="1803"/>
                  </a:cubicBezTo>
                  <a:cubicBezTo>
                    <a:pt x="1611" y="1846"/>
                    <a:pt x="1598" y="1898"/>
                    <a:pt x="1574" y="1953"/>
                  </a:cubicBezTo>
                  <a:cubicBezTo>
                    <a:pt x="1565" y="1973"/>
                    <a:pt x="1550" y="1995"/>
                    <a:pt x="1532" y="2015"/>
                  </a:cubicBezTo>
                  <a:cubicBezTo>
                    <a:pt x="1511" y="2040"/>
                    <a:pt x="1496" y="2052"/>
                    <a:pt x="1472" y="2072"/>
                  </a:cubicBezTo>
                  <a:lnTo>
                    <a:pt x="1445" y="2095"/>
                  </a:lnTo>
                  <a:lnTo>
                    <a:pt x="1470" y="2086"/>
                  </a:lnTo>
                  <a:cubicBezTo>
                    <a:pt x="1490" y="2078"/>
                    <a:pt x="1510" y="2070"/>
                    <a:pt x="1531" y="2063"/>
                  </a:cubicBez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95" y="803"/>
              <a:ext cx="456" cy="488"/>
            </a:xfrm>
            <a:custGeom>
              <a:avLst/>
              <a:gdLst>
                <a:gd name="T0" fmla="*/ 801 w 1050"/>
                <a:gd name="T1" fmla="*/ 242 h 1110"/>
                <a:gd name="T2" fmla="*/ 782 w 1050"/>
                <a:gd name="T3" fmla="*/ 118 h 1110"/>
                <a:gd name="T4" fmla="*/ 859 w 1050"/>
                <a:gd name="T5" fmla="*/ 317 h 1110"/>
                <a:gd name="T6" fmla="*/ 427 w 1050"/>
                <a:gd name="T7" fmla="*/ 373 h 1110"/>
                <a:gd name="T8" fmla="*/ 859 w 1050"/>
                <a:gd name="T9" fmla="*/ 317 h 1110"/>
                <a:gd name="T10" fmla="*/ 427 w 1050"/>
                <a:gd name="T11" fmla="*/ 437 h 1110"/>
                <a:gd name="T12" fmla="*/ 859 w 1050"/>
                <a:gd name="T13" fmla="*/ 493 h 1110"/>
                <a:gd name="T14" fmla="*/ 859 w 1050"/>
                <a:gd name="T15" fmla="*/ 566 h 1110"/>
                <a:gd name="T16" fmla="*/ 717 w 1050"/>
                <a:gd name="T17" fmla="*/ 622 h 1110"/>
                <a:gd name="T18" fmla="*/ 859 w 1050"/>
                <a:gd name="T19" fmla="*/ 566 h 1110"/>
                <a:gd name="T20" fmla="*/ 427 w 1050"/>
                <a:gd name="T21" fmla="*/ 194 h 1110"/>
                <a:gd name="T22" fmla="*/ 670 w 1050"/>
                <a:gd name="T23" fmla="*/ 250 h 1110"/>
                <a:gd name="T24" fmla="*/ 326 w 1050"/>
                <a:gd name="T25" fmla="*/ 914 h 1110"/>
                <a:gd name="T26" fmla="*/ 494 w 1050"/>
                <a:gd name="T27" fmla="*/ 818 h 1110"/>
                <a:gd name="T28" fmla="*/ 326 w 1050"/>
                <a:gd name="T29" fmla="*/ 914 h 1110"/>
                <a:gd name="T30" fmla="*/ 211 w 1050"/>
                <a:gd name="T31" fmla="*/ 750 h 1110"/>
                <a:gd name="T32" fmla="*/ 388 w 1050"/>
                <a:gd name="T33" fmla="*/ 836 h 1110"/>
                <a:gd name="T34" fmla="*/ 410 w 1050"/>
                <a:gd name="T35" fmla="*/ 636 h 1110"/>
                <a:gd name="T36" fmla="*/ 183 w 1050"/>
                <a:gd name="T37" fmla="*/ 470 h 1110"/>
                <a:gd name="T38" fmla="*/ 118 w 1050"/>
                <a:gd name="T39" fmla="*/ 358 h 1110"/>
                <a:gd name="T40" fmla="*/ 13 w 1050"/>
                <a:gd name="T41" fmla="*/ 464 h 1110"/>
                <a:gd name="T42" fmla="*/ 136 w 1050"/>
                <a:gd name="T43" fmla="*/ 761 h 1110"/>
                <a:gd name="T44" fmla="*/ 65 w 1050"/>
                <a:gd name="T45" fmla="*/ 534 h 1110"/>
                <a:gd name="T46" fmla="*/ 92 w 1050"/>
                <a:gd name="T47" fmla="*/ 470 h 1110"/>
                <a:gd name="T48" fmla="*/ 228 w 1050"/>
                <a:gd name="T49" fmla="*/ 391 h 1110"/>
                <a:gd name="T50" fmla="*/ 820 w 1050"/>
                <a:gd name="T51" fmla="*/ 0 h 1110"/>
                <a:gd name="T52" fmla="*/ 248 w 1050"/>
                <a:gd name="T53" fmla="*/ 146 h 1110"/>
                <a:gd name="T54" fmla="*/ 359 w 1050"/>
                <a:gd name="T55" fmla="*/ 461 h 1110"/>
                <a:gd name="T56" fmla="*/ 395 w 1050"/>
                <a:gd name="T57" fmla="*/ 111 h 1110"/>
                <a:gd name="T58" fmla="*/ 732 w 1050"/>
                <a:gd name="T59" fmla="*/ 265 h 1110"/>
                <a:gd name="T60" fmla="*/ 940 w 1050"/>
                <a:gd name="T61" fmla="*/ 293 h 1110"/>
                <a:gd name="T62" fmla="*/ 904 w 1050"/>
                <a:gd name="T63" fmla="*/ 868 h 1110"/>
                <a:gd name="T64" fmla="*/ 594 w 1050"/>
                <a:gd name="T65" fmla="*/ 978 h 1110"/>
                <a:gd name="T66" fmla="*/ 1050 w 1050"/>
                <a:gd name="T67" fmla="*/ 832 h 1110"/>
                <a:gd name="T68" fmla="*/ 820 w 1050"/>
                <a:gd name="T69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0" h="1110">
                  <a:moveTo>
                    <a:pt x="906" y="242"/>
                  </a:moveTo>
                  <a:lnTo>
                    <a:pt x="801" y="242"/>
                  </a:lnTo>
                  <a:cubicBezTo>
                    <a:pt x="791" y="242"/>
                    <a:pt x="782" y="234"/>
                    <a:pt x="782" y="224"/>
                  </a:cubicBezTo>
                  <a:lnTo>
                    <a:pt x="782" y="118"/>
                  </a:lnTo>
                  <a:lnTo>
                    <a:pt x="906" y="242"/>
                  </a:lnTo>
                  <a:close/>
                  <a:moveTo>
                    <a:pt x="859" y="317"/>
                  </a:moveTo>
                  <a:lnTo>
                    <a:pt x="427" y="317"/>
                  </a:lnTo>
                  <a:lnTo>
                    <a:pt x="427" y="373"/>
                  </a:lnTo>
                  <a:lnTo>
                    <a:pt x="859" y="373"/>
                  </a:lnTo>
                  <a:lnTo>
                    <a:pt x="859" y="317"/>
                  </a:lnTo>
                  <a:close/>
                  <a:moveTo>
                    <a:pt x="859" y="437"/>
                  </a:moveTo>
                  <a:lnTo>
                    <a:pt x="427" y="437"/>
                  </a:lnTo>
                  <a:lnTo>
                    <a:pt x="427" y="493"/>
                  </a:lnTo>
                  <a:lnTo>
                    <a:pt x="859" y="493"/>
                  </a:lnTo>
                  <a:lnTo>
                    <a:pt x="859" y="437"/>
                  </a:lnTo>
                  <a:close/>
                  <a:moveTo>
                    <a:pt x="859" y="566"/>
                  </a:moveTo>
                  <a:lnTo>
                    <a:pt x="717" y="566"/>
                  </a:lnTo>
                  <a:lnTo>
                    <a:pt x="717" y="622"/>
                  </a:lnTo>
                  <a:lnTo>
                    <a:pt x="859" y="622"/>
                  </a:lnTo>
                  <a:lnTo>
                    <a:pt x="859" y="566"/>
                  </a:lnTo>
                  <a:close/>
                  <a:moveTo>
                    <a:pt x="670" y="194"/>
                  </a:moveTo>
                  <a:lnTo>
                    <a:pt x="427" y="194"/>
                  </a:lnTo>
                  <a:lnTo>
                    <a:pt x="427" y="250"/>
                  </a:lnTo>
                  <a:lnTo>
                    <a:pt x="670" y="250"/>
                  </a:lnTo>
                  <a:lnTo>
                    <a:pt x="670" y="194"/>
                  </a:lnTo>
                  <a:close/>
                  <a:moveTo>
                    <a:pt x="326" y="914"/>
                  </a:moveTo>
                  <a:cubicBezTo>
                    <a:pt x="422" y="1032"/>
                    <a:pt x="520" y="1110"/>
                    <a:pt x="543" y="1097"/>
                  </a:cubicBezTo>
                  <a:cubicBezTo>
                    <a:pt x="566" y="1084"/>
                    <a:pt x="547" y="960"/>
                    <a:pt x="494" y="818"/>
                  </a:cubicBezTo>
                  <a:cubicBezTo>
                    <a:pt x="467" y="835"/>
                    <a:pt x="440" y="853"/>
                    <a:pt x="411" y="869"/>
                  </a:cubicBezTo>
                  <a:cubicBezTo>
                    <a:pt x="383" y="886"/>
                    <a:pt x="355" y="900"/>
                    <a:pt x="326" y="914"/>
                  </a:cubicBezTo>
                  <a:close/>
                  <a:moveTo>
                    <a:pt x="102" y="511"/>
                  </a:moveTo>
                  <a:cubicBezTo>
                    <a:pt x="121" y="576"/>
                    <a:pt x="159" y="658"/>
                    <a:pt x="211" y="750"/>
                  </a:cubicBezTo>
                  <a:cubicBezTo>
                    <a:pt x="238" y="796"/>
                    <a:pt x="269" y="841"/>
                    <a:pt x="300" y="882"/>
                  </a:cubicBezTo>
                  <a:cubicBezTo>
                    <a:pt x="330" y="867"/>
                    <a:pt x="359" y="852"/>
                    <a:pt x="388" y="836"/>
                  </a:cubicBezTo>
                  <a:cubicBezTo>
                    <a:pt x="419" y="819"/>
                    <a:pt x="449" y="798"/>
                    <a:pt x="479" y="778"/>
                  </a:cubicBezTo>
                  <a:cubicBezTo>
                    <a:pt x="459" y="731"/>
                    <a:pt x="436" y="682"/>
                    <a:pt x="410" y="636"/>
                  </a:cubicBezTo>
                  <a:cubicBezTo>
                    <a:pt x="357" y="544"/>
                    <a:pt x="305" y="471"/>
                    <a:pt x="259" y="421"/>
                  </a:cubicBezTo>
                  <a:cubicBezTo>
                    <a:pt x="234" y="437"/>
                    <a:pt x="210" y="455"/>
                    <a:pt x="183" y="470"/>
                  </a:cubicBezTo>
                  <a:cubicBezTo>
                    <a:pt x="156" y="486"/>
                    <a:pt x="129" y="497"/>
                    <a:pt x="102" y="511"/>
                  </a:cubicBezTo>
                  <a:close/>
                  <a:moveTo>
                    <a:pt x="118" y="358"/>
                  </a:moveTo>
                  <a:cubicBezTo>
                    <a:pt x="103" y="367"/>
                    <a:pt x="94" y="381"/>
                    <a:pt x="90" y="401"/>
                  </a:cubicBezTo>
                  <a:cubicBezTo>
                    <a:pt x="61" y="409"/>
                    <a:pt x="33" y="428"/>
                    <a:pt x="13" y="464"/>
                  </a:cubicBezTo>
                  <a:cubicBezTo>
                    <a:pt x="0" y="495"/>
                    <a:pt x="5" y="539"/>
                    <a:pt x="24" y="573"/>
                  </a:cubicBezTo>
                  <a:cubicBezTo>
                    <a:pt x="55" y="631"/>
                    <a:pt x="98" y="702"/>
                    <a:pt x="136" y="761"/>
                  </a:cubicBezTo>
                  <a:cubicBezTo>
                    <a:pt x="160" y="770"/>
                    <a:pt x="156" y="719"/>
                    <a:pt x="147" y="707"/>
                  </a:cubicBezTo>
                  <a:cubicBezTo>
                    <a:pt x="116" y="660"/>
                    <a:pt x="90" y="617"/>
                    <a:pt x="65" y="534"/>
                  </a:cubicBezTo>
                  <a:cubicBezTo>
                    <a:pt x="60" y="495"/>
                    <a:pt x="78" y="477"/>
                    <a:pt x="90" y="459"/>
                  </a:cubicBezTo>
                  <a:cubicBezTo>
                    <a:pt x="90" y="463"/>
                    <a:pt x="91" y="467"/>
                    <a:pt x="92" y="470"/>
                  </a:cubicBezTo>
                  <a:cubicBezTo>
                    <a:pt x="115" y="460"/>
                    <a:pt x="138" y="448"/>
                    <a:pt x="161" y="436"/>
                  </a:cubicBezTo>
                  <a:cubicBezTo>
                    <a:pt x="184" y="423"/>
                    <a:pt x="206" y="407"/>
                    <a:pt x="228" y="391"/>
                  </a:cubicBezTo>
                  <a:cubicBezTo>
                    <a:pt x="185" y="354"/>
                    <a:pt x="147" y="341"/>
                    <a:pt x="118" y="358"/>
                  </a:cubicBezTo>
                  <a:close/>
                  <a:moveTo>
                    <a:pt x="820" y="0"/>
                  </a:moveTo>
                  <a:lnTo>
                    <a:pt x="395" y="0"/>
                  </a:lnTo>
                  <a:cubicBezTo>
                    <a:pt x="314" y="0"/>
                    <a:pt x="248" y="66"/>
                    <a:pt x="248" y="146"/>
                  </a:cubicBezTo>
                  <a:lnTo>
                    <a:pt x="248" y="342"/>
                  </a:lnTo>
                  <a:cubicBezTo>
                    <a:pt x="295" y="378"/>
                    <a:pt x="322" y="412"/>
                    <a:pt x="359" y="461"/>
                  </a:cubicBezTo>
                  <a:lnTo>
                    <a:pt x="359" y="146"/>
                  </a:lnTo>
                  <a:cubicBezTo>
                    <a:pt x="359" y="127"/>
                    <a:pt x="375" y="111"/>
                    <a:pt x="395" y="111"/>
                  </a:cubicBezTo>
                  <a:lnTo>
                    <a:pt x="732" y="111"/>
                  </a:lnTo>
                  <a:lnTo>
                    <a:pt x="732" y="265"/>
                  </a:lnTo>
                  <a:cubicBezTo>
                    <a:pt x="732" y="280"/>
                    <a:pt x="744" y="293"/>
                    <a:pt x="760" y="293"/>
                  </a:cubicBezTo>
                  <a:lnTo>
                    <a:pt x="940" y="293"/>
                  </a:lnTo>
                  <a:lnTo>
                    <a:pt x="940" y="832"/>
                  </a:lnTo>
                  <a:cubicBezTo>
                    <a:pt x="940" y="852"/>
                    <a:pt x="924" y="868"/>
                    <a:pt x="904" y="868"/>
                  </a:cubicBezTo>
                  <a:lnTo>
                    <a:pt x="566" y="868"/>
                  </a:lnTo>
                  <a:cubicBezTo>
                    <a:pt x="577" y="904"/>
                    <a:pt x="587" y="941"/>
                    <a:pt x="594" y="978"/>
                  </a:cubicBezTo>
                  <a:lnTo>
                    <a:pt x="904" y="978"/>
                  </a:lnTo>
                  <a:cubicBezTo>
                    <a:pt x="984" y="978"/>
                    <a:pt x="1050" y="912"/>
                    <a:pt x="1050" y="832"/>
                  </a:cubicBezTo>
                  <a:lnTo>
                    <a:pt x="1050" y="23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2909094" y="4883719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954801" y="3175594"/>
            <a:ext cx="10288748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+mn-ea"/>
                <a:ea typeface="+mn-ea"/>
              </a:rPr>
              <a:t>Business Analytics of </a:t>
            </a: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+mn-ea"/>
                <a:ea typeface="+mn-ea"/>
              </a:rPr>
              <a:t>YouTube trending videos &amp; top YouTubers</a:t>
            </a:r>
            <a:endParaRPr lang="zh-CN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8247742" y="5086930"/>
            <a:ext cx="503238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4 w 613"/>
              <a:gd name="T11" fmla="*/ 517 h 537"/>
              <a:gd name="T12" fmla="*/ 440 w 613"/>
              <a:gd name="T13" fmla="*/ 537 h 537"/>
              <a:gd name="T14" fmla="*/ 307 w 613"/>
              <a:gd name="T15" fmla="*/ 537 h 537"/>
              <a:gd name="T16" fmla="*/ 175 w 613"/>
              <a:gd name="T17" fmla="*/ 537 h 537"/>
              <a:gd name="T18" fmla="*/ 141 w 613"/>
              <a:gd name="T19" fmla="*/ 519 h 537"/>
              <a:gd name="T20" fmla="*/ 74 w 613"/>
              <a:gd name="T21" fmla="*/ 403 h 537"/>
              <a:gd name="T22" fmla="*/ 8 w 613"/>
              <a:gd name="T23" fmla="*/ 289 h 537"/>
              <a:gd name="T24" fmla="*/ 7 w 613"/>
              <a:gd name="T25" fmla="*/ 250 h 537"/>
              <a:gd name="T26" fmla="*/ 74 w 613"/>
              <a:gd name="T27" fmla="*/ 134 h 537"/>
              <a:gd name="T28" fmla="*/ 139 w 613"/>
              <a:gd name="T29" fmla="*/ 20 h 537"/>
              <a:gd name="T30" fmla="*/ 173 w 613"/>
              <a:gd name="T31" fmla="*/ 0 h 537"/>
              <a:gd name="T32" fmla="*/ 307 w 613"/>
              <a:gd name="T33" fmla="*/ 0 h 537"/>
              <a:gd name="T34" fmla="*/ 438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8" y="441"/>
                  <a:pt x="496" y="479"/>
                  <a:pt x="474" y="517"/>
                </a:cubicBezTo>
                <a:cubicBezTo>
                  <a:pt x="466" y="529"/>
                  <a:pt x="456" y="536"/>
                  <a:pt x="440" y="537"/>
                </a:cubicBezTo>
                <a:lnTo>
                  <a:pt x="307" y="537"/>
                </a:lnTo>
                <a:cubicBezTo>
                  <a:pt x="263" y="537"/>
                  <a:pt x="219" y="537"/>
                  <a:pt x="175" y="537"/>
                </a:cubicBezTo>
                <a:cubicBezTo>
                  <a:pt x="161" y="537"/>
                  <a:pt x="149" y="532"/>
                  <a:pt x="141" y="519"/>
                </a:cubicBezTo>
                <a:lnTo>
                  <a:pt x="74" y="403"/>
                </a:lnTo>
                <a:cubicBezTo>
                  <a:pt x="52" y="365"/>
                  <a:pt x="30" y="327"/>
                  <a:pt x="8" y="289"/>
                </a:cubicBezTo>
                <a:cubicBezTo>
                  <a:pt x="1" y="277"/>
                  <a:pt x="0" y="264"/>
                  <a:pt x="7" y="250"/>
                </a:cubicBezTo>
                <a:lnTo>
                  <a:pt x="74" y="134"/>
                </a:lnTo>
                <a:cubicBezTo>
                  <a:pt x="96" y="96"/>
                  <a:pt x="117" y="58"/>
                  <a:pt x="139" y="20"/>
                </a:cubicBezTo>
                <a:cubicBezTo>
                  <a:pt x="147" y="8"/>
                  <a:pt x="157" y="1"/>
                  <a:pt x="173" y="0"/>
                </a:cubicBezTo>
                <a:lnTo>
                  <a:pt x="307" y="0"/>
                </a:lnTo>
                <a:cubicBezTo>
                  <a:pt x="350" y="0"/>
                  <a:pt x="394" y="0"/>
                  <a:pt x="438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2" name="Freeform 8"/>
          <p:cNvSpPr>
            <a:spLocks noEditPoints="1"/>
          </p:cNvSpPr>
          <p:nvPr/>
        </p:nvSpPr>
        <p:spPr bwMode="auto">
          <a:xfrm>
            <a:off x="8366804" y="5212342"/>
            <a:ext cx="265113" cy="192088"/>
          </a:xfrm>
          <a:custGeom>
            <a:avLst/>
            <a:gdLst>
              <a:gd name="T0" fmla="*/ 269 w 322"/>
              <a:gd name="T1" fmla="*/ 0 h 233"/>
              <a:gd name="T2" fmla="*/ 53 w 322"/>
              <a:gd name="T3" fmla="*/ 0 h 233"/>
              <a:gd name="T4" fmla="*/ 0 w 322"/>
              <a:gd name="T5" fmla="*/ 52 h 233"/>
              <a:gd name="T6" fmla="*/ 0 w 322"/>
              <a:gd name="T7" fmla="*/ 181 h 233"/>
              <a:gd name="T8" fmla="*/ 53 w 322"/>
              <a:gd name="T9" fmla="*/ 233 h 233"/>
              <a:gd name="T10" fmla="*/ 269 w 322"/>
              <a:gd name="T11" fmla="*/ 233 h 233"/>
              <a:gd name="T12" fmla="*/ 322 w 322"/>
              <a:gd name="T13" fmla="*/ 181 h 233"/>
              <a:gd name="T14" fmla="*/ 322 w 322"/>
              <a:gd name="T15" fmla="*/ 52 h 233"/>
              <a:gd name="T16" fmla="*/ 269 w 322"/>
              <a:gd name="T17" fmla="*/ 0 h 233"/>
              <a:gd name="T18" fmla="*/ 101 w 322"/>
              <a:gd name="T19" fmla="*/ 101 h 233"/>
              <a:gd name="T20" fmla="*/ 124 w 322"/>
              <a:gd name="T21" fmla="*/ 78 h 233"/>
              <a:gd name="T22" fmla="*/ 101 w 322"/>
              <a:gd name="T23" fmla="*/ 55 h 233"/>
              <a:gd name="T24" fmla="*/ 78 w 322"/>
              <a:gd name="T25" fmla="*/ 78 h 233"/>
              <a:gd name="T26" fmla="*/ 101 w 322"/>
              <a:gd name="T27" fmla="*/ 101 h 233"/>
              <a:gd name="T28" fmla="*/ 141 w 322"/>
              <a:gd name="T29" fmla="*/ 166 h 233"/>
              <a:gd name="T30" fmla="*/ 144 w 322"/>
              <a:gd name="T31" fmla="*/ 128 h 233"/>
              <a:gd name="T32" fmla="*/ 121 w 322"/>
              <a:gd name="T33" fmla="*/ 108 h 233"/>
              <a:gd name="T34" fmla="*/ 109 w 322"/>
              <a:gd name="T35" fmla="*/ 108 h 233"/>
              <a:gd name="T36" fmla="*/ 106 w 322"/>
              <a:gd name="T37" fmla="*/ 117 h 233"/>
              <a:gd name="T38" fmla="*/ 109 w 322"/>
              <a:gd name="T39" fmla="*/ 151 h 233"/>
              <a:gd name="T40" fmla="*/ 100 w 322"/>
              <a:gd name="T41" fmla="*/ 163 h 233"/>
              <a:gd name="T42" fmla="*/ 92 w 322"/>
              <a:gd name="T43" fmla="*/ 151 h 233"/>
              <a:gd name="T44" fmla="*/ 97 w 322"/>
              <a:gd name="T45" fmla="*/ 117 h 233"/>
              <a:gd name="T46" fmla="*/ 94 w 322"/>
              <a:gd name="T47" fmla="*/ 108 h 233"/>
              <a:gd name="T48" fmla="*/ 80 w 322"/>
              <a:gd name="T49" fmla="*/ 108 h 233"/>
              <a:gd name="T50" fmla="*/ 57 w 322"/>
              <a:gd name="T51" fmla="*/ 129 h 233"/>
              <a:gd name="T52" fmla="*/ 60 w 322"/>
              <a:gd name="T53" fmla="*/ 166 h 233"/>
              <a:gd name="T54" fmla="*/ 101 w 322"/>
              <a:gd name="T55" fmla="*/ 176 h 233"/>
              <a:gd name="T56" fmla="*/ 141 w 322"/>
              <a:gd name="T57" fmla="*/ 166 h 233"/>
              <a:gd name="T58" fmla="*/ 165 w 322"/>
              <a:gd name="T59" fmla="*/ 191 h 233"/>
              <a:gd name="T60" fmla="*/ 165 w 322"/>
              <a:gd name="T61" fmla="*/ 191 h 233"/>
              <a:gd name="T62" fmla="*/ 36 w 322"/>
              <a:gd name="T63" fmla="*/ 191 h 233"/>
              <a:gd name="T64" fmla="*/ 36 w 322"/>
              <a:gd name="T65" fmla="*/ 42 h 233"/>
              <a:gd name="T66" fmla="*/ 165 w 322"/>
              <a:gd name="T67" fmla="*/ 42 h 233"/>
              <a:gd name="T68" fmla="*/ 165 w 322"/>
              <a:gd name="T69" fmla="*/ 191 h 233"/>
              <a:gd name="T70" fmla="*/ 249 w 322"/>
              <a:gd name="T71" fmla="*/ 73 h 233"/>
              <a:gd name="T72" fmla="*/ 249 w 322"/>
              <a:gd name="T73" fmla="*/ 73 h 233"/>
              <a:gd name="T74" fmla="*/ 193 w 322"/>
              <a:gd name="T75" fmla="*/ 73 h 233"/>
              <a:gd name="T76" fmla="*/ 181 w 322"/>
              <a:gd name="T77" fmla="*/ 60 h 233"/>
              <a:gd name="T78" fmla="*/ 193 w 322"/>
              <a:gd name="T79" fmla="*/ 48 h 233"/>
              <a:gd name="T80" fmla="*/ 249 w 322"/>
              <a:gd name="T81" fmla="*/ 48 h 233"/>
              <a:gd name="T82" fmla="*/ 261 w 322"/>
              <a:gd name="T83" fmla="*/ 60 h 233"/>
              <a:gd name="T84" fmla="*/ 249 w 322"/>
              <a:gd name="T85" fmla="*/ 73 h 233"/>
              <a:gd name="T86" fmla="*/ 302 w 322"/>
              <a:gd name="T87" fmla="*/ 123 h 233"/>
              <a:gd name="T88" fmla="*/ 302 w 322"/>
              <a:gd name="T89" fmla="*/ 123 h 233"/>
              <a:gd name="T90" fmla="*/ 292 w 322"/>
              <a:gd name="T91" fmla="*/ 133 h 233"/>
              <a:gd name="T92" fmla="*/ 191 w 322"/>
              <a:gd name="T93" fmla="*/ 133 h 233"/>
              <a:gd name="T94" fmla="*/ 181 w 322"/>
              <a:gd name="T95" fmla="*/ 123 h 233"/>
              <a:gd name="T96" fmla="*/ 191 w 322"/>
              <a:gd name="T97" fmla="*/ 113 h 233"/>
              <a:gd name="T98" fmla="*/ 292 w 322"/>
              <a:gd name="T99" fmla="*/ 113 h 233"/>
              <a:gd name="T100" fmla="*/ 302 w 322"/>
              <a:gd name="T101" fmla="*/ 123 h 233"/>
              <a:gd name="T102" fmla="*/ 302 w 322"/>
              <a:gd name="T103" fmla="*/ 163 h 233"/>
              <a:gd name="T104" fmla="*/ 302 w 322"/>
              <a:gd name="T105" fmla="*/ 163 h 233"/>
              <a:gd name="T106" fmla="*/ 292 w 322"/>
              <a:gd name="T107" fmla="*/ 173 h 233"/>
              <a:gd name="T108" fmla="*/ 191 w 322"/>
              <a:gd name="T109" fmla="*/ 173 h 233"/>
              <a:gd name="T110" fmla="*/ 181 w 322"/>
              <a:gd name="T111" fmla="*/ 163 h 233"/>
              <a:gd name="T112" fmla="*/ 191 w 322"/>
              <a:gd name="T113" fmla="*/ 153 h 233"/>
              <a:gd name="T114" fmla="*/ 292 w 322"/>
              <a:gd name="T115" fmla="*/ 153 h 233"/>
              <a:gd name="T116" fmla="*/ 302 w 322"/>
              <a:gd name="T117" fmla="*/ 16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2" h="233">
                <a:moveTo>
                  <a:pt x="269" y="0"/>
                </a:moveTo>
                <a:lnTo>
                  <a:pt x="53" y="0"/>
                </a:lnTo>
                <a:cubicBezTo>
                  <a:pt x="24" y="0"/>
                  <a:pt x="0" y="23"/>
                  <a:pt x="0" y="52"/>
                </a:cubicBezTo>
                <a:lnTo>
                  <a:pt x="0" y="181"/>
                </a:lnTo>
                <a:cubicBezTo>
                  <a:pt x="0" y="210"/>
                  <a:pt x="24" y="233"/>
                  <a:pt x="53" y="233"/>
                </a:cubicBezTo>
                <a:lnTo>
                  <a:pt x="269" y="233"/>
                </a:lnTo>
                <a:cubicBezTo>
                  <a:pt x="298" y="233"/>
                  <a:pt x="322" y="210"/>
                  <a:pt x="322" y="181"/>
                </a:cubicBezTo>
                <a:lnTo>
                  <a:pt x="322" y="52"/>
                </a:lnTo>
                <a:cubicBezTo>
                  <a:pt x="322" y="23"/>
                  <a:pt x="298" y="0"/>
                  <a:pt x="269" y="0"/>
                </a:cubicBezTo>
                <a:close/>
                <a:moveTo>
                  <a:pt x="101" y="101"/>
                </a:moveTo>
                <a:cubicBezTo>
                  <a:pt x="113" y="101"/>
                  <a:pt x="124" y="91"/>
                  <a:pt x="124" y="78"/>
                </a:cubicBezTo>
                <a:cubicBezTo>
                  <a:pt x="124" y="65"/>
                  <a:pt x="113" y="55"/>
                  <a:pt x="101" y="55"/>
                </a:cubicBezTo>
                <a:cubicBezTo>
                  <a:pt x="88" y="55"/>
                  <a:pt x="78" y="65"/>
                  <a:pt x="78" y="78"/>
                </a:cubicBezTo>
                <a:cubicBezTo>
                  <a:pt x="78" y="91"/>
                  <a:pt x="88" y="101"/>
                  <a:pt x="101" y="101"/>
                </a:cubicBezTo>
                <a:close/>
                <a:moveTo>
                  <a:pt x="141" y="166"/>
                </a:moveTo>
                <a:lnTo>
                  <a:pt x="144" y="128"/>
                </a:lnTo>
                <a:cubicBezTo>
                  <a:pt x="145" y="117"/>
                  <a:pt x="134" y="108"/>
                  <a:pt x="121" y="108"/>
                </a:cubicBezTo>
                <a:lnTo>
                  <a:pt x="109" y="108"/>
                </a:lnTo>
                <a:cubicBezTo>
                  <a:pt x="109" y="109"/>
                  <a:pt x="109" y="114"/>
                  <a:pt x="106" y="117"/>
                </a:cubicBezTo>
                <a:cubicBezTo>
                  <a:pt x="106" y="117"/>
                  <a:pt x="111" y="142"/>
                  <a:pt x="109" y="151"/>
                </a:cubicBezTo>
                <a:cubicBezTo>
                  <a:pt x="108" y="154"/>
                  <a:pt x="104" y="163"/>
                  <a:pt x="100" y="163"/>
                </a:cubicBezTo>
                <a:cubicBezTo>
                  <a:pt x="96" y="163"/>
                  <a:pt x="93" y="154"/>
                  <a:pt x="92" y="151"/>
                </a:cubicBezTo>
                <a:cubicBezTo>
                  <a:pt x="91" y="142"/>
                  <a:pt x="97" y="117"/>
                  <a:pt x="97" y="117"/>
                </a:cubicBezTo>
                <a:cubicBezTo>
                  <a:pt x="96" y="116"/>
                  <a:pt x="94" y="115"/>
                  <a:pt x="94" y="108"/>
                </a:cubicBezTo>
                <a:lnTo>
                  <a:pt x="80" y="108"/>
                </a:lnTo>
                <a:cubicBezTo>
                  <a:pt x="68" y="108"/>
                  <a:pt x="56" y="117"/>
                  <a:pt x="57" y="129"/>
                </a:cubicBezTo>
                <a:lnTo>
                  <a:pt x="60" y="166"/>
                </a:lnTo>
                <a:cubicBezTo>
                  <a:pt x="70" y="176"/>
                  <a:pt x="86" y="176"/>
                  <a:pt x="101" y="176"/>
                </a:cubicBezTo>
                <a:cubicBezTo>
                  <a:pt x="115" y="176"/>
                  <a:pt x="132" y="175"/>
                  <a:pt x="141" y="166"/>
                </a:cubicBezTo>
                <a:close/>
                <a:moveTo>
                  <a:pt x="165" y="191"/>
                </a:moveTo>
                <a:lnTo>
                  <a:pt x="165" y="191"/>
                </a:lnTo>
                <a:lnTo>
                  <a:pt x="36" y="191"/>
                </a:lnTo>
                <a:lnTo>
                  <a:pt x="36" y="42"/>
                </a:lnTo>
                <a:lnTo>
                  <a:pt x="165" y="42"/>
                </a:lnTo>
                <a:lnTo>
                  <a:pt x="165" y="191"/>
                </a:lnTo>
                <a:close/>
                <a:moveTo>
                  <a:pt x="249" y="73"/>
                </a:moveTo>
                <a:lnTo>
                  <a:pt x="249" y="73"/>
                </a:lnTo>
                <a:lnTo>
                  <a:pt x="193" y="73"/>
                </a:lnTo>
                <a:cubicBezTo>
                  <a:pt x="186" y="73"/>
                  <a:pt x="181" y="67"/>
                  <a:pt x="181" y="60"/>
                </a:cubicBezTo>
                <a:cubicBezTo>
                  <a:pt x="181" y="54"/>
                  <a:pt x="186" y="48"/>
                  <a:pt x="193" y="48"/>
                </a:cubicBezTo>
                <a:lnTo>
                  <a:pt x="249" y="48"/>
                </a:lnTo>
                <a:cubicBezTo>
                  <a:pt x="256" y="48"/>
                  <a:pt x="261" y="54"/>
                  <a:pt x="261" y="60"/>
                </a:cubicBezTo>
                <a:cubicBezTo>
                  <a:pt x="261" y="67"/>
                  <a:pt x="256" y="73"/>
                  <a:pt x="249" y="73"/>
                </a:cubicBezTo>
                <a:close/>
                <a:moveTo>
                  <a:pt x="302" y="123"/>
                </a:moveTo>
                <a:lnTo>
                  <a:pt x="302" y="123"/>
                </a:lnTo>
                <a:cubicBezTo>
                  <a:pt x="302" y="128"/>
                  <a:pt x="297" y="133"/>
                  <a:pt x="292" y="133"/>
                </a:cubicBezTo>
                <a:lnTo>
                  <a:pt x="191" y="133"/>
                </a:lnTo>
                <a:cubicBezTo>
                  <a:pt x="186" y="133"/>
                  <a:pt x="181" y="128"/>
                  <a:pt x="181" y="123"/>
                </a:cubicBezTo>
                <a:cubicBezTo>
                  <a:pt x="181" y="117"/>
                  <a:pt x="186" y="113"/>
                  <a:pt x="191" y="113"/>
                </a:cubicBezTo>
                <a:lnTo>
                  <a:pt x="292" y="113"/>
                </a:lnTo>
                <a:cubicBezTo>
                  <a:pt x="297" y="113"/>
                  <a:pt x="302" y="117"/>
                  <a:pt x="302" y="123"/>
                </a:cubicBezTo>
                <a:close/>
                <a:moveTo>
                  <a:pt x="302" y="163"/>
                </a:moveTo>
                <a:lnTo>
                  <a:pt x="302" y="163"/>
                </a:lnTo>
                <a:cubicBezTo>
                  <a:pt x="302" y="169"/>
                  <a:pt x="297" y="173"/>
                  <a:pt x="292" y="173"/>
                </a:cubicBezTo>
                <a:lnTo>
                  <a:pt x="191" y="173"/>
                </a:lnTo>
                <a:cubicBezTo>
                  <a:pt x="186" y="173"/>
                  <a:pt x="181" y="169"/>
                  <a:pt x="181" y="163"/>
                </a:cubicBezTo>
                <a:cubicBezTo>
                  <a:pt x="181" y="157"/>
                  <a:pt x="186" y="153"/>
                  <a:pt x="191" y="153"/>
                </a:cubicBezTo>
                <a:lnTo>
                  <a:pt x="292" y="153"/>
                </a:lnTo>
                <a:cubicBezTo>
                  <a:pt x="297" y="153"/>
                  <a:pt x="302" y="157"/>
                  <a:pt x="302" y="16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Freeform 9"/>
          <p:cNvSpPr/>
          <p:nvPr/>
        </p:nvSpPr>
        <p:spPr bwMode="auto">
          <a:xfrm>
            <a:off x="8230620" y="5912349"/>
            <a:ext cx="504825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3 w 613"/>
              <a:gd name="T11" fmla="*/ 517 h 537"/>
              <a:gd name="T12" fmla="*/ 440 w 613"/>
              <a:gd name="T13" fmla="*/ 537 h 537"/>
              <a:gd name="T14" fmla="*/ 306 w 613"/>
              <a:gd name="T15" fmla="*/ 537 h 537"/>
              <a:gd name="T16" fmla="*/ 175 w 613"/>
              <a:gd name="T17" fmla="*/ 537 h 537"/>
              <a:gd name="T18" fmla="*/ 140 w 613"/>
              <a:gd name="T19" fmla="*/ 519 h 537"/>
              <a:gd name="T20" fmla="*/ 73 w 613"/>
              <a:gd name="T21" fmla="*/ 403 h 537"/>
              <a:gd name="T22" fmla="*/ 7 w 613"/>
              <a:gd name="T23" fmla="*/ 289 h 537"/>
              <a:gd name="T24" fmla="*/ 6 w 613"/>
              <a:gd name="T25" fmla="*/ 250 h 537"/>
              <a:gd name="T26" fmla="*/ 73 w 613"/>
              <a:gd name="T27" fmla="*/ 134 h 537"/>
              <a:gd name="T28" fmla="*/ 139 w 613"/>
              <a:gd name="T29" fmla="*/ 20 h 537"/>
              <a:gd name="T30" fmla="*/ 172 w 613"/>
              <a:gd name="T31" fmla="*/ 0 h 537"/>
              <a:gd name="T32" fmla="*/ 306 w 613"/>
              <a:gd name="T33" fmla="*/ 0 h 537"/>
              <a:gd name="T34" fmla="*/ 437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7" y="441"/>
                  <a:pt x="495" y="479"/>
                  <a:pt x="473" y="517"/>
                </a:cubicBezTo>
                <a:cubicBezTo>
                  <a:pt x="466" y="529"/>
                  <a:pt x="455" y="536"/>
                  <a:pt x="440" y="537"/>
                </a:cubicBezTo>
                <a:lnTo>
                  <a:pt x="306" y="537"/>
                </a:lnTo>
                <a:cubicBezTo>
                  <a:pt x="262" y="537"/>
                  <a:pt x="219" y="537"/>
                  <a:pt x="175" y="537"/>
                </a:cubicBezTo>
                <a:cubicBezTo>
                  <a:pt x="160" y="537"/>
                  <a:pt x="149" y="532"/>
                  <a:pt x="140" y="519"/>
                </a:cubicBezTo>
                <a:lnTo>
                  <a:pt x="73" y="403"/>
                </a:lnTo>
                <a:cubicBezTo>
                  <a:pt x="51" y="365"/>
                  <a:pt x="29" y="327"/>
                  <a:pt x="7" y="289"/>
                </a:cubicBezTo>
                <a:cubicBezTo>
                  <a:pt x="1" y="277"/>
                  <a:pt x="0" y="264"/>
                  <a:pt x="6" y="250"/>
                </a:cubicBezTo>
                <a:lnTo>
                  <a:pt x="73" y="134"/>
                </a:lnTo>
                <a:cubicBezTo>
                  <a:pt x="95" y="96"/>
                  <a:pt x="117" y="58"/>
                  <a:pt x="139" y="20"/>
                </a:cubicBezTo>
                <a:cubicBezTo>
                  <a:pt x="146" y="8"/>
                  <a:pt x="157" y="1"/>
                  <a:pt x="172" y="0"/>
                </a:cubicBezTo>
                <a:lnTo>
                  <a:pt x="306" y="0"/>
                </a:lnTo>
                <a:cubicBezTo>
                  <a:pt x="350" y="0"/>
                  <a:pt x="394" y="0"/>
                  <a:pt x="437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8348888" y="5983623"/>
            <a:ext cx="268288" cy="28575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262070" y="4528725"/>
            <a:ext cx="2420453" cy="3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b="0" dirty="0">
                <a:solidFill>
                  <a:schemeClr val="accent1"/>
                </a:solidFill>
                <a:latin typeface="+mn-ea"/>
                <a:ea typeface="+mn-ea"/>
              </a:rPr>
              <a:t>Business</a:t>
            </a:r>
            <a:r>
              <a:rPr lang="zh-CN" altLang="en-US" b="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n-ea"/>
                <a:ea typeface="+mn-ea"/>
              </a:rPr>
              <a:t>Analysis</a:t>
            </a:r>
            <a:endParaRPr lang="zh-CN" altLang="zh-CN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6536054" y="4528739"/>
            <a:ext cx="268541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b="0" dirty="0">
                <a:solidFill>
                  <a:schemeClr val="accent1"/>
                </a:solidFill>
                <a:latin typeface="+mn-ea"/>
                <a:ea typeface="+mn-ea"/>
              </a:rPr>
              <a:t>Group5</a:t>
            </a:r>
          </a:p>
        </p:txBody>
      </p:sp>
      <p:sp>
        <p:nvSpPr>
          <p:cNvPr id="37" name="TextBox 82"/>
          <p:cNvSpPr txBox="1"/>
          <p:nvPr/>
        </p:nvSpPr>
        <p:spPr>
          <a:xfrm>
            <a:off x="8746110" y="5085601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Monica-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Yingshan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Qu</a:t>
            </a: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FE6E90E-5232-6845-9274-4C46A6CD2CBC}"/>
              </a:ext>
            </a:extLst>
          </p:cNvPr>
          <p:cNvSpPr/>
          <p:nvPr/>
        </p:nvSpPr>
        <p:spPr bwMode="auto">
          <a:xfrm>
            <a:off x="8242872" y="5529842"/>
            <a:ext cx="503238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4 w 613"/>
              <a:gd name="T11" fmla="*/ 517 h 537"/>
              <a:gd name="T12" fmla="*/ 440 w 613"/>
              <a:gd name="T13" fmla="*/ 537 h 537"/>
              <a:gd name="T14" fmla="*/ 307 w 613"/>
              <a:gd name="T15" fmla="*/ 537 h 537"/>
              <a:gd name="T16" fmla="*/ 175 w 613"/>
              <a:gd name="T17" fmla="*/ 537 h 537"/>
              <a:gd name="T18" fmla="*/ 141 w 613"/>
              <a:gd name="T19" fmla="*/ 519 h 537"/>
              <a:gd name="T20" fmla="*/ 74 w 613"/>
              <a:gd name="T21" fmla="*/ 403 h 537"/>
              <a:gd name="T22" fmla="*/ 8 w 613"/>
              <a:gd name="T23" fmla="*/ 289 h 537"/>
              <a:gd name="T24" fmla="*/ 7 w 613"/>
              <a:gd name="T25" fmla="*/ 250 h 537"/>
              <a:gd name="T26" fmla="*/ 74 w 613"/>
              <a:gd name="T27" fmla="*/ 134 h 537"/>
              <a:gd name="T28" fmla="*/ 139 w 613"/>
              <a:gd name="T29" fmla="*/ 20 h 537"/>
              <a:gd name="T30" fmla="*/ 173 w 613"/>
              <a:gd name="T31" fmla="*/ 0 h 537"/>
              <a:gd name="T32" fmla="*/ 307 w 613"/>
              <a:gd name="T33" fmla="*/ 0 h 537"/>
              <a:gd name="T34" fmla="*/ 438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8" y="441"/>
                  <a:pt x="496" y="479"/>
                  <a:pt x="474" y="517"/>
                </a:cubicBezTo>
                <a:cubicBezTo>
                  <a:pt x="466" y="529"/>
                  <a:pt x="456" y="536"/>
                  <a:pt x="440" y="537"/>
                </a:cubicBezTo>
                <a:lnTo>
                  <a:pt x="307" y="537"/>
                </a:lnTo>
                <a:cubicBezTo>
                  <a:pt x="263" y="537"/>
                  <a:pt x="219" y="537"/>
                  <a:pt x="175" y="537"/>
                </a:cubicBezTo>
                <a:cubicBezTo>
                  <a:pt x="161" y="537"/>
                  <a:pt x="149" y="532"/>
                  <a:pt x="141" y="519"/>
                </a:cubicBezTo>
                <a:lnTo>
                  <a:pt x="74" y="403"/>
                </a:lnTo>
                <a:cubicBezTo>
                  <a:pt x="52" y="365"/>
                  <a:pt x="30" y="327"/>
                  <a:pt x="8" y="289"/>
                </a:cubicBezTo>
                <a:cubicBezTo>
                  <a:pt x="1" y="277"/>
                  <a:pt x="0" y="264"/>
                  <a:pt x="7" y="250"/>
                </a:cubicBezTo>
                <a:lnTo>
                  <a:pt x="74" y="134"/>
                </a:lnTo>
                <a:cubicBezTo>
                  <a:pt x="96" y="96"/>
                  <a:pt x="117" y="58"/>
                  <a:pt x="139" y="20"/>
                </a:cubicBezTo>
                <a:cubicBezTo>
                  <a:pt x="147" y="8"/>
                  <a:pt x="157" y="1"/>
                  <a:pt x="173" y="0"/>
                </a:cubicBezTo>
                <a:lnTo>
                  <a:pt x="307" y="0"/>
                </a:lnTo>
                <a:cubicBezTo>
                  <a:pt x="350" y="0"/>
                  <a:pt x="394" y="0"/>
                  <a:pt x="438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BD7FAADC-7346-9747-8A5F-4A52C37425BD}"/>
              </a:ext>
            </a:extLst>
          </p:cNvPr>
          <p:cNvSpPr>
            <a:spLocks noEditPoints="1"/>
          </p:cNvSpPr>
          <p:nvPr/>
        </p:nvSpPr>
        <p:spPr bwMode="auto">
          <a:xfrm>
            <a:off x="8361934" y="5642995"/>
            <a:ext cx="265113" cy="192088"/>
          </a:xfrm>
          <a:custGeom>
            <a:avLst/>
            <a:gdLst>
              <a:gd name="T0" fmla="*/ 269 w 322"/>
              <a:gd name="T1" fmla="*/ 0 h 233"/>
              <a:gd name="T2" fmla="*/ 53 w 322"/>
              <a:gd name="T3" fmla="*/ 0 h 233"/>
              <a:gd name="T4" fmla="*/ 0 w 322"/>
              <a:gd name="T5" fmla="*/ 52 h 233"/>
              <a:gd name="T6" fmla="*/ 0 w 322"/>
              <a:gd name="T7" fmla="*/ 181 h 233"/>
              <a:gd name="T8" fmla="*/ 53 w 322"/>
              <a:gd name="T9" fmla="*/ 233 h 233"/>
              <a:gd name="T10" fmla="*/ 269 w 322"/>
              <a:gd name="T11" fmla="*/ 233 h 233"/>
              <a:gd name="T12" fmla="*/ 322 w 322"/>
              <a:gd name="T13" fmla="*/ 181 h 233"/>
              <a:gd name="T14" fmla="*/ 322 w 322"/>
              <a:gd name="T15" fmla="*/ 52 h 233"/>
              <a:gd name="T16" fmla="*/ 269 w 322"/>
              <a:gd name="T17" fmla="*/ 0 h 233"/>
              <a:gd name="T18" fmla="*/ 101 w 322"/>
              <a:gd name="T19" fmla="*/ 101 h 233"/>
              <a:gd name="T20" fmla="*/ 124 w 322"/>
              <a:gd name="T21" fmla="*/ 78 h 233"/>
              <a:gd name="T22" fmla="*/ 101 w 322"/>
              <a:gd name="T23" fmla="*/ 55 h 233"/>
              <a:gd name="T24" fmla="*/ 78 w 322"/>
              <a:gd name="T25" fmla="*/ 78 h 233"/>
              <a:gd name="T26" fmla="*/ 101 w 322"/>
              <a:gd name="T27" fmla="*/ 101 h 233"/>
              <a:gd name="T28" fmla="*/ 141 w 322"/>
              <a:gd name="T29" fmla="*/ 166 h 233"/>
              <a:gd name="T30" fmla="*/ 144 w 322"/>
              <a:gd name="T31" fmla="*/ 128 h 233"/>
              <a:gd name="T32" fmla="*/ 121 w 322"/>
              <a:gd name="T33" fmla="*/ 108 h 233"/>
              <a:gd name="T34" fmla="*/ 109 w 322"/>
              <a:gd name="T35" fmla="*/ 108 h 233"/>
              <a:gd name="T36" fmla="*/ 106 w 322"/>
              <a:gd name="T37" fmla="*/ 117 h 233"/>
              <a:gd name="T38" fmla="*/ 109 w 322"/>
              <a:gd name="T39" fmla="*/ 151 h 233"/>
              <a:gd name="T40" fmla="*/ 100 w 322"/>
              <a:gd name="T41" fmla="*/ 163 h 233"/>
              <a:gd name="T42" fmla="*/ 92 w 322"/>
              <a:gd name="T43" fmla="*/ 151 h 233"/>
              <a:gd name="T44" fmla="*/ 97 w 322"/>
              <a:gd name="T45" fmla="*/ 117 h 233"/>
              <a:gd name="T46" fmla="*/ 94 w 322"/>
              <a:gd name="T47" fmla="*/ 108 h 233"/>
              <a:gd name="T48" fmla="*/ 80 w 322"/>
              <a:gd name="T49" fmla="*/ 108 h 233"/>
              <a:gd name="T50" fmla="*/ 57 w 322"/>
              <a:gd name="T51" fmla="*/ 129 h 233"/>
              <a:gd name="T52" fmla="*/ 60 w 322"/>
              <a:gd name="T53" fmla="*/ 166 h 233"/>
              <a:gd name="T54" fmla="*/ 101 w 322"/>
              <a:gd name="T55" fmla="*/ 176 h 233"/>
              <a:gd name="T56" fmla="*/ 141 w 322"/>
              <a:gd name="T57" fmla="*/ 166 h 233"/>
              <a:gd name="T58" fmla="*/ 165 w 322"/>
              <a:gd name="T59" fmla="*/ 191 h 233"/>
              <a:gd name="T60" fmla="*/ 165 w 322"/>
              <a:gd name="T61" fmla="*/ 191 h 233"/>
              <a:gd name="T62" fmla="*/ 36 w 322"/>
              <a:gd name="T63" fmla="*/ 191 h 233"/>
              <a:gd name="T64" fmla="*/ 36 w 322"/>
              <a:gd name="T65" fmla="*/ 42 h 233"/>
              <a:gd name="T66" fmla="*/ 165 w 322"/>
              <a:gd name="T67" fmla="*/ 42 h 233"/>
              <a:gd name="T68" fmla="*/ 165 w 322"/>
              <a:gd name="T69" fmla="*/ 191 h 233"/>
              <a:gd name="T70" fmla="*/ 249 w 322"/>
              <a:gd name="T71" fmla="*/ 73 h 233"/>
              <a:gd name="T72" fmla="*/ 249 w 322"/>
              <a:gd name="T73" fmla="*/ 73 h 233"/>
              <a:gd name="T74" fmla="*/ 193 w 322"/>
              <a:gd name="T75" fmla="*/ 73 h 233"/>
              <a:gd name="T76" fmla="*/ 181 w 322"/>
              <a:gd name="T77" fmla="*/ 60 h 233"/>
              <a:gd name="T78" fmla="*/ 193 w 322"/>
              <a:gd name="T79" fmla="*/ 48 h 233"/>
              <a:gd name="T80" fmla="*/ 249 w 322"/>
              <a:gd name="T81" fmla="*/ 48 h 233"/>
              <a:gd name="T82" fmla="*/ 261 w 322"/>
              <a:gd name="T83" fmla="*/ 60 h 233"/>
              <a:gd name="T84" fmla="*/ 249 w 322"/>
              <a:gd name="T85" fmla="*/ 73 h 233"/>
              <a:gd name="T86" fmla="*/ 302 w 322"/>
              <a:gd name="T87" fmla="*/ 123 h 233"/>
              <a:gd name="T88" fmla="*/ 302 w 322"/>
              <a:gd name="T89" fmla="*/ 123 h 233"/>
              <a:gd name="T90" fmla="*/ 292 w 322"/>
              <a:gd name="T91" fmla="*/ 133 h 233"/>
              <a:gd name="T92" fmla="*/ 191 w 322"/>
              <a:gd name="T93" fmla="*/ 133 h 233"/>
              <a:gd name="T94" fmla="*/ 181 w 322"/>
              <a:gd name="T95" fmla="*/ 123 h 233"/>
              <a:gd name="T96" fmla="*/ 191 w 322"/>
              <a:gd name="T97" fmla="*/ 113 h 233"/>
              <a:gd name="T98" fmla="*/ 292 w 322"/>
              <a:gd name="T99" fmla="*/ 113 h 233"/>
              <a:gd name="T100" fmla="*/ 302 w 322"/>
              <a:gd name="T101" fmla="*/ 123 h 233"/>
              <a:gd name="T102" fmla="*/ 302 w 322"/>
              <a:gd name="T103" fmla="*/ 163 h 233"/>
              <a:gd name="T104" fmla="*/ 302 w 322"/>
              <a:gd name="T105" fmla="*/ 163 h 233"/>
              <a:gd name="T106" fmla="*/ 292 w 322"/>
              <a:gd name="T107" fmla="*/ 173 h 233"/>
              <a:gd name="T108" fmla="*/ 191 w 322"/>
              <a:gd name="T109" fmla="*/ 173 h 233"/>
              <a:gd name="T110" fmla="*/ 181 w 322"/>
              <a:gd name="T111" fmla="*/ 163 h 233"/>
              <a:gd name="T112" fmla="*/ 191 w 322"/>
              <a:gd name="T113" fmla="*/ 153 h 233"/>
              <a:gd name="T114" fmla="*/ 292 w 322"/>
              <a:gd name="T115" fmla="*/ 153 h 233"/>
              <a:gd name="T116" fmla="*/ 302 w 322"/>
              <a:gd name="T117" fmla="*/ 16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2" h="233">
                <a:moveTo>
                  <a:pt x="269" y="0"/>
                </a:moveTo>
                <a:lnTo>
                  <a:pt x="53" y="0"/>
                </a:lnTo>
                <a:cubicBezTo>
                  <a:pt x="24" y="0"/>
                  <a:pt x="0" y="23"/>
                  <a:pt x="0" y="52"/>
                </a:cubicBezTo>
                <a:lnTo>
                  <a:pt x="0" y="181"/>
                </a:lnTo>
                <a:cubicBezTo>
                  <a:pt x="0" y="210"/>
                  <a:pt x="24" y="233"/>
                  <a:pt x="53" y="233"/>
                </a:cubicBezTo>
                <a:lnTo>
                  <a:pt x="269" y="233"/>
                </a:lnTo>
                <a:cubicBezTo>
                  <a:pt x="298" y="233"/>
                  <a:pt x="322" y="210"/>
                  <a:pt x="322" y="181"/>
                </a:cubicBezTo>
                <a:lnTo>
                  <a:pt x="322" y="52"/>
                </a:lnTo>
                <a:cubicBezTo>
                  <a:pt x="322" y="23"/>
                  <a:pt x="298" y="0"/>
                  <a:pt x="269" y="0"/>
                </a:cubicBezTo>
                <a:close/>
                <a:moveTo>
                  <a:pt x="101" y="101"/>
                </a:moveTo>
                <a:cubicBezTo>
                  <a:pt x="113" y="101"/>
                  <a:pt x="124" y="91"/>
                  <a:pt x="124" y="78"/>
                </a:cubicBezTo>
                <a:cubicBezTo>
                  <a:pt x="124" y="65"/>
                  <a:pt x="113" y="55"/>
                  <a:pt x="101" y="55"/>
                </a:cubicBezTo>
                <a:cubicBezTo>
                  <a:pt x="88" y="55"/>
                  <a:pt x="78" y="65"/>
                  <a:pt x="78" y="78"/>
                </a:cubicBezTo>
                <a:cubicBezTo>
                  <a:pt x="78" y="91"/>
                  <a:pt x="88" y="101"/>
                  <a:pt x="101" y="101"/>
                </a:cubicBezTo>
                <a:close/>
                <a:moveTo>
                  <a:pt x="141" y="166"/>
                </a:moveTo>
                <a:lnTo>
                  <a:pt x="144" y="128"/>
                </a:lnTo>
                <a:cubicBezTo>
                  <a:pt x="145" y="117"/>
                  <a:pt x="134" y="108"/>
                  <a:pt x="121" y="108"/>
                </a:cubicBezTo>
                <a:lnTo>
                  <a:pt x="109" y="108"/>
                </a:lnTo>
                <a:cubicBezTo>
                  <a:pt x="109" y="109"/>
                  <a:pt x="109" y="114"/>
                  <a:pt x="106" y="117"/>
                </a:cubicBezTo>
                <a:cubicBezTo>
                  <a:pt x="106" y="117"/>
                  <a:pt x="111" y="142"/>
                  <a:pt x="109" y="151"/>
                </a:cubicBezTo>
                <a:cubicBezTo>
                  <a:pt x="108" y="154"/>
                  <a:pt x="104" y="163"/>
                  <a:pt x="100" y="163"/>
                </a:cubicBezTo>
                <a:cubicBezTo>
                  <a:pt x="96" y="163"/>
                  <a:pt x="93" y="154"/>
                  <a:pt x="92" y="151"/>
                </a:cubicBezTo>
                <a:cubicBezTo>
                  <a:pt x="91" y="142"/>
                  <a:pt x="97" y="117"/>
                  <a:pt x="97" y="117"/>
                </a:cubicBezTo>
                <a:cubicBezTo>
                  <a:pt x="96" y="116"/>
                  <a:pt x="94" y="115"/>
                  <a:pt x="94" y="108"/>
                </a:cubicBezTo>
                <a:lnTo>
                  <a:pt x="80" y="108"/>
                </a:lnTo>
                <a:cubicBezTo>
                  <a:pt x="68" y="108"/>
                  <a:pt x="56" y="117"/>
                  <a:pt x="57" y="129"/>
                </a:cubicBezTo>
                <a:lnTo>
                  <a:pt x="60" y="166"/>
                </a:lnTo>
                <a:cubicBezTo>
                  <a:pt x="70" y="176"/>
                  <a:pt x="86" y="176"/>
                  <a:pt x="101" y="176"/>
                </a:cubicBezTo>
                <a:cubicBezTo>
                  <a:pt x="115" y="176"/>
                  <a:pt x="132" y="175"/>
                  <a:pt x="141" y="166"/>
                </a:cubicBezTo>
                <a:close/>
                <a:moveTo>
                  <a:pt x="165" y="191"/>
                </a:moveTo>
                <a:lnTo>
                  <a:pt x="165" y="191"/>
                </a:lnTo>
                <a:lnTo>
                  <a:pt x="36" y="191"/>
                </a:lnTo>
                <a:lnTo>
                  <a:pt x="36" y="42"/>
                </a:lnTo>
                <a:lnTo>
                  <a:pt x="165" y="42"/>
                </a:lnTo>
                <a:lnTo>
                  <a:pt x="165" y="191"/>
                </a:lnTo>
                <a:close/>
                <a:moveTo>
                  <a:pt x="249" y="73"/>
                </a:moveTo>
                <a:lnTo>
                  <a:pt x="249" y="73"/>
                </a:lnTo>
                <a:lnTo>
                  <a:pt x="193" y="73"/>
                </a:lnTo>
                <a:cubicBezTo>
                  <a:pt x="186" y="73"/>
                  <a:pt x="181" y="67"/>
                  <a:pt x="181" y="60"/>
                </a:cubicBezTo>
                <a:cubicBezTo>
                  <a:pt x="181" y="54"/>
                  <a:pt x="186" y="48"/>
                  <a:pt x="193" y="48"/>
                </a:cubicBezTo>
                <a:lnTo>
                  <a:pt x="249" y="48"/>
                </a:lnTo>
                <a:cubicBezTo>
                  <a:pt x="256" y="48"/>
                  <a:pt x="261" y="54"/>
                  <a:pt x="261" y="60"/>
                </a:cubicBezTo>
                <a:cubicBezTo>
                  <a:pt x="261" y="67"/>
                  <a:pt x="256" y="73"/>
                  <a:pt x="249" y="73"/>
                </a:cubicBezTo>
                <a:close/>
                <a:moveTo>
                  <a:pt x="302" y="123"/>
                </a:moveTo>
                <a:lnTo>
                  <a:pt x="302" y="123"/>
                </a:lnTo>
                <a:cubicBezTo>
                  <a:pt x="302" y="128"/>
                  <a:pt x="297" y="133"/>
                  <a:pt x="292" y="133"/>
                </a:cubicBezTo>
                <a:lnTo>
                  <a:pt x="191" y="133"/>
                </a:lnTo>
                <a:cubicBezTo>
                  <a:pt x="186" y="133"/>
                  <a:pt x="181" y="128"/>
                  <a:pt x="181" y="123"/>
                </a:cubicBezTo>
                <a:cubicBezTo>
                  <a:pt x="181" y="117"/>
                  <a:pt x="186" y="113"/>
                  <a:pt x="191" y="113"/>
                </a:cubicBezTo>
                <a:lnTo>
                  <a:pt x="292" y="113"/>
                </a:lnTo>
                <a:cubicBezTo>
                  <a:pt x="297" y="113"/>
                  <a:pt x="302" y="117"/>
                  <a:pt x="302" y="123"/>
                </a:cubicBezTo>
                <a:close/>
                <a:moveTo>
                  <a:pt x="302" y="163"/>
                </a:moveTo>
                <a:lnTo>
                  <a:pt x="302" y="163"/>
                </a:lnTo>
                <a:cubicBezTo>
                  <a:pt x="302" y="169"/>
                  <a:pt x="297" y="173"/>
                  <a:pt x="292" y="173"/>
                </a:cubicBezTo>
                <a:lnTo>
                  <a:pt x="191" y="173"/>
                </a:lnTo>
                <a:cubicBezTo>
                  <a:pt x="186" y="173"/>
                  <a:pt x="181" y="169"/>
                  <a:pt x="181" y="163"/>
                </a:cubicBezTo>
                <a:cubicBezTo>
                  <a:pt x="181" y="157"/>
                  <a:pt x="186" y="153"/>
                  <a:pt x="191" y="153"/>
                </a:cubicBezTo>
                <a:lnTo>
                  <a:pt x="292" y="153"/>
                </a:lnTo>
                <a:cubicBezTo>
                  <a:pt x="297" y="153"/>
                  <a:pt x="302" y="157"/>
                  <a:pt x="302" y="16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TextBox 82">
            <a:extLst>
              <a:ext uri="{FF2B5EF4-FFF2-40B4-BE49-F238E27FC236}">
                <a16:creationId xmlns:a16="http://schemas.microsoft.com/office/drawing/2014/main" id="{14F59782-8E47-EA4F-B2AD-449B757D4550}"/>
              </a:ext>
            </a:extLst>
          </p:cNvPr>
          <p:cNvSpPr txBox="1"/>
          <p:nvPr/>
        </p:nvSpPr>
        <p:spPr>
          <a:xfrm>
            <a:off x="8775456" y="5899300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Frank-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Yifei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Zhao</a:t>
            </a:r>
          </a:p>
        </p:txBody>
      </p:sp>
      <p:sp>
        <p:nvSpPr>
          <p:cNvPr id="23" name="TextBox 82">
            <a:extLst>
              <a:ext uri="{FF2B5EF4-FFF2-40B4-BE49-F238E27FC236}">
                <a16:creationId xmlns:a16="http://schemas.microsoft.com/office/drawing/2014/main" id="{F54447DB-2D70-5742-9D6D-3F42063C75BA}"/>
              </a:ext>
            </a:extLst>
          </p:cNvPr>
          <p:cNvSpPr txBox="1"/>
          <p:nvPr/>
        </p:nvSpPr>
        <p:spPr>
          <a:xfrm>
            <a:off x="8746110" y="5480021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Olivia-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Yumeng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2.4 </a:t>
            </a:r>
            <a:r>
              <a:rPr lang="en-US" altLang="zh-CN" dirty="0" err="1"/>
              <a:t>Pairplot</a:t>
            </a:r>
            <a:endParaRPr lang="zh-CN" altLang="en-US" dirty="0"/>
          </a:p>
        </p:txBody>
      </p:sp>
      <p:grpSp>
        <p:nvGrpSpPr>
          <p:cNvPr id="38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9" name="图片 48" descr="图片包含 窗户, 钟表, 门, 广场&#10;&#10;描述已自动生成">
            <a:extLst>
              <a:ext uri="{FF2B5EF4-FFF2-40B4-BE49-F238E27FC236}">
                <a16:creationId xmlns:a16="http://schemas.microsoft.com/office/drawing/2014/main" id="{A34AA2BC-CCB6-F145-B393-98D1B1C6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19" y="1123586"/>
            <a:ext cx="5906541" cy="5207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2.5 Rate Distribution</a:t>
            </a:r>
            <a:endParaRPr lang="zh-CN" altLang="en-US" dirty="0"/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336992E5-CA63-4651-9A6F-03E671232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06" y="1326669"/>
            <a:ext cx="7154602" cy="49378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2"/>
          <p:cNvSpPr txBox="1"/>
          <p:nvPr/>
        </p:nvSpPr>
        <p:spPr>
          <a:xfrm>
            <a:off x="3726969" y="529671"/>
            <a:ext cx="4740641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2.6 Top 50 YouTubers rate</a:t>
            </a:r>
            <a:endParaRPr lang="zh-CN" altLang="en-US" dirty="0"/>
          </a:p>
        </p:txBody>
      </p:sp>
      <p:grpSp>
        <p:nvGrpSpPr>
          <p:cNvPr id="1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2585AD-163A-9D4D-91A2-5DAC713A33F4}"/>
              </a:ext>
            </a:extLst>
          </p:cNvPr>
          <p:cNvGrpSpPr/>
          <p:nvPr/>
        </p:nvGrpSpPr>
        <p:grpSpPr>
          <a:xfrm>
            <a:off x="2101181" y="1238731"/>
            <a:ext cx="7995988" cy="4901734"/>
            <a:chOff x="908399" y="418153"/>
            <a:chExt cx="10375200" cy="6360248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CC3F366-8F9A-E341-812F-D6D0DCA6C46F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9" y="418153"/>
              <a:ext cx="10375200" cy="2088000"/>
            </a:xfrm>
            <a:prstGeom prst="rect">
              <a:avLst/>
            </a:prstGeom>
          </p:spPr>
        </p:pic>
        <p:pic>
          <p:nvPicPr>
            <p:cNvPr id="30" name="图片 29" descr="图片包含 围栏, 播放器, 院子, 男人&#10;&#10;描述已自动生成">
              <a:extLst>
                <a:ext uri="{FF2B5EF4-FFF2-40B4-BE49-F238E27FC236}">
                  <a16:creationId xmlns:a16="http://schemas.microsoft.com/office/drawing/2014/main" id="{552B8077-E567-4944-BE0D-19C489AFA18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9" y="4690401"/>
              <a:ext cx="10375200" cy="2088000"/>
            </a:xfrm>
            <a:prstGeom prst="rect">
              <a:avLst/>
            </a:prstGeom>
          </p:spPr>
        </p:pic>
        <p:pic>
          <p:nvPicPr>
            <p:cNvPr id="31" name="图片 30" descr="蓝色的天空&#10;&#10;描述已自动生成">
              <a:extLst>
                <a:ext uri="{FF2B5EF4-FFF2-40B4-BE49-F238E27FC236}">
                  <a16:creationId xmlns:a16="http://schemas.microsoft.com/office/drawing/2014/main" id="{A368B5E1-C37E-9D49-B448-811E946C5887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9" y="2558907"/>
              <a:ext cx="10375200" cy="208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2.7 correlations</a:t>
            </a:r>
            <a:endParaRPr lang="zh-CN" altLang="en-US" dirty="0"/>
          </a:p>
        </p:txBody>
      </p: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3" name="图片 22" descr="图片包含 游戏机, 显示器&#10;&#10;描述已自动生成">
            <a:extLst>
              <a:ext uri="{FF2B5EF4-FFF2-40B4-BE49-F238E27FC236}">
                <a16:creationId xmlns:a16="http://schemas.microsoft.com/office/drawing/2014/main" id="{7A4B60E2-04C7-B44D-980E-5E9ECD3B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96" y="1224883"/>
            <a:ext cx="5976664" cy="51954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2"/>
          <p:cNvSpPr txBox="1"/>
          <p:nvPr/>
        </p:nvSpPr>
        <p:spPr>
          <a:xfrm>
            <a:off x="3685020" y="495427"/>
            <a:ext cx="482453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2.8 parameters distribution</a:t>
            </a:r>
            <a:endParaRPr lang="zh-CN" altLang="en-US" dirty="0"/>
          </a:p>
        </p:txBody>
      </p: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3" name="图片 42" descr="图片包含 游戏机, 窗户&#10;&#10;描述已自动生成">
            <a:extLst>
              <a:ext uri="{FF2B5EF4-FFF2-40B4-BE49-F238E27FC236}">
                <a16:creationId xmlns:a16="http://schemas.microsoft.com/office/drawing/2014/main" id="{50EDCCCC-9DC8-0740-920E-B128EE4D7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8" y="1081730"/>
            <a:ext cx="9436403" cy="53254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图片包含 游戏机, 房间&#10;&#10;描述已自动生成">
            <a:extLst>
              <a:ext uri="{FF2B5EF4-FFF2-40B4-BE49-F238E27FC236}">
                <a16:creationId xmlns:a16="http://schemas.microsoft.com/office/drawing/2014/main" id="{59C5B2B7-4B7A-E443-B263-72C5AFD7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11" y="495208"/>
            <a:ext cx="8352928" cy="58675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730808" y="3346371"/>
            <a:ext cx="10729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Conclusion &amp; 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Recommendation</a:t>
            </a:r>
            <a:endParaRPr lang="zh-CN" altLang="en-US" sz="4800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09514" y="4869160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961915" y="1511718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217599" y="1890807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2335444" y="1487045"/>
            <a:ext cx="7575550" cy="168769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3388802" y="1611619"/>
            <a:ext cx="5385041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35039" y="1741881"/>
            <a:ext cx="5083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Conclusion &amp; Recommendation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1247287" y="2591648"/>
            <a:ext cx="4402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Consider current popular elements,</a:t>
            </a: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such as billboard music, Super Bowl</a:t>
            </a:r>
          </a:p>
          <a:p>
            <a:pPr algn="just"/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publish in weekdays rather than weekends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also afternoon &amp; evening better</a:t>
            </a:r>
          </a:p>
          <a:p>
            <a:pPr algn="just"/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Proper title length </a:t>
            </a:r>
          </a:p>
          <a:p>
            <a:pPr algn="just"/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sincerity to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subscribers, humor and diversity of content</a:t>
            </a:r>
          </a:p>
          <a:p>
            <a:pPr algn="just"/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6388670" y="2924944"/>
            <a:ext cx="4597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800" kern="1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Entertainment, music are two attractive categories</a:t>
            </a:r>
          </a:p>
          <a:p>
            <a:pPr lvl="0" algn="just"/>
            <a:endParaRPr lang="en-US" altLang="zh-CN" kern="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aming, people &amp; blogs are not bad choices</a:t>
            </a:r>
            <a:endParaRPr lang="en-US" altLang="zh-CN" kern="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Not 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related to news &amp; politics, sports,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3.1 </a:t>
            </a:r>
            <a:endParaRPr lang="zh-CN" altLang="en-US" dirty="0"/>
          </a:p>
        </p:txBody>
      </p:sp>
      <p:grpSp>
        <p:nvGrpSpPr>
          <p:cNvPr id="24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07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202673" y="917846"/>
            <a:ext cx="1793004" cy="1770062"/>
            <a:chOff x="3347" y="572"/>
            <a:chExt cx="1016" cy="1003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347" y="572"/>
              <a:ext cx="1016" cy="1003"/>
            </a:xfrm>
            <a:custGeom>
              <a:avLst/>
              <a:gdLst>
                <a:gd name="T0" fmla="*/ 1189 w 2343"/>
                <a:gd name="T1" fmla="*/ 2128 h 2280"/>
                <a:gd name="T2" fmla="*/ 1226 w 2343"/>
                <a:gd name="T3" fmla="*/ 2156 h 2280"/>
                <a:gd name="T4" fmla="*/ 669 w 2343"/>
                <a:gd name="T5" fmla="*/ 1624 h 2280"/>
                <a:gd name="T6" fmla="*/ 1724 w 2343"/>
                <a:gd name="T7" fmla="*/ 1589 h 2280"/>
                <a:gd name="T8" fmla="*/ 1608 w 2343"/>
                <a:gd name="T9" fmla="*/ 1587 h 2280"/>
                <a:gd name="T10" fmla="*/ 957 w 2343"/>
                <a:gd name="T11" fmla="*/ 1811 h 2280"/>
                <a:gd name="T12" fmla="*/ 1452 w 2343"/>
                <a:gd name="T13" fmla="*/ 1653 h 2280"/>
                <a:gd name="T14" fmla="*/ 1415 w 2343"/>
                <a:gd name="T15" fmla="*/ 1755 h 2280"/>
                <a:gd name="T16" fmla="*/ 1211 w 2343"/>
                <a:gd name="T17" fmla="*/ 1805 h 2280"/>
                <a:gd name="T18" fmla="*/ 1178 w 2343"/>
                <a:gd name="T19" fmla="*/ 1707 h 2280"/>
                <a:gd name="T20" fmla="*/ 940 w 2343"/>
                <a:gd name="T21" fmla="*/ 164 h 2280"/>
                <a:gd name="T22" fmla="*/ 949 w 2343"/>
                <a:gd name="T23" fmla="*/ 139 h 2280"/>
                <a:gd name="T24" fmla="*/ 759 w 2343"/>
                <a:gd name="T25" fmla="*/ 227 h 2280"/>
                <a:gd name="T26" fmla="*/ 762 w 2343"/>
                <a:gd name="T27" fmla="*/ 237 h 2280"/>
                <a:gd name="T28" fmla="*/ 585 w 2343"/>
                <a:gd name="T29" fmla="*/ 194 h 2280"/>
                <a:gd name="T30" fmla="*/ 591 w 2343"/>
                <a:gd name="T31" fmla="*/ 327 h 2280"/>
                <a:gd name="T32" fmla="*/ 493 w 2343"/>
                <a:gd name="T33" fmla="*/ 207 h 2280"/>
                <a:gd name="T34" fmla="*/ 485 w 2343"/>
                <a:gd name="T35" fmla="*/ 434 h 2280"/>
                <a:gd name="T36" fmla="*/ 308 w 2343"/>
                <a:gd name="T37" fmla="*/ 464 h 2280"/>
                <a:gd name="T38" fmla="*/ 391 w 2343"/>
                <a:gd name="T39" fmla="*/ 586 h 2280"/>
                <a:gd name="T40" fmla="*/ 190 w 2343"/>
                <a:gd name="T41" fmla="*/ 795 h 2280"/>
                <a:gd name="T42" fmla="*/ 406 w 2343"/>
                <a:gd name="T43" fmla="*/ 740 h 2280"/>
                <a:gd name="T44" fmla="*/ 152 w 2343"/>
                <a:gd name="T45" fmla="*/ 1123 h 2280"/>
                <a:gd name="T46" fmla="*/ 264 w 2343"/>
                <a:gd name="T47" fmla="*/ 1139 h 2280"/>
                <a:gd name="T48" fmla="*/ 152 w 2343"/>
                <a:gd name="T49" fmla="*/ 1123 h 2280"/>
                <a:gd name="T50" fmla="*/ 242 w 2343"/>
                <a:gd name="T51" fmla="*/ 1459 h 2280"/>
                <a:gd name="T52" fmla="*/ 204 w 2343"/>
                <a:gd name="T53" fmla="*/ 1443 h 2280"/>
                <a:gd name="T54" fmla="*/ 311 w 2343"/>
                <a:gd name="T55" fmla="*/ 1690 h 2280"/>
                <a:gd name="T56" fmla="*/ 325 w 2343"/>
                <a:gd name="T57" fmla="*/ 1686 h 2280"/>
                <a:gd name="T58" fmla="*/ 319 w 2343"/>
                <a:gd name="T59" fmla="*/ 1874 h 2280"/>
                <a:gd name="T60" fmla="*/ 464 w 2343"/>
                <a:gd name="T61" fmla="*/ 1824 h 2280"/>
                <a:gd name="T62" fmla="*/ 340 w 2343"/>
                <a:gd name="T63" fmla="*/ 1943 h 2280"/>
                <a:gd name="T64" fmla="*/ 591 w 2343"/>
                <a:gd name="T65" fmla="*/ 1904 h 2280"/>
                <a:gd name="T66" fmla="*/ 614 w 2343"/>
                <a:gd name="T67" fmla="*/ 2044 h 2280"/>
                <a:gd name="T68" fmla="*/ 744 w 2343"/>
                <a:gd name="T69" fmla="*/ 1937 h 2280"/>
                <a:gd name="T70" fmla="*/ 936 w 2343"/>
                <a:gd name="T71" fmla="*/ 2133 h 2280"/>
                <a:gd name="T72" fmla="*/ 873 w 2343"/>
                <a:gd name="T73" fmla="*/ 1879 h 2280"/>
                <a:gd name="T74" fmla="*/ 1399 w 2343"/>
                <a:gd name="T75" fmla="*/ 131 h 2280"/>
                <a:gd name="T76" fmla="*/ 1384 w 2343"/>
                <a:gd name="T77" fmla="*/ 205 h 2280"/>
                <a:gd name="T78" fmla="*/ 1399 w 2343"/>
                <a:gd name="T79" fmla="*/ 131 h 2280"/>
                <a:gd name="T80" fmla="*/ 1609 w 2343"/>
                <a:gd name="T81" fmla="*/ 272 h 2280"/>
                <a:gd name="T82" fmla="*/ 1605 w 2343"/>
                <a:gd name="T83" fmla="*/ 242 h 2280"/>
                <a:gd name="T84" fmla="*/ 1817 w 2343"/>
                <a:gd name="T85" fmla="*/ 345 h 2280"/>
                <a:gd name="T86" fmla="*/ 1814 w 2343"/>
                <a:gd name="T87" fmla="*/ 357 h 2280"/>
                <a:gd name="T88" fmla="*/ 1991 w 2343"/>
                <a:gd name="T89" fmla="*/ 351 h 2280"/>
                <a:gd name="T90" fmla="*/ 1953 w 2343"/>
                <a:gd name="T91" fmla="*/ 490 h 2280"/>
                <a:gd name="T92" fmla="*/ 2103 w 2343"/>
                <a:gd name="T93" fmla="*/ 434 h 2280"/>
                <a:gd name="T94" fmla="*/ 2033 w 2343"/>
                <a:gd name="T95" fmla="*/ 649 h 2280"/>
                <a:gd name="T96" fmla="*/ 2205 w 2343"/>
                <a:gd name="T97" fmla="*/ 742 h 2280"/>
                <a:gd name="T98" fmla="*/ 2082 w 2343"/>
                <a:gd name="T99" fmla="*/ 842 h 2280"/>
                <a:gd name="T100" fmla="*/ 2211 w 2343"/>
                <a:gd name="T101" fmla="*/ 1092 h 2280"/>
                <a:gd name="T102" fmla="*/ 2022 w 2343"/>
                <a:gd name="T103" fmla="*/ 972 h 2280"/>
                <a:gd name="T104" fmla="*/ 2156 w 2343"/>
                <a:gd name="T105" fmla="*/ 1420 h 2280"/>
                <a:gd name="T106" fmla="*/ 2045 w 2343"/>
                <a:gd name="T107" fmla="*/ 1398 h 2280"/>
                <a:gd name="T108" fmla="*/ 2156 w 2343"/>
                <a:gd name="T109" fmla="*/ 1420 h 2280"/>
                <a:gd name="T110" fmla="*/ 1978 w 2343"/>
                <a:gd name="T111" fmla="*/ 1701 h 2280"/>
                <a:gd name="T112" fmla="*/ 2018 w 2343"/>
                <a:gd name="T113" fmla="*/ 1697 h 2280"/>
                <a:gd name="T114" fmla="*/ 1853 w 2343"/>
                <a:gd name="T115" fmla="*/ 1886 h 2280"/>
                <a:gd name="T116" fmla="*/ 1840 w 2343"/>
                <a:gd name="T117" fmla="*/ 1879 h 2280"/>
                <a:gd name="T118" fmla="*/ 1826 w 2343"/>
                <a:gd name="T119" fmla="*/ 2067 h 2280"/>
                <a:gd name="T120" fmla="*/ 1681 w 2343"/>
                <a:gd name="T121" fmla="*/ 1993 h 2280"/>
                <a:gd name="T122" fmla="*/ 1767 w 2343"/>
                <a:gd name="T123" fmla="*/ 2115 h 2280"/>
                <a:gd name="T124" fmla="*/ 1532 w 2343"/>
                <a:gd name="T125" fmla="*/ 2015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43" h="2280">
                  <a:moveTo>
                    <a:pt x="1296" y="2145"/>
                  </a:moveTo>
                  <a:cubicBezTo>
                    <a:pt x="1325" y="2141"/>
                    <a:pt x="1354" y="2139"/>
                    <a:pt x="1375" y="2141"/>
                  </a:cubicBezTo>
                  <a:cubicBezTo>
                    <a:pt x="1410" y="2145"/>
                    <a:pt x="1446" y="2162"/>
                    <a:pt x="1475" y="2183"/>
                  </a:cubicBezTo>
                  <a:cubicBezTo>
                    <a:pt x="1503" y="2204"/>
                    <a:pt x="1526" y="2229"/>
                    <a:pt x="1535" y="2251"/>
                  </a:cubicBezTo>
                  <a:cubicBezTo>
                    <a:pt x="1482" y="2269"/>
                    <a:pt x="1406" y="2280"/>
                    <a:pt x="1346" y="2279"/>
                  </a:cubicBezTo>
                  <a:cubicBezTo>
                    <a:pt x="1290" y="2278"/>
                    <a:pt x="1228" y="2229"/>
                    <a:pt x="1206" y="2176"/>
                  </a:cubicBezTo>
                  <a:cubicBezTo>
                    <a:pt x="1196" y="2151"/>
                    <a:pt x="1177" y="2154"/>
                    <a:pt x="1189" y="2128"/>
                  </a:cubicBezTo>
                  <a:cubicBezTo>
                    <a:pt x="1205" y="2093"/>
                    <a:pt x="1227" y="2049"/>
                    <a:pt x="1250" y="2020"/>
                  </a:cubicBezTo>
                  <a:cubicBezTo>
                    <a:pt x="1298" y="1961"/>
                    <a:pt x="1399" y="1908"/>
                    <a:pt x="1448" y="1890"/>
                  </a:cubicBezTo>
                  <a:cubicBezTo>
                    <a:pt x="1425" y="1932"/>
                    <a:pt x="1400" y="1984"/>
                    <a:pt x="1364" y="2038"/>
                  </a:cubicBezTo>
                  <a:cubicBezTo>
                    <a:pt x="1350" y="2057"/>
                    <a:pt x="1330" y="2077"/>
                    <a:pt x="1307" y="2095"/>
                  </a:cubicBezTo>
                  <a:cubicBezTo>
                    <a:pt x="1279" y="2117"/>
                    <a:pt x="1262" y="2126"/>
                    <a:pt x="1232" y="2142"/>
                  </a:cubicBezTo>
                  <a:lnTo>
                    <a:pt x="1198" y="2161"/>
                  </a:lnTo>
                  <a:lnTo>
                    <a:pt x="1226" y="2156"/>
                  </a:lnTo>
                  <a:cubicBezTo>
                    <a:pt x="1250" y="2153"/>
                    <a:pt x="1273" y="2148"/>
                    <a:pt x="1296" y="2145"/>
                  </a:cubicBezTo>
                  <a:close/>
                  <a:moveTo>
                    <a:pt x="671" y="1505"/>
                  </a:moveTo>
                  <a:lnTo>
                    <a:pt x="692" y="1570"/>
                  </a:lnTo>
                  <a:lnTo>
                    <a:pt x="763" y="1571"/>
                  </a:lnTo>
                  <a:lnTo>
                    <a:pt x="705" y="1604"/>
                  </a:lnTo>
                  <a:lnTo>
                    <a:pt x="726" y="1666"/>
                  </a:lnTo>
                  <a:lnTo>
                    <a:pt x="669" y="1624"/>
                  </a:lnTo>
                  <a:lnTo>
                    <a:pt x="611" y="1662"/>
                  </a:lnTo>
                  <a:lnTo>
                    <a:pt x="634" y="1603"/>
                  </a:lnTo>
                  <a:lnTo>
                    <a:pt x="577" y="1568"/>
                  </a:lnTo>
                  <a:lnTo>
                    <a:pt x="648" y="1569"/>
                  </a:lnTo>
                  <a:lnTo>
                    <a:pt x="671" y="1505"/>
                  </a:lnTo>
                  <a:close/>
                  <a:moveTo>
                    <a:pt x="1703" y="1524"/>
                  </a:moveTo>
                  <a:lnTo>
                    <a:pt x="1724" y="1589"/>
                  </a:lnTo>
                  <a:lnTo>
                    <a:pt x="1795" y="1590"/>
                  </a:lnTo>
                  <a:lnTo>
                    <a:pt x="1736" y="1623"/>
                  </a:lnTo>
                  <a:lnTo>
                    <a:pt x="1757" y="1685"/>
                  </a:lnTo>
                  <a:lnTo>
                    <a:pt x="1700" y="1643"/>
                  </a:lnTo>
                  <a:lnTo>
                    <a:pt x="1642" y="1681"/>
                  </a:lnTo>
                  <a:lnTo>
                    <a:pt x="1665" y="1622"/>
                  </a:lnTo>
                  <a:lnTo>
                    <a:pt x="1608" y="1587"/>
                  </a:lnTo>
                  <a:lnTo>
                    <a:pt x="1680" y="1588"/>
                  </a:lnTo>
                  <a:lnTo>
                    <a:pt x="1703" y="1524"/>
                  </a:lnTo>
                  <a:close/>
                  <a:moveTo>
                    <a:pt x="903" y="1643"/>
                  </a:moveTo>
                  <a:lnTo>
                    <a:pt x="924" y="1707"/>
                  </a:lnTo>
                  <a:lnTo>
                    <a:pt x="995" y="1708"/>
                  </a:lnTo>
                  <a:lnTo>
                    <a:pt x="936" y="1747"/>
                  </a:lnTo>
                  <a:lnTo>
                    <a:pt x="957" y="1811"/>
                  </a:lnTo>
                  <a:lnTo>
                    <a:pt x="900" y="1770"/>
                  </a:lnTo>
                  <a:lnTo>
                    <a:pt x="842" y="1809"/>
                  </a:lnTo>
                  <a:lnTo>
                    <a:pt x="865" y="1745"/>
                  </a:lnTo>
                  <a:lnTo>
                    <a:pt x="809" y="1705"/>
                  </a:lnTo>
                  <a:lnTo>
                    <a:pt x="880" y="1706"/>
                  </a:lnTo>
                  <a:lnTo>
                    <a:pt x="903" y="1643"/>
                  </a:lnTo>
                  <a:close/>
                  <a:moveTo>
                    <a:pt x="1452" y="1653"/>
                  </a:moveTo>
                  <a:lnTo>
                    <a:pt x="1473" y="1717"/>
                  </a:lnTo>
                  <a:lnTo>
                    <a:pt x="1544" y="1718"/>
                  </a:lnTo>
                  <a:lnTo>
                    <a:pt x="1486" y="1757"/>
                  </a:lnTo>
                  <a:lnTo>
                    <a:pt x="1507" y="1821"/>
                  </a:lnTo>
                  <a:lnTo>
                    <a:pt x="1450" y="1780"/>
                  </a:lnTo>
                  <a:lnTo>
                    <a:pt x="1392" y="1819"/>
                  </a:lnTo>
                  <a:lnTo>
                    <a:pt x="1415" y="1755"/>
                  </a:lnTo>
                  <a:lnTo>
                    <a:pt x="1358" y="1715"/>
                  </a:lnTo>
                  <a:lnTo>
                    <a:pt x="1429" y="1716"/>
                  </a:lnTo>
                  <a:lnTo>
                    <a:pt x="1452" y="1653"/>
                  </a:lnTo>
                  <a:close/>
                  <a:moveTo>
                    <a:pt x="1178" y="1707"/>
                  </a:moveTo>
                  <a:lnTo>
                    <a:pt x="1198" y="1771"/>
                  </a:lnTo>
                  <a:lnTo>
                    <a:pt x="1269" y="1772"/>
                  </a:lnTo>
                  <a:lnTo>
                    <a:pt x="1211" y="1805"/>
                  </a:lnTo>
                  <a:lnTo>
                    <a:pt x="1232" y="1866"/>
                  </a:lnTo>
                  <a:lnTo>
                    <a:pt x="1175" y="1824"/>
                  </a:lnTo>
                  <a:lnTo>
                    <a:pt x="1117" y="1861"/>
                  </a:lnTo>
                  <a:lnTo>
                    <a:pt x="1140" y="1804"/>
                  </a:lnTo>
                  <a:lnTo>
                    <a:pt x="1083" y="1769"/>
                  </a:lnTo>
                  <a:lnTo>
                    <a:pt x="1154" y="1770"/>
                  </a:lnTo>
                  <a:lnTo>
                    <a:pt x="1178" y="1707"/>
                  </a:lnTo>
                  <a:close/>
                  <a:moveTo>
                    <a:pt x="987" y="123"/>
                  </a:moveTo>
                  <a:cubicBezTo>
                    <a:pt x="1002" y="116"/>
                    <a:pt x="1017" y="109"/>
                    <a:pt x="1026" y="102"/>
                  </a:cubicBezTo>
                  <a:cubicBezTo>
                    <a:pt x="1042" y="89"/>
                    <a:pt x="1055" y="70"/>
                    <a:pt x="1063" y="51"/>
                  </a:cubicBezTo>
                  <a:cubicBezTo>
                    <a:pt x="1071" y="32"/>
                    <a:pt x="1075" y="13"/>
                    <a:pt x="1073" y="0"/>
                  </a:cubicBezTo>
                  <a:cubicBezTo>
                    <a:pt x="1042" y="7"/>
                    <a:pt x="1002" y="24"/>
                    <a:pt x="973" y="43"/>
                  </a:cubicBezTo>
                  <a:cubicBezTo>
                    <a:pt x="946" y="60"/>
                    <a:pt x="930" y="102"/>
                    <a:pt x="934" y="135"/>
                  </a:cubicBezTo>
                  <a:cubicBezTo>
                    <a:pt x="936" y="150"/>
                    <a:pt x="926" y="155"/>
                    <a:pt x="940" y="164"/>
                  </a:cubicBezTo>
                  <a:cubicBezTo>
                    <a:pt x="957" y="176"/>
                    <a:pt x="980" y="191"/>
                    <a:pt x="999" y="198"/>
                  </a:cubicBezTo>
                  <a:cubicBezTo>
                    <a:pt x="1040" y="213"/>
                    <a:pt x="1104" y="208"/>
                    <a:pt x="1133" y="202"/>
                  </a:cubicBezTo>
                  <a:cubicBezTo>
                    <a:pt x="1110" y="189"/>
                    <a:pt x="1083" y="171"/>
                    <a:pt x="1050" y="156"/>
                  </a:cubicBezTo>
                  <a:cubicBezTo>
                    <a:pt x="1038" y="150"/>
                    <a:pt x="1023" y="146"/>
                    <a:pt x="1006" y="144"/>
                  </a:cubicBezTo>
                  <a:cubicBezTo>
                    <a:pt x="987" y="142"/>
                    <a:pt x="975" y="143"/>
                    <a:pt x="956" y="144"/>
                  </a:cubicBezTo>
                  <a:lnTo>
                    <a:pt x="934" y="145"/>
                  </a:lnTo>
                  <a:lnTo>
                    <a:pt x="949" y="139"/>
                  </a:lnTo>
                  <a:cubicBezTo>
                    <a:pt x="962" y="133"/>
                    <a:pt x="974" y="129"/>
                    <a:pt x="987" y="123"/>
                  </a:cubicBezTo>
                  <a:close/>
                  <a:moveTo>
                    <a:pt x="813" y="201"/>
                  </a:moveTo>
                  <a:cubicBezTo>
                    <a:pt x="828" y="190"/>
                    <a:pt x="842" y="179"/>
                    <a:pt x="850" y="168"/>
                  </a:cubicBezTo>
                  <a:cubicBezTo>
                    <a:pt x="865" y="151"/>
                    <a:pt x="874" y="128"/>
                    <a:pt x="878" y="106"/>
                  </a:cubicBezTo>
                  <a:cubicBezTo>
                    <a:pt x="882" y="83"/>
                    <a:pt x="882" y="62"/>
                    <a:pt x="877" y="48"/>
                  </a:cubicBezTo>
                  <a:cubicBezTo>
                    <a:pt x="846" y="63"/>
                    <a:pt x="807" y="91"/>
                    <a:pt x="780" y="119"/>
                  </a:cubicBezTo>
                  <a:cubicBezTo>
                    <a:pt x="755" y="144"/>
                    <a:pt x="747" y="193"/>
                    <a:pt x="759" y="227"/>
                  </a:cubicBezTo>
                  <a:cubicBezTo>
                    <a:pt x="765" y="242"/>
                    <a:pt x="755" y="250"/>
                    <a:pt x="772" y="256"/>
                  </a:cubicBezTo>
                  <a:cubicBezTo>
                    <a:pt x="793" y="265"/>
                    <a:pt x="821" y="275"/>
                    <a:pt x="844" y="278"/>
                  </a:cubicBezTo>
                  <a:cubicBezTo>
                    <a:pt x="890" y="284"/>
                    <a:pt x="958" y="264"/>
                    <a:pt x="988" y="251"/>
                  </a:cubicBezTo>
                  <a:cubicBezTo>
                    <a:pt x="960" y="242"/>
                    <a:pt x="927" y="229"/>
                    <a:pt x="888" y="221"/>
                  </a:cubicBezTo>
                  <a:cubicBezTo>
                    <a:pt x="874" y="218"/>
                    <a:pt x="857" y="217"/>
                    <a:pt x="839" y="219"/>
                  </a:cubicBezTo>
                  <a:cubicBezTo>
                    <a:pt x="817" y="222"/>
                    <a:pt x="805" y="225"/>
                    <a:pt x="785" y="231"/>
                  </a:cubicBezTo>
                  <a:lnTo>
                    <a:pt x="762" y="237"/>
                  </a:lnTo>
                  <a:lnTo>
                    <a:pt x="776" y="227"/>
                  </a:lnTo>
                  <a:cubicBezTo>
                    <a:pt x="788" y="218"/>
                    <a:pt x="801" y="210"/>
                    <a:pt x="813" y="201"/>
                  </a:cubicBezTo>
                  <a:close/>
                  <a:moveTo>
                    <a:pt x="624" y="292"/>
                  </a:moveTo>
                  <a:cubicBezTo>
                    <a:pt x="641" y="279"/>
                    <a:pt x="658" y="265"/>
                    <a:pt x="668" y="253"/>
                  </a:cubicBezTo>
                  <a:cubicBezTo>
                    <a:pt x="685" y="233"/>
                    <a:pt x="696" y="205"/>
                    <a:pt x="701" y="179"/>
                  </a:cubicBezTo>
                  <a:cubicBezTo>
                    <a:pt x="706" y="153"/>
                    <a:pt x="706" y="127"/>
                    <a:pt x="700" y="111"/>
                  </a:cubicBezTo>
                  <a:cubicBezTo>
                    <a:pt x="662" y="129"/>
                    <a:pt x="617" y="162"/>
                    <a:pt x="585" y="194"/>
                  </a:cubicBezTo>
                  <a:cubicBezTo>
                    <a:pt x="555" y="224"/>
                    <a:pt x="546" y="282"/>
                    <a:pt x="561" y="322"/>
                  </a:cubicBezTo>
                  <a:cubicBezTo>
                    <a:pt x="567" y="340"/>
                    <a:pt x="556" y="349"/>
                    <a:pt x="575" y="356"/>
                  </a:cubicBezTo>
                  <a:cubicBezTo>
                    <a:pt x="601" y="367"/>
                    <a:pt x="634" y="379"/>
                    <a:pt x="660" y="383"/>
                  </a:cubicBezTo>
                  <a:cubicBezTo>
                    <a:pt x="715" y="390"/>
                    <a:pt x="796" y="365"/>
                    <a:pt x="831" y="350"/>
                  </a:cubicBezTo>
                  <a:cubicBezTo>
                    <a:pt x="798" y="339"/>
                    <a:pt x="759" y="324"/>
                    <a:pt x="713" y="314"/>
                  </a:cubicBezTo>
                  <a:cubicBezTo>
                    <a:pt x="696" y="311"/>
                    <a:pt x="676" y="311"/>
                    <a:pt x="654" y="313"/>
                  </a:cubicBezTo>
                  <a:cubicBezTo>
                    <a:pt x="629" y="316"/>
                    <a:pt x="615" y="320"/>
                    <a:pt x="591" y="327"/>
                  </a:cubicBezTo>
                  <a:lnTo>
                    <a:pt x="564" y="334"/>
                  </a:lnTo>
                  <a:lnTo>
                    <a:pt x="581" y="322"/>
                  </a:lnTo>
                  <a:cubicBezTo>
                    <a:pt x="595" y="312"/>
                    <a:pt x="610" y="302"/>
                    <a:pt x="624" y="292"/>
                  </a:cubicBezTo>
                  <a:close/>
                  <a:moveTo>
                    <a:pt x="448" y="418"/>
                  </a:moveTo>
                  <a:cubicBezTo>
                    <a:pt x="464" y="400"/>
                    <a:pt x="479" y="382"/>
                    <a:pt x="488" y="366"/>
                  </a:cubicBezTo>
                  <a:cubicBezTo>
                    <a:pt x="502" y="341"/>
                    <a:pt x="508" y="309"/>
                    <a:pt x="509" y="280"/>
                  </a:cubicBezTo>
                  <a:cubicBezTo>
                    <a:pt x="508" y="251"/>
                    <a:pt x="503" y="223"/>
                    <a:pt x="493" y="207"/>
                  </a:cubicBezTo>
                  <a:cubicBezTo>
                    <a:pt x="457" y="234"/>
                    <a:pt x="414" y="280"/>
                    <a:pt x="386" y="321"/>
                  </a:cubicBezTo>
                  <a:cubicBezTo>
                    <a:pt x="361" y="359"/>
                    <a:pt x="363" y="423"/>
                    <a:pt x="386" y="463"/>
                  </a:cubicBezTo>
                  <a:cubicBezTo>
                    <a:pt x="397" y="481"/>
                    <a:pt x="387" y="493"/>
                    <a:pt x="409" y="497"/>
                  </a:cubicBezTo>
                  <a:cubicBezTo>
                    <a:pt x="438" y="503"/>
                    <a:pt x="477" y="509"/>
                    <a:pt x="506" y="508"/>
                  </a:cubicBezTo>
                  <a:cubicBezTo>
                    <a:pt x="566" y="504"/>
                    <a:pt x="647" y="460"/>
                    <a:pt x="682" y="436"/>
                  </a:cubicBezTo>
                  <a:cubicBezTo>
                    <a:pt x="645" y="432"/>
                    <a:pt x="600" y="424"/>
                    <a:pt x="549" y="423"/>
                  </a:cubicBezTo>
                  <a:cubicBezTo>
                    <a:pt x="530" y="423"/>
                    <a:pt x="508" y="427"/>
                    <a:pt x="485" y="434"/>
                  </a:cubicBezTo>
                  <a:cubicBezTo>
                    <a:pt x="458" y="442"/>
                    <a:pt x="444" y="450"/>
                    <a:pt x="420" y="462"/>
                  </a:cubicBezTo>
                  <a:lnTo>
                    <a:pt x="392" y="476"/>
                  </a:lnTo>
                  <a:lnTo>
                    <a:pt x="408" y="459"/>
                  </a:lnTo>
                  <a:cubicBezTo>
                    <a:pt x="421" y="445"/>
                    <a:pt x="435" y="432"/>
                    <a:pt x="448" y="418"/>
                  </a:cubicBezTo>
                  <a:close/>
                  <a:moveTo>
                    <a:pt x="294" y="614"/>
                  </a:moveTo>
                  <a:cubicBezTo>
                    <a:pt x="304" y="592"/>
                    <a:pt x="313" y="570"/>
                    <a:pt x="316" y="553"/>
                  </a:cubicBezTo>
                  <a:cubicBezTo>
                    <a:pt x="321" y="524"/>
                    <a:pt x="317" y="492"/>
                    <a:pt x="308" y="464"/>
                  </a:cubicBezTo>
                  <a:cubicBezTo>
                    <a:pt x="299" y="436"/>
                    <a:pt x="286" y="412"/>
                    <a:pt x="272" y="400"/>
                  </a:cubicBezTo>
                  <a:cubicBezTo>
                    <a:pt x="245" y="438"/>
                    <a:pt x="219" y="494"/>
                    <a:pt x="206" y="543"/>
                  </a:cubicBezTo>
                  <a:cubicBezTo>
                    <a:pt x="193" y="587"/>
                    <a:pt x="215" y="647"/>
                    <a:pt x="250" y="678"/>
                  </a:cubicBezTo>
                  <a:cubicBezTo>
                    <a:pt x="266" y="691"/>
                    <a:pt x="259" y="706"/>
                    <a:pt x="282" y="703"/>
                  </a:cubicBezTo>
                  <a:cubicBezTo>
                    <a:pt x="311" y="698"/>
                    <a:pt x="350" y="691"/>
                    <a:pt x="377" y="680"/>
                  </a:cubicBezTo>
                  <a:cubicBezTo>
                    <a:pt x="433" y="657"/>
                    <a:pt x="496" y="589"/>
                    <a:pt x="522" y="555"/>
                  </a:cubicBezTo>
                  <a:cubicBezTo>
                    <a:pt x="485" y="563"/>
                    <a:pt x="440" y="570"/>
                    <a:pt x="391" y="586"/>
                  </a:cubicBezTo>
                  <a:cubicBezTo>
                    <a:pt x="373" y="592"/>
                    <a:pt x="353" y="603"/>
                    <a:pt x="334" y="617"/>
                  </a:cubicBezTo>
                  <a:cubicBezTo>
                    <a:pt x="312" y="634"/>
                    <a:pt x="300" y="646"/>
                    <a:pt x="281" y="666"/>
                  </a:cubicBezTo>
                  <a:lnTo>
                    <a:pt x="259" y="688"/>
                  </a:lnTo>
                  <a:lnTo>
                    <a:pt x="269" y="666"/>
                  </a:lnTo>
                  <a:cubicBezTo>
                    <a:pt x="277" y="649"/>
                    <a:pt x="286" y="632"/>
                    <a:pt x="294" y="614"/>
                  </a:cubicBezTo>
                  <a:close/>
                  <a:moveTo>
                    <a:pt x="184" y="865"/>
                  </a:moveTo>
                  <a:cubicBezTo>
                    <a:pt x="188" y="839"/>
                    <a:pt x="191" y="813"/>
                    <a:pt x="190" y="795"/>
                  </a:cubicBezTo>
                  <a:cubicBezTo>
                    <a:pt x="188" y="763"/>
                    <a:pt x="176" y="731"/>
                    <a:pt x="159" y="704"/>
                  </a:cubicBezTo>
                  <a:cubicBezTo>
                    <a:pt x="142" y="678"/>
                    <a:pt x="122" y="656"/>
                    <a:pt x="103" y="647"/>
                  </a:cubicBezTo>
                  <a:cubicBezTo>
                    <a:pt x="86" y="694"/>
                    <a:pt x="74" y="761"/>
                    <a:pt x="72" y="815"/>
                  </a:cubicBezTo>
                  <a:cubicBezTo>
                    <a:pt x="71" y="865"/>
                    <a:pt x="110" y="922"/>
                    <a:pt x="154" y="944"/>
                  </a:cubicBezTo>
                  <a:cubicBezTo>
                    <a:pt x="174" y="953"/>
                    <a:pt x="172" y="970"/>
                    <a:pt x="194" y="961"/>
                  </a:cubicBezTo>
                  <a:cubicBezTo>
                    <a:pt x="224" y="948"/>
                    <a:pt x="262" y="930"/>
                    <a:pt x="287" y="911"/>
                  </a:cubicBezTo>
                  <a:cubicBezTo>
                    <a:pt x="340" y="871"/>
                    <a:pt x="388" y="782"/>
                    <a:pt x="406" y="740"/>
                  </a:cubicBezTo>
                  <a:cubicBezTo>
                    <a:pt x="369" y="758"/>
                    <a:pt x="324" y="778"/>
                    <a:pt x="278" y="809"/>
                  </a:cubicBezTo>
                  <a:cubicBezTo>
                    <a:pt x="260" y="820"/>
                    <a:pt x="243" y="837"/>
                    <a:pt x="226" y="857"/>
                  </a:cubicBezTo>
                  <a:cubicBezTo>
                    <a:pt x="207" y="881"/>
                    <a:pt x="199" y="896"/>
                    <a:pt x="183" y="922"/>
                  </a:cubicBezTo>
                  <a:lnTo>
                    <a:pt x="166" y="952"/>
                  </a:lnTo>
                  <a:lnTo>
                    <a:pt x="171" y="927"/>
                  </a:lnTo>
                  <a:cubicBezTo>
                    <a:pt x="175" y="906"/>
                    <a:pt x="180" y="885"/>
                    <a:pt x="184" y="865"/>
                  </a:cubicBezTo>
                  <a:close/>
                  <a:moveTo>
                    <a:pt x="152" y="1123"/>
                  </a:moveTo>
                  <a:cubicBezTo>
                    <a:pt x="150" y="1097"/>
                    <a:pt x="146" y="1071"/>
                    <a:pt x="140" y="1054"/>
                  </a:cubicBezTo>
                  <a:cubicBezTo>
                    <a:pt x="130" y="1024"/>
                    <a:pt x="109" y="996"/>
                    <a:pt x="86" y="975"/>
                  </a:cubicBezTo>
                  <a:cubicBezTo>
                    <a:pt x="62" y="955"/>
                    <a:pt x="37" y="939"/>
                    <a:pt x="18" y="936"/>
                  </a:cubicBezTo>
                  <a:cubicBezTo>
                    <a:pt x="13" y="986"/>
                    <a:pt x="19" y="1054"/>
                    <a:pt x="32" y="1106"/>
                  </a:cubicBezTo>
                  <a:cubicBezTo>
                    <a:pt x="44" y="1155"/>
                    <a:pt x="96" y="1198"/>
                    <a:pt x="145" y="1207"/>
                  </a:cubicBezTo>
                  <a:cubicBezTo>
                    <a:pt x="167" y="1211"/>
                    <a:pt x="169" y="1228"/>
                    <a:pt x="188" y="1212"/>
                  </a:cubicBezTo>
                  <a:cubicBezTo>
                    <a:pt x="213" y="1192"/>
                    <a:pt x="245" y="1164"/>
                    <a:pt x="264" y="1139"/>
                  </a:cubicBezTo>
                  <a:cubicBezTo>
                    <a:pt x="304" y="1085"/>
                    <a:pt x="328" y="987"/>
                    <a:pt x="333" y="941"/>
                  </a:cubicBezTo>
                  <a:cubicBezTo>
                    <a:pt x="303" y="969"/>
                    <a:pt x="265" y="1001"/>
                    <a:pt x="228" y="1043"/>
                  </a:cubicBezTo>
                  <a:cubicBezTo>
                    <a:pt x="214" y="1059"/>
                    <a:pt x="202" y="1080"/>
                    <a:pt x="191" y="1104"/>
                  </a:cubicBezTo>
                  <a:cubicBezTo>
                    <a:pt x="179" y="1132"/>
                    <a:pt x="175" y="1149"/>
                    <a:pt x="167" y="1178"/>
                  </a:cubicBezTo>
                  <a:lnTo>
                    <a:pt x="159" y="1211"/>
                  </a:lnTo>
                  <a:lnTo>
                    <a:pt x="157" y="1186"/>
                  </a:lnTo>
                  <a:cubicBezTo>
                    <a:pt x="155" y="1165"/>
                    <a:pt x="154" y="1144"/>
                    <a:pt x="152" y="1123"/>
                  </a:cubicBezTo>
                  <a:close/>
                  <a:moveTo>
                    <a:pt x="182" y="1384"/>
                  </a:moveTo>
                  <a:cubicBezTo>
                    <a:pt x="173" y="1360"/>
                    <a:pt x="161" y="1336"/>
                    <a:pt x="151" y="1321"/>
                  </a:cubicBezTo>
                  <a:cubicBezTo>
                    <a:pt x="133" y="1296"/>
                    <a:pt x="105" y="1276"/>
                    <a:pt x="76" y="1262"/>
                  </a:cubicBezTo>
                  <a:cubicBezTo>
                    <a:pt x="48" y="1250"/>
                    <a:pt x="20" y="1243"/>
                    <a:pt x="0" y="1246"/>
                  </a:cubicBezTo>
                  <a:cubicBezTo>
                    <a:pt x="10" y="1295"/>
                    <a:pt x="35" y="1358"/>
                    <a:pt x="63" y="1404"/>
                  </a:cubicBezTo>
                  <a:cubicBezTo>
                    <a:pt x="87" y="1447"/>
                    <a:pt x="150" y="1473"/>
                    <a:pt x="199" y="1466"/>
                  </a:cubicBezTo>
                  <a:cubicBezTo>
                    <a:pt x="221" y="1464"/>
                    <a:pt x="228" y="1479"/>
                    <a:pt x="242" y="1459"/>
                  </a:cubicBezTo>
                  <a:cubicBezTo>
                    <a:pt x="260" y="1431"/>
                    <a:pt x="283" y="1395"/>
                    <a:pt x="294" y="1365"/>
                  </a:cubicBezTo>
                  <a:cubicBezTo>
                    <a:pt x="317" y="1302"/>
                    <a:pt x="311" y="1201"/>
                    <a:pt x="303" y="1155"/>
                  </a:cubicBezTo>
                  <a:cubicBezTo>
                    <a:pt x="282" y="1191"/>
                    <a:pt x="255" y="1233"/>
                    <a:pt x="232" y="1285"/>
                  </a:cubicBezTo>
                  <a:cubicBezTo>
                    <a:pt x="223" y="1304"/>
                    <a:pt x="217" y="1328"/>
                    <a:pt x="214" y="1354"/>
                  </a:cubicBezTo>
                  <a:cubicBezTo>
                    <a:pt x="211" y="1384"/>
                    <a:pt x="211" y="1402"/>
                    <a:pt x="212" y="1432"/>
                  </a:cubicBezTo>
                  <a:lnTo>
                    <a:pt x="214" y="1466"/>
                  </a:lnTo>
                  <a:lnTo>
                    <a:pt x="204" y="1443"/>
                  </a:lnTo>
                  <a:cubicBezTo>
                    <a:pt x="197" y="1423"/>
                    <a:pt x="190" y="1403"/>
                    <a:pt x="182" y="1384"/>
                  </a:cubicBezTo>
                  <a:close/>
                  <a:moveTo>
                    <a:pt x="274" y="1615"/>
                  </a:moveTo>
                  <a:cubicBezTo>
                    <a:pt x="258" y="1595"/>
                    <a:pt x="241" y="1575"/>
                    <a:pt x="227" y="1563"/>
                  </a:cubicBezTo>
                  <a:cubicBezTo>
                    <a:pt x="203" y="1544"/>
                    <a:pt x="171" y="1532"/>
                    <a:pt x="140" y="1527"/>
                  </a:cubicBezTo>
                  <a:cubicBezTo>
                    <a:pt x="110" y="1522"/>
                    <a:pt x="81" y="1523"/>
                    <a:pt x="62" y="1531"/>
                  </a:cubicBezTo>
                  <a:cubicBezTo>
                    <a:pt x="84" y="1576"/>
                    <a:pt x="125" y="1630"/>
                    <a:pt x="163" y="1667"/>
                  </a:cubicBezTo>
                  <a:cubicBezTo>
                    <a:pt x="198" y="1701"/>
                    <a:pt x="265" y="1710"/>
                    <a:pt x="311" y="1690"/>
                  </a:cubicBezTo>
                  <a:cubicBezTo>
                    <a:pt x="332" y="1681"/>
                    <a:pt x="342" y="1695"/>
                    <a:pt x="350" y="1671"/>
                  </a:cubicBezTo>
                  <a:cubicBezTo>
                    <a:pt x="361" y="1640"/>
                    <a:pt x="374" y="1599"/>
                    <a:pt x="377" y="1567"/>
                  </a:cubicBezTo>
                  <a:cubicBezTo>
                    <a:pt x="383" y="1500"/>
                    <a:pt x="351" y="1404"/>
                    <a:pt x="332" y="1362"/>
                  </a:cubicBezTo>
                  <a:cubicBezTo>
                    <a:pt x="321" y="1402"/>
                    <a:pt x="305" y="1450"/>
                    <a:pt x="296" y="1506"/>
                  </a:cubicBezTo>
                  <a:cubicBezTo>
                    <a:pt x="293" y="1527"/>
                    <a:pt x="293" y="1551"/>
                    <a:pt x="297" y="1577"/>
                  </a:cubicBezTo>
                  <a:cubicBezTo>
                    <a:pt x="301" y="1608"/>
                    <a:pt x="306" y="1625"/>
                    <a:pt x="315" y="1654"/>
                  </a:cubicBezTo>
                  <a:lnTo>
                    <a:pt x="325" y="1686"/>
                  </a:lnTo>
                  <a:lnTo>
                    <a:pt x="310" y="1666"/>
                  </a:lnTo>
                  <a:cubicBezTo>
                    <a:pt x="298" y="1649"/>
                    <a:pt x="286" y="1632"/>
                    <a:pt x="274" y="1615"/>
                  </a:cubicBezTo>
                  <a:close/>
                  <a:moveTo>
                    <a:pt x="415" y="1797"/>
                  </a:moveTo>
                  <a:cubicBezTo>
                    <a:pt x="395" y="1781"/>
                    <a:pt x="374" y="1766"/>
                    <a:pt x="358" y="1757"/>
                  </a:cubicBezTo>
                  <a:cubicBezTo>
                    <a:pt x="330" y="1744"/>
                    <a:pt x="296" y="1740"/>
                    <a:pt x="265" y="1743"/>
                  </a:cubicBezTo>
                  <a:cubicBezTo>
                    <a:pt x="235" y="1746"/>
                    <a:pt x="206" y="1754"/>
                    <a:pt x="190" y="1766"/>
                  </a:cubicBezTo>
                  <a:cubicBezTo>
                    <a:pt x="222" y="1804"/>
                    <a:pt x="273" y="1847"/>
                    <a:pt x="319" y="1874"/>
                  </a:cubicBezTo>
                  <a:cubicBezTo>
                    <a:pt x="361" y="1899"/>
                    <a:pt x="428" y="1891"/>
                    <a:pt x="468" y="1861"/>
                  </a:cubicBezTo>
                  <a:cubicBezTo>
                    <a:pt x="486" y="1847"/>
                    <a:pt x="500" y="1858"/>
                    <a:pt x="502" y="1833"/>
                  </a:cubicBezTo>
                  <a:cubicBezTo>
                    <a:pt x="505" y="1800"/>
                    <a:pt x="508" y="1757"/>
                    <a:pt x="504" y="1725"/>
                  </a:cubicBezTo>
                  <a:cubicBezTo>
                    <a:pt x="495" y="1659"/>
                    <a:pt x="442" y="1573"/>
                    <a:pt x="414" y="1537"/>
                  </a:cubicBezTo>
                  <a:cubicBezTo>
                    <a:pt x="412" y="1579"/>
                    <a:pt x="408" y="1629"/>
                    <a:pt x="412" y="1685"/>
                  </a:cubicBezTo>
                  <a:cubicBezTo>
                    <a:pt x="413" y="1706"/>
                    <a:pt x="419" y="1730"/>
                    <a:pt x="429" y="1755"/>
                  </a:cubicBezTo>
                  <a:cubicBezTo>
                    <a:pt x="440" y="1783"/>
                    <a:pt x="449" y="1798"/>
                    <a:pt x="464" y="1824"/>
                  </a:cubicBezTo>
                  <a:lnTo>
                    <a:pt x="481" y="1854"/>
                  </a:lnTo>
                  <a:lnTo>
                    <a:pt x="462" y="1837"/>
                  </a:lnTo>
                  <a:cubicBezTo>
                    <a:pt x="446" y="1824"/>
                    <a:pt x="431" y="1810"/>
                    <a:pt x="415" y="1797"/>
                  </a:cubicBezTo>
                  <a:close/>
                  <a:moveTo>
                    <a:pt x="581" y="1950"/>
                  </a:moveTo>
                  <a:cubicBezTo>
                    <a:pt x="558" y="1935"/>
                    <a:pt x="535" y="1922"/>
                    <a:pt x="516" y="1915"/>
                  </a:cubicBezTo>
                  <a:cubicBezTo>
                    <a:pt x="486" y="1904"/>
                    <a:pt x="449" y="1904"/>
                    <a:pt x="417" y="1910"/>
                  </a:cubicBezTo>
                  <a:cubicBezTo>
                    <a:pt x="385" y="1916"/>
                    <a:pt x="356" y="1928"/>
                    <a:pt x="340" y="1943"/>
                  </a:cubicBezTo>
                  <a:cubicBezTo>
                    <a:pt x="377" y="1979"/>
                    <a:pt x="436" y="2019"/>
                    <a:pt x="488" y="2042"/>
                  </a:cubicBezTo>
                  <a:cubicBezTo>
                    <a:pt x="535" y="2064"/>
                    <a:pt x="605" y="2048"/>
                    <a:pt x="644" y="2012"/>
                  </a:cubicBezTo>
                  <a:cubicBezTo>
                    <a:pt x="662" y="1996"/>
                    <a:pt x="677" y="2005"/>
                    <a:pt x="677" y="1979"/>
                  </a:cubicBezTo>
                  <a:cubicBezTo>
                    <a:pt x="677" y="1943"/>
                    <a:pt x="676" y="1898"/>
                    <a:pt x="668" y="1864"/>
                  </a:cubicBezTo>
                  <a:cubicBezTo>
                    <a:pt x="651" y="1795"/>
                    <a:pt x="586" y="1710"/>
                    <a:pt x="552" y="1675"/>
                  </a:cubicBezTo>
                  <a:cubicBezTo>
                    <a:pt x="555" y="1720"/>
                    <a:pt x="556" y="1773"/>
                    <a:pt x="566" y="1833"/>
                  </a:cubicBezTo>
                  <a:cubicBezTo>
                    <a:pt x="570" y="1855"/>
                    <a:pt x="579" y="1879"/>
                    <a:pt x="591" y="1904"/>
                  </a:cubicBezTo>
                  <a:cubicBezTo>
                    <a:pt x="606" y="1933"/>
                    <a:pt x="617" y="1948"/>
                    <a:pt x="636" y="1974"/>
                  </a:cubicBezTo>
                  <a:lnTo>
                    <a:pt x="657" y="2003"/>
                  </a:lnTo>
                  <a:lnTo>
                    <a:pt x="635" y="1988"/>
                  </a:lnTo>
                  <a:cubicBezTo>
                    <a:pt x="617" y="1976"/>
                    <a:pt x="599" y="1962"/>
                    <a:pt x="581" y="1950"/>
                  </a:cubicBezTo>
                  <a:close/>
                  <a:moveTo>
                    <a:pt x="783" y="2049"/>
                  </a:moveTo>
                  <a:cubicBezTo>
                    <a:pt x="758" y="2039"/>
                    <a:pt x="732" y="2031"/>
                    <a:pt x="713" y="2028"/>
                  </a:cubicBezTo>
                  <a:cubicBezTo>
                    <a:pt x="681" y="2024"/>
                    <a:pt x="645" y="2032"/>
                    <a:pt x="614" y="2044"/>
                  </a:cubicBezTo>
                  <a:cubicBezTo>
                    <a:pt x="584" y="2058"/>
                    <a:pt x="558" y="2075"/>
                    <a:pt x="546" y="2093"/>
                  </a:cubicBezTo>
                  <a:cubicBezTo>
                    <a:pt x="590" y="2121"/>
                    <a:pt x="655" y="2147"/>
                    <a:pt x="711" y="2159"/>
                  </a:cubicBezTo>
                  <a:cubicBezTo>
                    <a:pt x="761" y="2170"/>
                    <a:pt x="827" y="2139"/>
                    <a:pt x="858" y="2096"/>
                  </a:cubicBezTo>
                  <a:cubicBezTo>
                    <a:pt x="872" y="2076"/>
                    <a:pt x="889" y="2082"/>
                    <a:pt x="883" y="2056"/>
                  </a:cubicBezTo>
                  <a:cubicBezTo>
                    <a:pt x="876" y="2022"/>
                    <a:pt x="865" y="1977"/>
                    <a:pt x="851" y="1946"/>
                  </a:cubicBezTo>
                  <a:cubicBezTo>
                    <a:pt x="820" y="1882"/>
                    <a:pt x="739" y="1813"/>
                    <a:pt x="699" y="1786"/>
                  </a:cubicBezTo>
                  <a:cubicBezTo>
                    <a:pt x="711" y="1829"/>
                    <a:pt x="723" y="1881"/>
                    <a:pt x="744" y="1937"/>
                  </a:cubicBezTo>
                  <a:cubicBezTo>
                    <a:pt x="753" y="1958"/>
                    <a:pt x="767" y="1980"/>
                    <a:pt x="784" y="2002"/>
                  </a:cubicBezTo>
                  <a:cubicBezTo>
                    <a:pt x="804" y="2027"/>
                    <a:pt x="818" y="2039"/>
                    <a:pt x="842" y="2060"/>
                  </a:cubicBezTo>
                  <a:lnTo>
                    <a:pt x="868" y="2084"/>
                  </a:lnTo>
                  <a:lnTo>
                    <a:pt x="844" y="2074"/>
                  </a:lnTo>
                  <a:cubicBezTo>
                    <a:pt x="823" y="2066"/>
                    <a:pt x="804" y="2057"/>
                    <a:pt x="783" y="2049"/>
                  </a:cubicBezTo>
                  <a:close/>
                  <a:moveTo>
                    <a:pt x="1015" y="2140"/>
                  </a:moveTo>
                  <a:cubicBezTo>
                    <a:pt x="986" y="2135"/>
                    <a:pt x="957" y="2132"/>
                    <a:pt x="936" y="2133"/>
                  </a:cubicBezTo>
                  <a:cubicBezTo>
                    <a:pt x="902" y="2136"/>
                    <a:pt x="865" y="2151"/>
                    <a:pt x="835" y="2171"/>
                  </a:cubicBezTo>
                  <a:cubicBezTo>
                    <a:pt x="806" y="2191"/>
                    <a:pt x="782" y="2216"/>
                    <a:pt x="772" y="2237"/>
                  </a:cubicBezTo>
                  <a:cubicBezTo>
                    <a:pt x="825" y="2257"/>
                    <a:pt x="900" y="2271"/>
                    <a:pt x="961" y="2271"/>
                  </a:cubicBezTo>
                  <a:cubicBezTo>
                    <a:pt x="1016" y="2273"/>
                    <a:pt x="1079" y="2226"/>
                    <a:pt x="1103" y="2174"/>
                  </a:cubicBezTo>
                  <a:cubicBezTo>
                    <a:pt x="1114" y="2150"/>
                    <a:pt x="1133" y="2153"/>
                    <a:pt x="1122" y="2126"/>
                  </a:cubicBezTo>
                  <a:cubicBezTo>
                    <a:pt x="1108" y="2091"/>
                    <a:pt x="1087" y="2047"/>
                    <a:pt x="1066" y="2017"/>
                  </a:cubicBezTo>
                  <a:cubicBezTo>
                    <a:pt x="1020" y="1956"/>
                    <a:pt x="921" y="1900"/>
                    <a:pt x="873" y="1879"/>
                  </a:cubicBezTo>
                  <a:cubicBezTo>
                    <a:pt x="894" y="1922"/>
                    <a:pt x="917" y="1975"/>
                    <a:pt x="951" y="2030"/>
                  </a:cubicBezTo>
                  <a:cubicBezTo>
                    <a:pt x="964" y="2050"/>
                    <a:pt x="983" y="2071"/>
                    <a:pt x="1006" y="2090"/>
                  </a:cubicBezTo>
                  <a:cubicBezTo>
                    <a:pt x="1033" y="2112"/>
                    <a:pt x="1050" y="2122"/>
                    <a:pt x="1079" y="2139"/>
                  </a:cubicBezTo>
                  <a:lnTo>
                    <a:pt x="1112" y="2159"/>
                  </a:lnTo>
                  <a:lnTo>
                    <a:pt x="1084" y="2154"/>
                  </a:lnTo>
                  <a:cubicBezTo>
                    <a:pt x="1061" y="2149"/>
                    <a:pt x="1038" y="2144"/>
                    <a:pt x="1015" y="2140"/>
                  </a:cubicBezTo>
                  <a:close/>
                  <a:moveTo>
                    <a:pt x="1399" y="131"/>
                  </a:moveTo>
                  <a:cubicBezTo>
                    <a:pt x="1384" y="124"/>
                    <a:pt x="1369" y="115"/>
                    <a:pt x="1360" y="108"/>
                  </a:cubicBezTo>
                  <a:cubicBezTo>
                    <a:pt x="1345" y="95"/>
                    <a:pt x="1333" y="75"/>
                    <a:pt x="1325" y="56"/>
                  </a:cubicBezTo>
                  <a:cubicBezTo>
                    <a:pt x="1318" y="37"/>
                    <a:pt x="1315" y="18"/>
                    <a:pt x="1317" y="5"/>
                  </a:cubicBezTo>
                  <a:cubicBezTo>
                    <a:pt x="1348" y="13"/>
                    <a:pt x="1387" y="31"/>
                    <a:pt x="1416" y="51"/>
                  </a:cubicBezTo>
                  <a:cubicBezTo>
                    <a:pt x="1442" y="69"/>
                    <a:pt x="1457" y="112"/>
                    <a:pt x="1451" y="145"/>
                  </a:cubicBezTo>
                  <a:cubicBezTo>
                    <a:pt x="1448" y="160"/>
                    <a:pt x="1458" y="164"/>
                    <a:pt x="1445" y="173"/>
                  </a:cubicBezTo>
                  <a:cubicBezTo>
                    <a:pt x="1427" y="184"/>
                    <a:pt x="1403" y="198"/>
                    <a:pt x="1384" y="205"/>
                  </a:cubicBezTo>
                  <a:cubicBezTo>
                    <a:pt x="1343" y="218"/>
                    <a:pt x="1279" y="211"/>
                    <a:pt x="1250" y="205"/>
                  </a:cubicBezTo>
                  <a:cubicBezTo>
                    <a:pt x="1273" y="192"/>
                    <a:pt x="1301" y="175"/>
                    <a:pt x="1334" y="161"/>
                  </a:cubicBezTo>
                  <a:cubicBezTo>
                    <a:pt x="1347" y="156"/>
                    <a:pt x="1362" y="153"/>
                    <a:pt x="1379" y="151"/>
                  </a:cubicBezTo>
                  <a:cubicBezTo>
                    <a:pt x="1399" y="150"/>
                    <a:pt x="1410" y="151"/>
                    <a:pt x="1429" y="153"/>
                  </a:cubicBezTo>
                  <a:lnTo>
                    <a:pt x="1450" y="155"/>
                  </a:lnTo>
                  <a:lnTo>
                    <a:pt x="1436" y="148"/>
                  </a:lnTo>
                  <a:cubicBezTo>
                    <a:pt x="1424" y="142"/>
                    <a:pt x="1411" y="137"/>
                    <a:pt x="1399" y="131"/>
                  </a:cubicBezTo>
                  <a:close/>
                  <a:moveTo>
                    <a:pt x="1570" y="215"/>
                  </a:moveTo>
                  <a:cubicBezTo>
                    <a:pt x="1555" y="204"/>
                    <a:pt x="1542" y="192"/>
                    <a:pt x="1534" y="181"/>
                  </a:cubicBezTo>
                  <a:cubicBezTo>
                    <a:pt x="1520" y="164"/>
                    <a:pt x="1512" y="140"/>
                    <a:pt x="1508" y="117"/>
                  </a:cubicBezTo>
                  <a:cubicBezTo>
                    <a:pt x="1505" y="95"/>
                    <a:pt x="1505" y="73"/>
                    <a:pt x="1511" y="60"/>
                  </a:cubicBezTo>
                  <a:cubicBezTo>
                    <a:pt x="1542" y="76"/>
                    <a:pt x="1580" y="106"/>
                    <a:pt x="1606" y="134"/>
                  </a:cubicBezTo>
                  <a:cubicBezTo>
                    <a:pt x="1630" y="160"/>
                    <a:pt x="1636" y="209"/>
                    <a:pt x="1622" y="243"/>
                  </a:cubicBezTo>
                  <a:cubicBezTo>
                    <a:pt x="1616" y="258"/>
                    <a:pt x="1626" y="266"/>
                    <a:pt x="1609" y="272"/>
                  </a:cubicBezTo>
                  <a:cubicBezTo>
                    <a:pt x="1587" y="280"/>
                    <a:pt x="1559" y="289"/>
                    <a:pt x="1536" y="291"/>
                  </a:cubicBezTo>
                  <a:cubicBezTo>
                    <a:pt x="1489" y="296"/>
                    <a:pt x="1422" y="272"/>
                    <a:pt x="1393" y="258"/>
                  </a:cubicBezTo>
                  <a:cubicBezTo>
                    <a:pt x="1421" y="250"/>
                    <a:pt x="1455" y="238"/>
                    <a:pt x="1494" y="232"/>
                  </a:cubicBezTo>
                  <a:cubicBezTo>
                    <a:pt x="1508" y="229"/>
                    <a:pt x="1525" y="230"/>
                    <a:pt x="1544" y="232"/>
                  </a:cubicBezTo>
                  <a:cubicBezTo>
                    <a:pt x="1565" y="235"/>
                    <a:pt x="1577" y="239"/>
                    <a:pt x="1597" y="246"/>
                  </a:cubicBezTo>
                  <a:lnTo>
                    <a:pt x="1620" y="253"/>
                  </a:lnTo>
                  <a:lnTo>
                    <a:pt x="1605" y="242"/>
                  </a:lnTo>
                  <a:cubicBezTo>
                    <a:pt x="1594" y="233"/>
                    <a:pt x="1582" y="225"/>
                    <a:pt x="1570" y="215"/>
                  </a:cubicBezTo>
                  <a:close/>
                  <a:moveTo>
                    <a:pt x="1755" y="313"/>
                  </a:moveTo>
                  <a:cubicBezTo>
                    <a:pt x="1738" y="299"/>
                    <a:pt x="1722" y="285"/>
                    <a:pt x="1712" y="272"/>
                  </a:cubicBezTo>
                  <a:cubicBezTo>
                    <a:pt x="1697" y="252"/>
                    <a:pt x="1687" y="224"/>
                    <a:pt x="1682" y="197"/>
                  </a:cubicBezTo>
                  <a:cubicBezTo>
                    <a:pt x="1679" y="171"/>
                    <a:pt x="1679" y="145"/>
                    <a:pt x="1686" y="129"/>
                  </a:cubicBezTo>
                  <a:cubicBezTo>
                    <a:pt x="1723" y="148"/>
                    <a:pt x="1767" y="183"/>
                    <a:pt x="1798" y="217"/>
                  </a:cubicBezTo>
                  <a:cubicBezTo>
                    <a:pt x="1827" y="247"/>
                    <a:pt x="1833" y="305"/>
                    <a:pt x="1817" y="345"/>
                  </a:cubicBezTo>
                  <a:cubicBezTo>
                    <a:pt x="1810" y="363"/>
                    <a:pt x="1821" y="372"/>
                    <a:pt x="1802" y="379"/>
                  </a:cubicBezTo>
                  <a:cubicBezTo>
                    <a:pt x="1776" y="389"/>
                    <a:pt x="1742" y="399"/>
                    <a:pt x="1716" y="402"/>
                  </a:cubicBezTo>
                  <a:cubicBezTo>
                    <a:pt x="1660" y="407"/>
                    <a:pt x="1581" y="380"/>
                    <a:pt x="1546" y="363"/>
                  </a:cubicBezTo>
                  <a:cubicBezTo>
                    <a:pt x="1580" y="354"/>
                    <a:pt x="1619" y="340"/>
                    <a:pt x="1665" y="332"/>
                  </a:cubicBezTo>
                  <a:cubicBezTo>
                    <a:pt x="1682" y="329"/>
                    <a:pt x="1703" y="330"/>
                    <a:pt x="1724" y="333"/>
                  </a:cubicBezTo>
                  <a:cubicBezTo>
                    <a:pt x="1750" y="337"/>
                    <a:pt x="1763" y="341"/>
                    <a:pt x="1787" y="349"/>
                  </a:cubicBezTo>
                  <a:lnTo>
                    <a:pt x="1814" y="357"/>
                  </a:lnTo>
                  <a:lnTo>
                    <a:pt x="1797" y="344"/>
                  </a:lnTo>
                  <a:cubicBezTo>
                    <a:pt x="1783" y="334"/>
                    <a:pt x="1769" y="324"/>
                    <a:pt x="1755" y="313"/>
                  </a:cubicBezTo>
                  <a:close/>
                  <a:moveTo>
                    <a:pt x="1926" y="445"/>
                  </a:moveTo>
                  <a:cubicBezTo>
                    <a:pt x="1911" y="427"/>
                    <a:pt x="1896" y="408"/>
                    <a:pt x="1888" y="392"/>
                  </a:cubicBezTo>
                  <a:cubicBezTo>
                    <a:pt x="1875" y="367"/>
                    <a:pt x="1870" y="335"/>
                    <a:pt x="1871" y="305"/>
                  </a:cubicBezTo>
                  <a:cubicBezTo>
                    <a:pt x="1872" y="276"/>
                    <a:pt x="1878" y="249"/>
                    <a:pt x="1889" y="233"/>
                  </a:cubicBezTo>
                  <a:cubicBezTo>
                    <a:pt x="1925" y="261"/>
                    <a:pt x="1965" y="308"/>
                    <a:pt x="1991" y="351"/>
                  </a:cubicBezTo>
                  <a:cubicBezTo>
                    <a:pt x="2016" y="390"/>
                    <a:pt x="2011" y="454"/>
                    <a:pt x="1986" y="493"/>
                  </a:cubicBezTo>
                  <a:cubicBezTo>
                    <a:pt x="1975" y="511"/>
                    <a:pt x="1985" y="523"/>
                    <a:pt x="1963" y="526"/>
                  </a:cubicBezTo>
                  <a:cubicBezTo>
                    <a:pt x="1933" y="531"/>
                    <a:pt x="1894" y="535"/>
                    <a:pt x="1866" y="533"/>
                  </a:cubicBezTo>
                  <a:cubicBezTo>
                    <a:pt x="1805" y="527"/>
                    <a:pt x="1726" y="480"/>
                    <a:pt x="1692" y="455"/>
                  </a:cubicBezTo>
                  <a:cubicBezTo>
                    <a:pt x="1729" y="452"/>
                    <a:pt x="1775" y="445"/>
                    <a:pt x="1826" y="447"/>
                  </a:cubicBezTo>
                  <a:cubicBezTo>
                    <a:pt x="1845" y="447"/>
                    <a:pt x="1867" y="452"/>
                    <a:pt x="1889" y="460"/>
                  </a:cubicBezTo>
                  <a:cubicBezTo>
                    <a:pt x="1915" y="469"/>
                    <a:pt x="1929" y="477"/>
                    <a:pt x="1953" y="490"/>
                  </a:cubicBezTo>
                  <a:lnTo>
                    <a:pt x="1980" y="505"/>
                  </a:lnTo>
                  <a:lnTo>
                    <a:pt x="1965" y="488"/>
                  </a:lnTo>
                  <a:cubicBezTo>
                    <a:pt x="1952" y="473"/>
                    <a:pt x="1939" y="460"/>
                    <a:pt x="1926" y="445"/>
                  </a:cubicBezTo>
                  <a:close/>
                  <a:moveTo>
                    <a:pt x="2073" y="647"/>
                  </a:moveTo>
                  <a:cubicBezTo>
                    <a:pt x="2064" y="625"/>
                    <a:pt x="2056" y="602"/>
                    <a:pt x="2053" y="585"/>
                  </a:cubicBezTo>
                  <a:cubicBezTo>
                    <a:pt x="2049" y="556"/>
                    <a:pt x="2054" y="524"/>
                    <a:pt x="2064" y="496"/>
                  </a:cubicBezTo>
                  <a:cubicBezTo>
                    <a:pt x="2075" y="469"/>
                    <a:pt x="2089" y="445"/>
                    <a:pt x="2103" y="434"/>
                  </a:cubicBezTo>
                  <a:cubicBezTo>
                    <a:pt x="2128" y="472"/>
                    <a:pt x="2152" y="530"/>
                    <a:pt x="2164" y="579"/>
                  </a:cubicBezTo>
                  <a:cubicBezTo>
                    <a:pt x="2175" y="624"/>
                    <a:pt x="2151" y="683"/>
                    <a:pt x="2115" y="712"/>
                  </a:cubicBezTo>
                  <a:cubicBezTo>
                    <a:pt x="2098" y="725"/>
                    <a:pt x="2104" y="740"/>
                    <a:pt x="2082" y="736"/>
                  </a:cubicBezTo>
                  <a:cubicBezTo>
                    <a:pt x="2052" y="730"/>
                    <a:pt x="2014" y="722"/>
                    <a:pt x="1988" y="710"/>
                  </a:cubicBezTo>
                  <a:cubicBezTo>
                    <a:pt x="1933" y="685"/>
                    <a:pt x="1872" y="615"/>
                    <a:pt x="1847" y="579"/>
                  </a:cubicBezTo>
                  <a:cubicBezTo>
                    <a:pt x="1884" y="589"/>
                    <a:pt x="1929" y="598"/>
                    <a:pt x="1977" y="616"/>
                  </a:cubicBezTo>
                  <a:cubicBezTo>
                    <a:pt x="1995" y="622"/>
                    <a:pt x="2014" y="634"/>
                    <a:pt x="2033" y="649"/>
                  </a:cubicBezTo>
                  <a:cubicBezTo>
                    <a:pt x="2055" y="666"/>
                    <a:pt x="2065" y="678"/>
                    <a:pt x="2084" y="699"/>
                  </a:cubicBezTo>
                  <a:lnTo>
                    <a:pt x="2105" y="722"/>
                  </a:lnTo>
                  <a:lnTo>
                    <a:pt x="2096" y="700"/>
                  </a:lnTo>
                  <a:cubicBezTo>
                    <a:pt x="2089" y="682"/>
                    <a:pt x="2080" y="665"/>
                    <a:pt x="2073" y="647"/>
                  </a:cubicBezTo>
                  <a:close/>
                  <a:moveTo>
                    <a:pt x="2174" y="902"/>
                  </a:moveTo>
                  <a:cubicBezTo>
                    <a:pt x="2170" y="876"/>
                    <a:pt x="2168" y="850"/>
                    <a:pt x="2170" y="831"/>
                  </a:cubicBezTo>
                  <a:cubicBezTo>
                    <a:pt x="2173" y="800"/>
                    <a:pt x="2187" y="768"/>
                    <a:pt x="2205" y="742"/>
                  </a:cubicBezTo>
                  <a:cubicBezTo>
                    <a:pt x="2223" y="716"/>
                    <a:pt x="2244" y="695"/>
                    <a:pt x="2262" y="687"/>
                  </a:cubicBezTo>
                  <a:cubicBezTo>
                    <a:pt x="2278" y="735"/>
                    <a:pt x="2288" y="802"/>
                    <a:pt x="2287" y="856"/>
                  </a:cubicBezTo>
                  <a:cubicBezTo>
                    <a:pt x="2287" y="906"/>
                    <a:pt x="2246" y="961"/>
                    <a:pt x="2201" y="981"/>
                  </a:cubicBezTo>
                  <a:cubicBezTo>
                    <a:pt x="2180" y="991"/>
                    <a:pt x="2182" y="1008"/>
                    <a:pt x="2160" y="997"/>
                  </a:cubicBezTo>
                  <a:cubicBezTo>
                    <a:pt x="2131" y="983"/>
                    <a:pt x="2093" y="964"/>
                    <a:pt x="2069" y="944"/>
                  </a:cubicBezTo>
                  <a:cubicBezTo>
                    <a:pt x="2018" y="902"/>
                    <a:pt x="1972" y="812"/>
                    <a:pt x="1956" y="769"/>
                  </a:cubicBezTo>
                  <a:cubicBezTo>
                    <a:pt x="1992" y="788"/>
                    <a:pt x="2037" y="810"/>
                    <a:pt x="2082" y="842"/>
                  </a:cubicBezTo>
                  <a:cubicBezTo>
                    <a:pt x="2099" y="854"/>
                    <a:pt x="2116" y="872"/>
                    <a:pt x="2132" y="893"/>
                  </a:cubicBezTo>
                  <a:cubicBezTo>
                    <a:pt x="2150" y="917"/>
                    <a:pt x="2158" y="932"/>
                    <a:pt x="2172" y="959"/>
                  </a:cubicBezTo>
                  <a:lnTo>
                    <a:pt x="2188" y="989"/>
                  </a:lnTo>
                  <a:lnTo>
                    <a:pt x="2184" y="964"/>
                  </a:lnTo>
                  <a:cubicBezTo>
                    <a:pt x="2181" y="943"/>
                    <a:pt x="2177" y="922"/>
                    <a:pt x="2174" y="902"/>
                  </a:cubicBezTo>
                  <a:close/>
                  <a:moveTo>
                    <a:pt x="2196" y="1161"/>
                  </a:moveTo>
                  <a:cubicBezTo>
                    <a:pt x="2199" y="1135"/>
                    <a:pt x="2204" y="1110"/>
                    <a:pt x="2211" y="1092"/>
                  </a:cubicBezTo>
                  <a:cubicBezTo>
                    <a:pt x="2222" y="1063"/>
                    <a:pt x="2244" y="1036"/>
                    <a:pt x="2268" y="1016"/>
                  </a:cubicBezTo>
                  <a:cubicBezTo>
                    <a:pt x="2292" y="996"/>
                    <a:pt x="2318" y="982"/>
                    <a:pt x="2337" y="979"/>
                  </a:cubicBezTo>
                  <a:cubicBezTo>
                    <a:pt x="2340" y="1029"/>
                    <a:pt x="2332" y="1096"/>
                    <a:pt x="2317" y="1149"/>
                  </a:cubicBezTo>
                  <a:cubicBezTo>
                    <a:pt x="2303" y="1197"/>
                    <a:pt x="2249" y="1238"/>
                    <a:pt x="2200" y="1245"/>
                  </a:cubicBezTo>
                  <a:cubicBezTo>
                    <a:pt x="2178" y="1248"/>
                    <a:pt x="2176" y="1265"/>
                    <a:pt x="2157" y="1249"/>
                  </a:cubicBezTo>
                  <a:cubicBezTo>
                    <a:pt x="2133" y="1227"/>
                    <a:pt x="2102" y="1199"/>
                    <a:pt x="2083" y="1173"/>
                  </a:cubicBezTo>
                  <a:cubicBezTo>
                    <a:pt x="2045" y="1118"/>
                    <a:pt x="2026" y="1018"/>
                    <a:pt x="2022" y="972"/>
                  </a:cubicBezTo>
                  <a:cubicBezTo>
                    <a:pt x="2051" y="1001"/>
                    <a:pt x="2088" y="1035"/>
                    <a:pt x="2123" y="1078"/>
                  </a:cubicBezTo>
                  <a:cubicBezTo>
                    <a:pt x="2136" y="1094"/>
                    <a:pt x="2148" y="1116"/>
                    <a:pt x="2157" y="1140"/>
                  </a:cubicBezTo>
                  <a:cubicBezTo>
                    <a:pt x="2169" y="1169"/>
                    <a:pt x="2172" y="1186"/>
                    <a:pt x="2179" y="1216"/>
                  </a:cubicBezTo>
                  <a:lnTo>
                    <a:pt x="2186" y="1249"/>
                  </a:lnTo>
                  <a:lnTo>
                    <a:pt x="2189" y="1224"/>
                  </a:lnTo>
                  <a:cubicBezTo>
                    <a:pt x="2192" y="1203"/>
                    <a:pt x="2193" y="1182"/>
                    <a:pt x="2196" y="1161"/>
                  </a:cubicBezTo>
                  <a:close/>
                  <a:moveTo>
                    <a:pt x="2156" y="1420"/>
                  </a:moveTo>
                  <a:cubicBezTo>
                    <a:pt x="2167" y="1397"/>
                    <a:pt x="2179" y="1374"/>
                    <a:pt x="2190" y="1359"/>
                  </a:cubicBezTo>
                  <a:cubicBezTo>
                    <a:pt x="2209" y="1335"/>
                    <a:pt x="2238" y="1315"/>
                    <a:pt x="2266" y="1303"/>
                  </a:cubicBezTo>
                  <a:cubicBezTo>
                    <a:pt x="2295" y="1292"/>
                    <a:pt x="2324" y="1286"/>
                    <a:pt x="2343" y="1289"/>
                  </a:cubicBezTo>
                  <a:cubicBezTo>
                    <a:pt x="2332" y="1338"/>
                    <a:pt x="2305" y="1400"/>
                    <a:pt x="2275" y="1445"/>
                  </a:cubicBezTo>
                  <a:cubicBezTo>
                    <a:pt x="2249" y="1487"/>
                    <a:pt x="2185" y="1510"/>
                    <a:pt x="2136" y="1502"/>
                  </a:cubicBezTo>
                  <a:cubicBezTo>
                    <a:pt x="2114" y="1499"/>
                    <a:pt x="2107" y="1514"/>
                    <a:pt x="2094" y="1493"/>
                  </a:cubicBezTo>
                  <a:cubicBezTo>
                    <a:pt x="2077" y="1465"/>
                    <a:pt x="2055" y="1428"/>
                    <a:pt x="2045" y="1398"/>
                  </a:cubicBezTo>
                  <a:cubicBezTo>
                    <a:pt x="2025" y="1334"/>
                    <a:pt x="2034" y="1233"/>
                    <a:pt x="2044" y="1188"/>
                  </a:cubicBezTo>
                  <a:cubicBezTo>
                    <a:pt x="2063" y="1224"/>
                    <a:pt x="2089" y="1267"/>
                    <a:pt x="2110" y="1319"/>
                  </a:cubicBezTo>
                  <a:cubicBezTo>
                    <a:pt x="2118" y="1339"/>
                    <a:pt x="2123" y="1363"/>
                    <a:pt x="2125" y="1389"/>
                  </a:cubicBezTo>
                  <a:cubicBezTo>
                    <a:pt x="2128" y="1420"/>
                    <a:pt x="2126" y="1437"/>
                    <a:pt x="2124" y="1468"/>
                  </a:cubicBezTo>
                  <a:lnTo>
                    <a:pt x="2122" y="1502"/>
                  </a:lnTo>
                  <a:lnTo>
                    <a:pt x="2132" y="1478"/>
                  </a:lnTo>
                  <a:cubicBezTo>
                    <a:pt x="2140" y="1459"/>
                    <a:pt x="2148" y="1440"/>
                    <a:pt x="2156" y="1420"/>
                  </a:cubicBezTo>
                  <a:close/>
                  <a:moveTo>
                    <a:pt x="2056" y="1648"/>
                  </a:moveTo>
                  <a:cubicBezTo>
                    <a:pt x="2073" y="1628"/>
                    <a:pt x="2090" y="1609"/>
                    <a:pt x="2105" y="1598"/>
                  </a:cubicBezTo>
                  <a:cubicBezTo>
                    <a:pt x="2129" y="1580"/>
                    <a:pt x="2162" y="1569"/>
                    <a:pt x="2193" y="1565"/>
                  </a:cubicBezTo>
                  <a:cubicBezTo>
                    <a:pt x="2223" y="1561"/>
                    <a:pt x="2253" y="1563"/>
                    <a:pt x="2271" y="1572"/>
                  </a:cubicBezTo>
                  <a:cubicBezTo>
                    <a:pt x="2247" y="1616"/>
                    <a:pt x="2205" y="1668"/>
                    <a:pt x="2165" y="1704"/>
                  </a:cubicBezTo>
                  <a:cubicBezTo>
                    <a:pt x="2128" y="1737"/>
                    <a:pt x="2061" y="1743"/>
                    <a:pt x="2016" y="1722"/>
                  </a:cubicBezTo>
                  <a:cubicBezTo>
                    <a:pt x="1996" y="1712"/>
                    <a:pt x="1985" y="1725"/>
                    <a:pt x="1978" y="1701"/>
                  </a:cubicBezTo>
                  <a:cubicBezTo>
                    <a:pt x="1968" y="1670"/>
                    <a:pt x="1957" y="1628"/>
                    <a:pt x="1955" y="1596"/>
                  </a:cubicBezTo>
                  <a:cubicBezTo>
                    <a:pt x="1952" y="1529"/>
                    <a:pt x="1987" y="1434"/>
                    <a:pt x="2008" y="1393"/>
                  </a:cubicBezTo>
                  <a:cubicBezTo>
                    <a:pt x="2017" y="1434"/>
                    <a:pt x="2031" y="1482"/>
                    <a:pt x="2038" y="1538"/>
                  </a:cubicBezTo>
                  <a:cubicBezTo>
                    <a:pt x="2041" y="1559"/>
                    <a:pt x="2039" y="1584"/>
                    <a:pt x="2035" y="1610"/>
                  </a:cubicBezTo>
                  <a:cubicBezTo>
                    <a:pt x="2029" y="1640"/>
                    <a:pt x="2023" y="1656"/>
                    <a:pt x="2013" y="1685"/>
                  </a:cubicBezTo>
                  <a:lnTo>
                    <a:pt x="2002" y="1717"/>
                  </a:lnTo>
                  <a:lnTo>
                    <a:pt x="2018" y="1697"/>
                  </a:lnTo>
                  <a:cubicBezTo>
                    <a:pt x="2031" y="1681"/>
                    <a:pt x="2043" y="1664"/>
                    <a:pt x="2056" y="1648"/>
                  </a:cubicBezTo>
                  <a:close/>
                  <a:moveTo>
                    <a:pt x="1908" y="1824"/>
                  </a:moveTo>
                  <a:cubicBezTo>
                    <a:pt x="1929" y="1809"/>
                    <a:pt x="1950" y="1795"/>
                    <a:pt x="1967" y="1787"/>
                  </a:cubicBezTo>
                  <a:cubicBezTo>
                    <a:pt x="1995" y="1775"/>
                    <a:pt x="2029" y="1772"/>
                    <a:pt x="2060" y="1776"/>
                  </a:cubicBezTo>
                  <a:cubicBezTo>
                    <a:pt x="2090" y="1780"/>
                    <a:pt x="2118" y="1789"/>
                    <a:pt x="2134" y="1802"/>
                  </a:cubicBezTo>
                  <a:cubicBezTo>
                    <a:pt x="2101" y="1839"/>
                    <a:pt x="2048" y="1879"/>
                    <a:pt x="2001" y="1905"/>
                  </a:cubicBezTo>
                  <a:cubicBezTo>
                    <a:pt x="1958" y="1928"/>
                    <a:pt x="1892" y="1918"/>
                    <a:pt x="1853" y="1886"/>
                  </a:cubicBezTo>
                  <a:cubicBezTo>
                    <a:pt x="1835" y="1872"/>
                    <a:pt x="1821" y="1882"/>
                    <a:pt x="1820" y="1857"/>
                  </a:cubicBezTo>
                  <a:cubicBezTo>
                    <a:pt x="1818" y="1824"/>
                    <a:pt x="1817" y="1781"/>
                    <a:pt x="1822" y="1750"/>
                  </a:cubicBezTo>
                  <a:cubicBezTo>
                    <a:pt x="1834" y="1684"/>
                    <a:pt x="1890" y="1600"/>
                    <a:pt x="1919" y="1565"/>
                  </a:cubicBezTo>
                  <a:cubicBezTo>
                    <a:pt x="1919" y="1607"/>
                    <a:pt x="1922" y="1657"/>
                    <a:pt x="1916" y="1713"/>
                  </a:cubicBezTo>
                  <a:cubicBezTo>
                    <a:pt x="1913" y="1734"/>
                    <a:pt x="1906" y="1758"/>
                    <a:pt x="1896" y="1782"/>
                  </a:cubicBezTo>
                  <a:cubicBezTo>
                    <a:pt x="1884" y="1810"/>
                    <a:pt x="1874" y="1825"/>
                    <a:pt x="1858" y="1850"/>
                  </a:cubicBezTo>
                  <a:lnTo>
                    <a:pt x="1840" y="1879"/>
                  </a:lnTo>
                  <a:lnTo>
                    <a:pt x="1860" y="1863"/>
                  </a:lnTo>
                  <a:cubicBezTo>
                    <a:pt x="1876" y="1851"/>
                    <a:pt x="1892" y="1837"/>
                    <a:pt x="1908" y="1824"/>
                  </a:cubicBezTo>
                  <a:close/>
                  <a:moveTo>
                    <a:pt x="1737" y="1972"/>
                  </a:moveTo>
                  <a:cubicBezTo>
                    <a:pt x="1760" y="1957"/>
                    <a:pt x="1784" y="1945"/>
                    <a:pt x="1803" y="1939"/>
                  </a:cubicBezTo>
                  <a:cubicBezTo>
                    <a:pt x="1834" y="1929"/>
                    <a:pt x="1870" y="1930"/>
                    <a:pt x="1902" y="1937"/>
                  </a:cubicBezTo>
                  <a:cubicBezTo>
                    <a:pt x="1934" y="1945"/>
                    <a:pt x="1963" y="1958"/>
                    <a:pt x="1978" y="1973"/>
                  </a:cubicBezTo>
                  <a:cubicBezTo>
                    <a:pt x="1939" y="2008"/>
                    <a:pt x="1879" y="2045"/>
                    <a:pt x="1826" y="2067"/>
                  </a:cubicBezTo>
                  <a:cubicBezTo>
                    <a:pt x="1778" y="2087"/>
                    <a:pt x="1709" y="2068"/>
                    <a:pt x="1671" y="2031"/>
                  </a:cubicBezTo>
                  <a:cubicBezTo>
                    <a:pt x="1654" y="2014"/>
                    <a:pt x="1638" y="2023"/>
                    <a:pt x="1640" y="1997"/>
                  </a:cubicBezTo>
                  <a:cubicBezTo>
                    <a:pt x="1641" y="1961"/>
                    <a:pt x="1644" y="1916"/>
                    <a:pt x="1653" y="1883"/>
                  </a:cubicBezTo>
                  <a:cubicBezTo>
                    <a:pt x="1673" y="1814"/>
                    <a:pt x="1741" y="1732"/>
                    <a:pt x="1776" y="1698"/>
                  </a:cubicBezTo>
                  <a:cubicBezTo>
                    <a:pt x="1771" y="1742"/>
                    <a:pt x="1768" y="1796"/>
                    <a:pt x="1756" y="1855"/>
                  </a:cubicBezTo>
                  <a:cubicBezTo>
                    <a:pt x="1752" y="1877"/>
                    <a:pt x="1742" y="1901"/>
                    <a:pt x="1728" y="1925"/>
                  </a:cubicBezTo>
                  <a:cubicBezTo>
                    <a:pt x="1712" y="1954"/>
                    <a:pt x="1701" y="1968"/>
                    <a:pt x="1681" y="1993"/>
                  </a:cubicBezTo>
                  <a:lnTo>
                    <a:pt x="1659" y="2021"/>
                  </a:lnTo>
                  <a:lnTo>
                    <a:pt x="1681" y="2007"/>
                  </a:lnTo>
                  <a:cubicBezTo>
                    <a:pt x="1700" y="1996"/>
                    <a:pt x="1718" y="1983"/>
                    <a:pt x="1737" y="1972"/>
                  </a:cubicBezTo>
                  <a:close/>
                  <a:moveTo>
                    <a:pt x="1531" y="2063"/>
                  </a:moveTo>
                  <a:cubicBezTo>
                    <a:pt x="1557" y="2054"/>
                    <a:pt x="1583" y="2047"/>
                    <a:pt x="1602" y="2045"/>
                  </a:cubicBezTo>
                  <a:cubicBezTo>
                    <a:pt x="1634" y="2042"/>
                    <a:pt x="1670" y="2051"/>
                    <a:pt x="1700" y="2064"/>
                  </a:cubicBezTo>
                  <a:cubicBezTo>
                    <a:pt x="1730" y="2079"/>
                    <a:pt x="1755" y="2097"/>
                    <a:pt x="1767" y="2115"/>
                  </a:cubicBezTo>
                  <a:cubicBezTo>
                    <a:pt x="1722" y="2142"/>
                    <a:pt x="1655" y="2165"/>
                    <a:pt x="1599" y="2175"/>
                  </a:cubicBezTo>
                  <a:cubicBezTo>
                    <a:pt x="1548" y="2185"/>
                    <a:pt x="1484" y="2152"/>
                    <a:pt x="1455" y="2107"/>
                  </a:cubicBezTo>
                  <a:cubicBezTo>
                    <a:pt x="1441" y="2087"/>
                    <a:pt x="1425" y="2092"/>
                    <a:pt x="1431" y="2066"/>
                  </a:cubicBezTo>
                  <a:cubicBezTo>
                    <a:pt x="1439" y="2032"/>
                    <a:pt x="1452" y="1988"/>
                    <a:pt x="1467" y="1958"/>
                  </a:cubicBezTo>
                  <a:cubicBezTo>
                    <a:pt x="1500" y="1895"/>
                    <a:pt x="1583" y="1829"/>
                    <a:pt x="1625" y="1803"/>
                  </a:cubicBezTo>
                  <a:cubicBezTo>
                    <a:pt x="1611" y="1846"/>
                    <a:pt x="1598" y="1898"/>
                    <a:pt x="1574" y="1953"/>
                  </a:cubicBezTo>
                  <a:cubicBezTo>
                    <a:pt x="1565" y="1973"/>
                    <a:pt x="1550" y="1995"/>
                    <a:pt x="1532" y="2015"/>
                  </a:cubicBezTo>
                  <a:cubicBezTo>
                    <a:pt x="1511" y="2040"/>
                    <a:pt x="1496" y="2052"/>
                    <a:pt x="1472" y="2072"/>
                  </a:cubicBezTo>
                  <a:lnTo>
                    <a:pt x="1445" y="2095"/>
                  </a:lnTo>
                  <a:lnTo>
                    <a:pt x="1470" y="2086"/>
                  </a:lnTo>
                  <a:cubicBezTo>
                    <a:pt x="1490" y="2078"/>
                    <a:pt x="1510" y="2070"/>
                    <a:pt x="1531" y="2063"/>
                  </a:cubicBez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95" y="803"/>
              <a:ext cx="456" cy="488"/>
            </a:xfrm>
            <a:custGeom>
              <a:avLst/>
              <a:gdLst>
                <a:gd name="T0" fmla="*/ 801 w 1050"/>
                <a:gd name="T1" fmla="*/ 242 h 1110"/>
                <a:gd name="T2" fmla="*/ 782 w 1050"/>
                <a:gd name="T3" fmla="*/ 118 h 1110"/>
                <a:gd name="T4" fmla="*/ 859 w 1050"/>
                <a:gd name="T5" fmla="*/ 317 h 1110"/>
                <a:gd name="T6" fmla="*/ 427 w 1050"/>
                <a:gd name="T7" fmla="*/ 373 h 1110"/>
                <a:gd name="T8" fmla="*/ 859 w 1050"/>
                <a:gd name="T9" fmla="*/ 317 h 1110"/>
                <a:gd name="T10" fmla="*/ 427 w 1050"/>
                <a:gd name="T11" fmla="*/ 437 h 1110"/>
                <a:gd name="T12" fmla="*/ 859 w 1050"/>
                <a:gd name="T13" fmla="*/ 493 h 1110"/>
                <a:gd name="T14" fmla="*/ 859 w 1050"/>
                <a:gd name="T15" fmla="*/ 566 h 1110"/>
                <a:gd name="T16" fmla="*/ 717 w 1050"/>
                <a:gd name="T17" fmla="*/ 622 h 1110"/>
                <a:gd name="T18" fmla="*/ 859 w 1050"/>
                <a:gd name="T19" fmla="*/ 566 h 1110"/>
                <a:gd name="T20" fmla="*/ 427 w 1050"/>
                <a:gd name="T21" fmla="*/ 194 h 1110"/>
                <a:gd name="T22" fmla="*/ 670 w 1050"/>
                <a:gd name="T23" fmla="*/ 250 h 1110"/>
                <a:gd name="T24" fmla="*/ 326 w 1050"/>
                <a:gd name="T25" fmla="*/ 914 h 1110"/>
                <a:gd name="T26" fmla="*/ 494 w 1050"/>
                <a:gd name="T27" fmla="*/ 818 h 1110"/>
                <a:gd name="T28" fmla="*/ 326 w 1050"/>
                <a:gd name="T29" fmla="*/ 914 h 1110"/>
                <a:gd name="T30" fmla="*/ 211 w 1050"/>
                <a:gd name="T31" fmla="*/ 750 h 1110"/>
                <a:gd name="T32" fmla="*/ 388 w 1050"/>
                <a:gd name="T33" fmla="*/ 836 h 1110"/>
                <a:gd name="T34" fmla="*/ 410 w 1050"/>
                <a:gd name="T35" fmla="*/ 636 h 1110"/>
                <a:gd name="T36" fmla="*/ 183 w 1050"/>
                <a:gd name="T37" fmla="*/ 470 h 1110"/>
                <a:gd name="T38" fmla="*/ 118 w 1050"/>
                <a:gd name="T39" fmla="*/ 358 h 1110"/>
                <a:gd name="T40" fmla="*/ 13 w 1050"/>
                <a:gd name="T41" fmla="*/ 464 h 1110"/>
                <a:gd name="T42" fmla="*/ 136 w 1050"/>
                <a:gd name="T43" fmla="*/ 761 h 1110"/>
                <a:gd name="T44" fmla="*/ 65 w 1050"/>
                <a:gd name="T45" fmla="*/ 534 h 1110"/>
                <a:gd name="T46" fmla="*/ 92 w 1050"/>
                <a:gd name="T47" fmla="*/ 470 h 1110"/>
                <a:gd name="T48" fmla="*/ 228 w 1050"/>
                <a:gd name="T49" fmla="*/ 391 h 1110"/>
                <a:gd name="T50" fmla="*/ 820 w 1050"/>
                <a:gd name="T51" fmla="*/ 0 h 1110"/>
                <a:gd name="T52" fmla="*/ 248 w 1050"/>
                <a:gd name="T53" fmla="*/ 146 h 1110"/>
                <a:gd name="T54" fmla="*/ 359 w 1050"/>
                <a:gd name="T55" fmla="*/ 461 h 1110"/>
                <a:gd name="T56" fmla="*/ 395 w 1050"/>
                <a:gd name="T57" fmla="*/ 111 h 1110"/>
                <a:gd name="T58" fmla="*/ 732 w 1050"/>
                <a:gd name="T59" fmla="*/ 265 h 1110"/>
                <a:gd name="T60" fmla="*/ 940 w 1050"/>
                <a:gd name="T61" fmla="*/ 293 h 1110"/>
                <a:gd name="T62" fmla="*/ 904 w 1050"/>
                <a:gd name="T63" fmla="*/ 868 h 1110"/>
                <a:gd name="T64" fmla="*/ 594 w 1050"/>
                <a:gd name="T65" fmla="*/ 978 h 1110"/>
                <a:gd name="T66" fmla="*/ 1050 w 1050"/>
                <a:gd name="T67" fmla="*/ 832 h 1110"/>
                <a:gd name="T68" fmla="*/ 820 w 1050"/>
                <a:gd name="T69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0" h="1110">
                  <a:moveTo>
                    <a:pt x="906" y="242"/>
                  </a:moveTo>
                  <a:lnTo>
                    <a:pt x="801" y="242"/>
                  </a:lnTo>
                  <a:cubicBezTo>
                    <a:pt x="791" y="242"/>
                    <a:pt x="782" y="234"/>
                    <a:pt x="782" y="224"/>
                  </a:cubicBezTo>
                  <a:lnTo>
                    <a:pt x="782" y="118"/>
                  </a:lnTo>
                  <a:lnTo>
                    <a:pt x="906" y="242"/>
                  </a:lnTo>
                  <a:close/>
                  <a:moveTo>
                    <a:pt x="859" y="317"/>
                  </a:moveTo>
                  <a:lnTo>
                    <a:pt x="427" y="317"/>
                  </a:lnTo>
                  <a:lnTo>
                    <a:pt x="427" y="373"/>
                  </a:lnTo>
                  <a:lnTo>
                    <a:pt x="859" y="373"/>
                  </a:lnTo>
                  <a:lnTo>
                    <a:pt x="859" y="317"/>
                  </a:lnTo>
                  <a:close/>
                  <a:moveTo>
                    <a:pt x="859" y="437"/>
                  </a:moveTo>
                  <a:lnTo>
                    <a:pt x="427" y="437"/>
                  </a:lnTo>
                  <a:lnTo>
                    <a:pt x="427" y="493"/>
                  </a:lnTo>
                  <a:lnTo>
                    <a:pt x="859" y="493"/>
                  </a:lnTo>
                  <a:lnTo>
                    <a:pt x="859" y="437"/>
                  </a:lnTo>
                  <a:close/>
                  <a:moveTo>
                    <a:pt x="859" y="566"/>
                  </a:moveTo>
                  <a:lnTo>
                    <a:pt x="717" y="566"/>
                  </a:lnTo>
                  <a:lnTo>
                    <a:pt x="717" y="622"/>
                  </a:lnTo>
                  <a:lnTo>
                    <a:pt x="859" y="622"/>
                  </a:lnTo>
                  <a:lnTo>
                    <a:pt x="859" y="566"/>
                  </a:lnTo>
                  <a:close/>
                  <a:moveTo>
                    <a:pt x="670" y="194"/>
                  </a:moveTo>
                  <a:lnTo>
                    <a:pt x="427" y="194"/>
                  </a:lnTo>
                  <a:lnTo>
                    <a:pt x="427" y="250"/>
                  </a:lnTo>
                  <a:lnTo>
                    <a:pt x="670" y="250"/>
                  </a:lnTo>
                  <a:lnTo>
                    <a:pt x="670" y="194"/>
                  </a:lnTo>
                  <a:close/>
                  <a:moveTo>
                    <a:pt x="326" y="914"/>
                  </a:moveTo>
                  <a:cubicBezTo>
                    <a:pt x="422" y="1032"/>
                    <a:pt x="520" y="1110"/>
                    <a:pt x="543" y="1097"/>
                  </a:cubicBezTo>
                  <a:cubicBezTo>
                    <a:pt x="566" y="1084"/>
                    <a:pt x="547" y="960"/>
                    <a:pt x="494" y="818"/>
                  </a:cubicBezTo>
                  <a:cubicBezTo>
                    <a:pt x="467" y="835"/>
                    <a:pt x="440" y="853"/>
                    <a:pt x="411" y="869"/>
                  </a:cubicBezTo>
                  <a:cubicBezTo>
                    <a:pt x="383" y="886"/>
                    <a:pt x="355" y="900"/>
                    <a:pt x="326" y="914"/>
                  </a:cubicBezTo>
                  <a:close/>
                  <a:moveTo>
                    <a:pt x="102" y="511"/>
                  </a:moveTo>
                  <a:cubicBezTo>
                    <a:pt x="121" y="576"/>
                    <a:pt x="159" y="658"/>
                    <a:pt x="211" y="750"/>
                  </a:cubicBezTo>
                  <a:cubicBezTo>
                    <a:pt x="238" y="796"/>
                    <a:pt x="269" y="841"/>
                    <a:pt x="300" y="882"/>
                  </a:cubicBezTo>
                  <a:cubicBezTo>
                    <a:pt x="330" y="867"/>
                    <a:pt x="359" y="852"/>
                    <a:pt x="388" y="836"/>
                  </a:cubicBezTo>
                  <a:cubicBezTo>
                    <a:pt x="419" y="819"/>
                    <a:pt x="449" y="798"/>
                    <a:pt x="479" y="778"/>
                  </a:cubicBezTo>
                  <a:cubicBezTo>
                    <a:pt x="459" y="731"/>
                    <a:pt x="436" y="682"/>
                    <a:pt x="410" y="636"/>
                  </a:cubicBezTo>
                  <a:cubicBezTo>
                    <a:pt x="357" y="544"/>
                    <a:pt x="305" y="471"/>
                    <a:pt x="259" y="421"/>
                  </a:cubicBezTo>
                  <a:cubicBezTo>
                    <a:pt x="234" y="437"/>
                    <a:pt x="210" y="455"/>
                    <a:pt x="183" y="470"/>
                  </a:cubicBezTo>
                  <a:cubicBezTo>
                    <a:pt x="156" y="486"/>
                    <a:pt x="129" y="497"/>
                    <a:pt x="102" y="511"/>
                  </a:cubicBezTo>
                  <a:close/>
                  <a:moveTo>
                    <a:pt x="118" y="358"/>
                  </a:moveTo>
                  <a:cubicBezTo>
                    <a:pt x="103" y="367"/>
                    <a:pt x="94" y="381"/>
                    <a:pt x="90" y="401"/>
                  </a:cubicBezTo>
                  <a:cubicBezTo>
                    <a:pt x="61" y="409"/>
                    <a:pt x="33" y="428"/>
                    <a:pt x="13" y="464"/>
                  </a:cubicBezTo>
                  <a:cubicBezTo>
                    <a:pt x="0" y="495"/>
                    <a:pt x="5" y="539"/>
                    <a:pt x="24" y="573"/>
                  </a:cubicBezTo>
                  <a:cubicBezTo>
                    <a:pt x="55" y="631"/>
                    <a:pt x="98" y="702"/>
                    <a:pt x="136" y="761"/>
                  </a:cubicBezTo>
                  <a:cubicBezTo>
                    <a:pt x="160" y="770"/>
                    <a:pt x="156" y="719"/>
                    <a:pt x="147" y="707"/>
                  </a:cubicBezTo>
                  <a:cubicBezTo>
                    <a:pt x="116" y="660"/>
                    <a:pt x="90" y="617"/>
                    <a:pt x="65" y="534"/>
                  </a:cubicBezTo>
                  <a:cubicBezTo>
                    <a:pt x="60" y="495"/>
                    <a:pt x="78" y="477"/>
                    <a:pt x="90" y="459"/>
                  </a:cubicBezTo>
                  <a:cubicBezTo>
                    <a:pt x="90" y="463"/>
                    <a:pt x="91" y="467"/>
                    <a:pt x="92" y="470"/>
                  </a:cubicBezTo>
                  <a:cubicBezTo>
                    <a:pt x="115" y="460"/>
                    <a:pt x="138" y="448"/>
                    <a:pt x="161" y="436"/>
                  </a:cubicBezTo>
                  <a:cubicBezTo>
                    <a:pt x="184" y="423"/>
                    <a:pt x="206" y="407"/>
                    <a:pt x="228" y="391"/>
                  </a:cubicBezTo>
                  <a:cubicBezTo>
                    <a:pt x="185" y="354"/>
                    <a:pt x="147" y="341"/>
                    <a:pt x="118" y="358"/>
                  </a:cubicBezTo>
                  <a:close/>
                  <a:moveTo>
                    <a:pt x="820" y="0"/>
                  </a:moveTo>
                  <a:lnTo>
                    <a:pt x="395" y="0"/>
                  </a:lnTo>
                  <a:cubicBezTo>
                    <a:pt x="314" y="0"/>
                    <a:pt x="248" y="66"/>
                    <a:pt x="248" y="146"/>
                  </a:cubicBezTo>
                  <a:lnTo>
                    <a:pt x="248" y="342"/>
                  </a:lnTo>
                  <a:cubicBezTo>
                    <a:pt x="295" y="378"/>
                    <a:pt x="322" y="412"/>
                    <a:pt x="359" y="461"/>
                  </a:cubicBezTo>
                  <a:lnTo>
                    <a:pt x="359" y="146"/>
                  </a:lnTo>
                  <a:cubicBezTo>
                    <a:pt x="359" y="127"/>
                    <a:pt x="375" y="111"/>
                    <a:pt x="395" y="111"/>
                  </a:cubicBezTo>
                  <a:lnTo>
                    <a:pt x="732" y="111"/>
                  </a:lnTo>
                  <a:lnTo>
                    <a:pt x="732" y="265"/>
                  </a:lnTo>
                  <a:cubicBezTo>
                    <a:pt x="732" y="280"/>
                    <a:pt x="744" y="293"/>
                    <a:pt x="760" y="293"/>
                  </a:cubicBezTo>
                  <a:lnTo>
                    <a:pt x="940" y="293"/>
                  </a:lnTo>
                  <a:lnTo>
                    <a:pt x="940" y="832"/>
                  </a:lnTo>
                  <a:cubicBezTo>
                    <a:pt x="940" y="852"/>
                    <a:pt x="924" y="868"/>
                    <a:pt x="904" y="868"/>
                  </a:cubicBezTo>
                  <a:lnTo>
                    <a:pt x="566" y="868"/>
                  </a:lnTo>
                  <a:cubicBezTo>
                    <a:pt x="577" y="904"/>
                    <a:pt x="587" y="941"/>
                    <a:pt x="594" y="978"/>
                  </a:cubicBezTo>
                  <a:lnTo>
                    <a:pt x="904" y="978"/>
                  </a:lnTo>
                  <a:cubicBezTo>
                    <a:pt x="984" y="978"/>
                    <a:pt x="1050" y="912"/>
                    <a:pt x="1050" y="832"/>
                  </a:cubicBezTo>
                  <a:lnTo>
                    <a:pt x="1050" y="23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2909094" y="4883719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953213" y="3096106"/>
            <a:ext cx="10288748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Presentation finished</a:t>
            </a: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Thanks for listening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8191109" y="5935246"/>
            <a:ext cx="268288" cy="28575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262070" y="4528725"/>
            <a:ext cx="2420453" cy="3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Business Analysis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6603365" y="4528820"/>
            <a:ext cx="268605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Group 5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821F7801-92F4-3A40-B18D-DD98FAF88338}"/>
              </a:ext>
            </a:extLst>
          </p:cNvPr>
          <p:cNvSpPr/>
          <p:nvPr/>
        </p:nvSpPr>
        <p:spPr bwMode="auto">
          <a:xfrm>
            <a:off x="8247742" y="5086930"/>
            <a:ext cx="503238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4 w 613"/>
              <a:gd name="T11" fmla="*/ 517 h 537"/>
              <a:gd name="T12" fmla="*/ 440 w 613"/>
              <a:gd name="T13" fmla="*/ 537 h 537"/>
              <a:gd name="T14" fmla="*/ 307 w 613"/>
              <a:gd name="T15" fmla="*/ 537 h 537"/>
              <a:gd name="T16" fmla="*/ 175 w 613"/>
              <a:gd name="T17" fmla="*/ 537 h 537"/>
              <a:gd name="T18" fmla="*/ 141 w 613"/>
              <a:gd name="T19" fmla="*/ 519 h 537"/>
              <a:gd name="T20" fmla="*/ 74 w 613"/>
              <a:gd name="T21" fmla="*/ 403 h 537"/>
              <a:gd name="T22" fmla="*/ 8 w 613"/>
              <a:gd name="T23" fmla="*/ 289 h 537"/>
              <a:gd name="T24" fmla="*/ 7 w 613"/>
              <a:gd name="T25" fmla="*/ 250 h 537"/>
              <a:gd name="T26" fmla="*/ 74 w 613"/>
              <a:gd name="T27" fmla="*/ 134 h 537"/>
              <a:gd name="T28" fmla="*/ 139 w 613"/>
              <a:gd name="T29" fmla="*/ 20 h 537"/>
              <a:gd name="T30" fmla="*/ 173 w 613"/>
              <a:gd name="T31" fmla="*/ 0 h 537"/>
              <a:gd name="T32" fmla="*/ 307 w 613"/>
              <a:gd name="T33" fmla="*/ 0 h 537"/>
              <a:gd name="T34" fmla="*/ 438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8" y="441"/>
                  <a:pt x="496" y="479"/>
                  <a:pt x="474" y="517"/>
                </a:cubicBezTo>
                <a:cubicBezTo>
                  <a:pt x="466" y="529"/>
                  <a:pt x="456" y="536"/>
                  <a:pt x="440" y="537"/>
                </a:cubicBezTo>
                <a:lnTo>
                  <a:pt x="307" y="537"/>
                </a:lnTo>
                <a:cubicBezTo>
                  <a:pt x="263" y="537"/>
                  <a:pt x="219" y="537"/>
                  <a:pt x="175" y="537"/>
                </a:cubicBezTo>
                <a:cubicBezTo>
                  <a:pt x="161" y="537"/>
                  <a:pt x="149" y="532"/>
                  <a:pt x="141" y="519"/>
                </a:cubicBezTo>
                <a:lnTo>
                  <a:pt x="74" y="403"/>
                </a:lnTo>
                <a:cubicBezTo>
                  <a:pt x="52" y="365"/>
                  <a:pt x="30" y="327"/>
                  <a:pt x="8" y="289"/>
                </a:cubicBezTo>
                <a:cubicBezTo>
                  <a:pt x="1" y="277"/>
                  <a:pt x="0" y="264"/>
                  <a:pt x="7" y="250"/>
                </a:cubicBezTo>
                <a:lnTo>
                  <a:pt x="74" y="134"/>
                </a:lnTo>
                <a:cubicBezTo>
                  <a:pt x="96" y="96"/>
                  <a:pt x="117" y="58"/>
                  <a:pt x="139" y="20"/>
                </a:cubicBezTo>
                <a:cubicBezTo>
                  <a:pt x="147" y="8"/>
                  <a:pt x="157" y="1"/>
                  <a:pt x="173" y="0"/>
                </a:cubicBezTo>
                <a:lnTo>
                  <a:pt x="307" y="0"/>
                </a:lnTo>
                <a:cubicBezTo>
                  <a:pt x="350" y="0"/>
                  <a:pt x="394" y="0"/>
                  <a:pt x="438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16A1F646-843E-BE4A-97C1-C31BDF22388D}"/>
              </a:ext>
            </a:extLst>
          </p:cNvPr>
          <p:cNvSpPr>
            <a:spLocks noEditPoints="1"/>
          </p:cNvSpPr>
          <p:nvPr/>
        </p:nvSpPr>
        <p:spPr bwMode="auto">
          <a:xfrm>
            <a:off x="8366804" y="5212342"/>
            <a:ext cx="265113" cy="192088"/>
          </a:xfrm>
          <a:custGeom>
            <a:avLst/>
            <a:gdLst>
              <a:gd name="T0" fmla="*/ 269 w 322"/>
              <a:gd name="T1" fmla="*/ 0 h 233"/>
              <a:gd name="T2" fmla="*/ 53 w 322"/>
              <a:gd name="T3" fmla="*/ 0 h 233"/>
              <a:gd name="T4" fmla="*/ 0 w 322"/>
              <a:gd name="T5" fmla="*/ 52 h 233"/>
              <a:gd name="T6" fmla="*/ 0 w 322"/>
              <a:gd name="T7" fmla="*/ 181 h 233"/>
              <a:gd name="T8" fmla="*/ 53 w 322"/>
              <a:gd name="T9" fmla="*/ 233 h 233"/>
              <a:gd name="T10" fmla="*/ 269 w 322"/>
              <a:gd name="T11" fmla="*/ 233 h 233"/>
              <a:gd name="T12" fmla="*/ 322 w 322"/>
              <a:gd name="T13" fmla="*/ 181 h 233"/>
              <a:gd name="T14" fmla="*/ 322 w 322"/>
              <a:gd name="T15" fmla="*/ 52 h 233"/>
              <a:gd name="T16" fmla="*/ 269 w 322"/>
              <a:gd name="T17" fmla="*/ 0 h 233"/>
              <a:gd name="T18" fmla="*/ 101 w 322"/>
              <a:gd name="T19" fmla="*/ 101 h 233"/>
              <a:gd name="T20" fmla="*/ 124 w 322"/>
              <a:gd name="T21" fmla="*/ 78 h 233"/>
              <a:gd name="T22" fmla="*/ 101 w 322"/>
              <a:gd name="T23" fmla="*/ 55 h 233"/>
              <a:gd name="T24" fmla="*/ 78 w 322"/>
              <a:gd name="T25" fmla="*/ 78 h 233"/>
              <a:gd name="T26" fmla="*/ 101 w 322"/>
              <a:gd name="T27" fmla="*/ 101 h 233"/>
              <a:gd name="T28" fmla="*/ 141 w 322"/>
              <a:gd name="T29" fmla="*/ 166 h 233"/>
              <a:gd name="T30" fmla="*/ 144 w 322"/>
              <a:gd name="T31" fmla="*/ 128 h 233"/>
              <a:gd name="T32" fmla="*/ 121 w 322"/>
              <a:gd name="T33" fmla="*/ 108 h 233"/>
              <a:gd name="T34" fmla="*/ 109 w 322"/>
              <a:gd name="T35" fmla="*/ 108 h 233"/>
              <a:gd name="T36" fmla="*/ 106 w 322"/>
              <a:gd name="T37" fmla="*/ 117 h 233"/>
              <a:gd name="T38" fmla="*/ 109 w 322"/>
              <a:gd name="T39" fmla="*/ 151 h 233"/>
              <a:gd name="T40" fmla="*/ 100 w 322"/>
              <a:gd name="T41" fmla="*/ 163 h 233"/>
              <a:gd name="T42" fmla="*/ 92 w 322"/>
              <a:gd name="T43" fmla="*/ 151 h 233"/>
              <a:gd name="T44" fmla="*/ 97 w 322"/>
              <a:gd name="T45" fmla="*/ 117 h 233"/>
              <a:gd name="T46" fmla="*/ 94 w 322"/>
              <a:gd name="T47" fmla="*/ 108 h 233"/>
              <a:gd name="T48" fmla="*/ 80 w 322"/>
              <a:gd name="T49" fmla="*/ 108 h 233"/>
              <a:gd name="T50" fmla="*/ 57 w 322"/>
              <a:gd name="T51" fmla="*/ 129 h 233"/>
              <a:gd name="T52" fmla="*/ 60 w 322"/>
              <a:gd name="T53" fmla="*/ 166 h 233"/>
              <a:gd name="T54" fmla="*/ 101 w 322"/>
              <a:gd name="T55" fmla="*/ 176 h 233"/>
              <a:gd name="T56" fmla="*/ 141 w 322"/>
              <a:gd name="T57" fmla="*/ 166 h 233"/>
              <a:gd name="T58" fmla="*/ 165 w 322"/>
              <a:gd name="T59" fmla="*/ 191 h 233"/>
              <a:gd name="T60" fmla="*/ 165 w 322"/>
              <a:gd name="T61" fmla="*/ 191 h 233"/>
              <a:gd name="T62" fmla="*/ 36 w 322"/>
              <a:gd name="T63" fmla="*/ 191 h 233"/>
              <a:gd name="T64" fmla="*/ 36 w 322"/>
              <a:gd name="T65" fmla="*/ 42 h 233"/>
              <a:gd name="T66" fmla="*/ 165 w 322"/>
              <a:gd name="T67" fmla="*/ 42 h 233"/>
              <a:gd name="T68" fmla="*/ 165 w 322"/>
              <a:gd name="T69" fmla="*/ 191 h 233"/>
              <a:gd name="T70" fmla="*/ 249 w 322"/>
              <a:gd name="T71" fmla="*/ 73 h 233"/>
              <a:gd name="T72" fmla="*/ 249 w 322"/>
              <a:gd name="T73" fmla="*/ 73 h 233"/>
              <a:gd name="T74" fmla="*/ 193 w 322"/>
              <a:gd name="T75" fmla="*/ 73 h 233"/>
              <a:gd name="T76" fmla="*/ 181 w 322"/>
              <a:gd name="T77" fmla="*/ 60 h 233"/>
              <a:gd name="T78" fmla="*/ 193 w 322"/>
              <a:gd name="T79" fmla="*/ 48 h 233"/>
              <a:gd name="T80" fmla="*/ 249 w 322"/>
              <a:gd name="T81" fmla="*/ 48 h 233"/>
              <a:gd name="T82" fmla="*/ 261 w 322"/>
              <a:gd name="T83" fmla="*/ 60 h 233"/>
              <a:gd name="T84" fmla="*/ 249 w 322"/>
              <a:gd name="T85" fmla="*/ 73 h 233"/>
              <a:gd name="T86" fmla="*/ 302 w 322"/>
              <a:gd name="T87" fmla="*/ 123 h 233"/>
              <a:gd name="T88" fmla="*/ 302 w 322"/>
              <a:gd name="T89" fmla="*/ 123 h 233"/>
              <a:gd name="T90" fmla="*/ 292 w 322"/>
              <a:gd name="T91" fmla="*/ 133 h 233"/>
              <a:gd name="T92" fmla="*/ 191 w 322"/>
              <a:gd name="T93" fmla="*/ 133 h 233"/>
              <a:gd name="T94" fmla="*/ 181 w 322"/>
              <a:gd name="T95" fmla="*/ 123 h 233"/>
              <a:gd name="T96" fmla="*/ 191 w 322"/>
              <a:gd name="T97" fmla="*/ 113 h 233"/>
              <a:gd name="T98" fmla="*/ 292 w 322"/>
              <a:gd name="T99" fmla="*/ 113 h 233"/>
              <a:gd name="T100" fmla="*/ 302 w 322"/>
              <a:gd name="T101" fmla="*/ 123 h 233"/>
              <a:gd name="T102" fmla="*/ 302 w 322"/>
              <a:gd name="T103" fmla="*/ 163 h 233"/>
              <a:gd name="T104" fmla="*/ 302 w 322"/>
              <a:gd name="T105" fmla="*/ 163 h 233"/>
              <a:gd name="T106" fmla="*/ 292 w 322"/>
              <a:gd name="T107" fmla="*/ 173 h 233"/>
              <a:gd name="T108" fmla="*/ 191 w 322"/>
              <a:gd name="T109" fmla="*/ 173 h 233"/>
              <a:gd name="T110" fmla="*/ 181 w 322"/>
              <a:gd name="T111" fmla="*/ 163 h 233"/>
              <a:gd name="T112" fmla="*/ 191 w 322"/>
              <a:gd name="T113" fmla="*/ 153 h 233"/>
              <a:gd name="T114" fmla="*/ 292 w 322"/>
              <a:gd name="T115" fmla="*/ 153 h 233"/>
              <a:gd name="T116" fmla="*/ 302 w 322"/>
              <a:gd name="T117" fmla="*/ 16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2" h="233">
                <a:moveTo>
                  <a:pt x="269" y="0"/>
                </a:moveTo>
                <a:lnTo>
                  <a:pt x="53" y="0"/>
                </a:lnTo>
                <a:cubicBezTo>
                  <a:pt x="24" y="0"/>
                  <a:pt x="0" y="23"/>
                  <a:pt x="0" y="52"/>
                </a:cubicBezTo>
                <a:lnTo>
                  <a:pt x="0" y="181"/>
                </a:lnTo>
                <a:cubicBezTo>
                  <a:pt x="0" y="210"/>
                  <a:pt x="24" y="233"/>
                  <a:pt x="53" y="233"/>
                </a:cubicBezTo>
                <a:lnTo>
                  <a:pt x="269" y="233"/>
                </a:lnTo>
                <a:cubicBezTo>
                  <a:pt x="298" y="233"/>
                  <a:pt x="322" y="210"/>
                  <a:pt x="322" y="181"/>
                </a:cubicBezTo>
                <a:lnTo>
                  <a:pt x="322" y="52"/>
                </a:lnTo>
                <a:cubicBezTo>
                  <a:pt x="322" y="23"/>
                  <a:pt x="298" y="0"/>
                  <a:pt x="269" y="0"/>
                </a:cubicBezTo>
                <a:close/>
                <a:moveTo>
                  <a:pt x="101" y="101"/>
                </a:moveTo>
                <a:cubicBezTo>
                  <a:pt x="113" y="101"/>
                  <a:pt x="124" y="91"/>
                  <a:pt x="124" y="78"/>
                </a:cubicBezTo>
                <a:cubicBezTo>
                  <a:pt x="124" y="65"/>
                  <a:pt x="113" y="55"/>
                  <a:pt x="101" y="55"/>
                </a:cubicBezTo>
                <a:cubicBezTo>
                  <a:pt x="88" y="55"/>
                  <a:pt x="78" y="65"/>
                  <a:pt x="78" y="78"/>
                </a:cubicBezTo>
                <a:cubicBezTo>
                  <a:pt x="78" y="91"/>
                  <a:pt x="88" y="101"/>
                  <a:pt x="101" y="101"/>
                </a:cubicBezTo>
                <a:close/>
                <a:moveTo>
                  <a:pt x="141" y="166"/>
                </a:moveTo>
                <a:lnTo>
                  <a:pt x="144" y="128"/>
                </a:lnTo>
                <a:cubicBezTo>
                  <a:pt x="145" y="117"/>
                  <a:pt x="134" y="108"/>
                  <a:pt x="121" y="108"/>
                </a:cubicBezTo>
                <a:lnTo>
                  <a:pt x="109" y="108"/>
                </a:lnTo>
                <a:cubicBezTo>
                  <a:pt x="109" y="109"/>
                  <a:pt x="109" y="114"/>
                  <a:pt x="106" y="117"/>
                </a:cubicBezTo>
                <a:cubicBezTo>
                  <a:pt x="106" y="117"/>
                  <a:pt x="111" y="142"/>
                  <a:pt x="109" y="151"/>
                </a:cubicBezTo>
                <a:cubicBezTo>
                  <a:pt x="108" y="154"/>
                  <a:pt x="104" y="163"/>
                  <a:pt x="100" y="163"/>
                </a:cubicBezTo>
                <a:cubicBezTo>
                  <a:pt x="96" y="163"/>
                  <a:pt x="93" y="154"/>
                  <a:pt x="92" y="151"/>
                </a:cubicBezTo>
                <a:cubicBezTo>
                  <a:pt x="91" y="142"/>
                  <a:pt x="97" y="117"/>
                  <a:pt x="97" y="117"/>
                </a:cubicBezTo>
                <a:cubicBezTo>
                  <a:pt x="96" y="116"/>
                  <a:pt x="94" y="115"/>
                  <a:pt x="94" y="108"/>
                </a:cubicBezTo>
                <a:lnTo>
                  <a:pt x="80" y="108"/>
                </a:lnTo>
                <a:cubicBezTo>
                  <a:pt x="68" y="108"/>
                  <a:pt x="56" y="117"/>
                  <a:pt x="57" y="129"/>
                </a:cubicBezTo>
                <a:lnTo>
                  <a:pt x="60" y="166"/>
                </a:lnTo>
                <a:cubicBezTo>
                  <a:pt x="70" y="176"/>
                  <a:pt x="86" y="176"/>
                  <a:pt x="101" y="176"/>
                </a:cubicBezTo>
                <a:cubicBezTo>
                  <a:pt x="115" y="176"/>
                  <a:pt x="132" y="175"/>
                  <a:pt x="141" y="166"/>
                </a:cubicBezTo>
                <a:close/>
                <a:moveTo>
                  <a:pt x="165" y="191"/>
                </a:moveTo>
                <a:lnTo>
                  <a:pt x="165" y="191"/>
                </a:lnTo>
                <a:lnTo>
                  <a:pt x="36" y="191"/>
                </a:lnTo>
                <a:lnTo>
                  <a:pt x="36" y="42"/>
                </a:lnTo>
                <a:lnTo>
                  <a:pt x="165" y="42"/>
                </a:lnTo>
                <a:lnTo>
                  <a:pt x="165" y="191"/>
                </a:lnTo>
                <a:close/>
                <a:moveTo>
                  <a:pt x="249" y="73"/>
                </a:moveTo>
                <a:lnTo>
                  <a:pt x="249" y="73"/>
                </a:lnTo>
                <a:lnTo>
                  <a:pt x="193" y="73"/>
                </a:lnTo>
                <a:cubicBezTo>
                  <a:pt x="186" y="73"/>
                  <a:pt x="181" y="67"/>
                  <a:pt x="181" y="60"/>
                </a:cubicBezTo>
                <a:cubicBezTo>
                  <a:pt x="181" y="54"/>
                  <a:pt x="186" y="48"/>
                  <a:pt x="193" y="48"/>
                </a:cubicBezTo>
                <a:lnTo>
                  <a:pt x="249" y="48"/>
                </a:lnTo>
                <a:cubicBezTo>
                  <a:pt x="256" y="48"/>
                  <a:pt x="261" y="54"/>
                  <a:pt x="261" y="60"/>
                </a:cubicBezTo>
                <a:cubicBezTo>
                  <a:pt x="261" y="67"/>
                  <a:pt x="256" y="73"/>
                  <a:pt x="249" y="73"/>
                </a:cubicBezTo>
                <a:close/>
                <a:moveTo>
                  <a:pt x="302" y="123"/>
                </a:moveTo>
                <a:lnTo>
                  <a:pt x="302" y="123"/>
                </a:lnTo>
                <a:cubicBezTo>
                  <a:pt x="302" y="128"/>
                  <a:pt x="297" y="133"/>
                  <a:pt x="292" y="133"/>
                </a:cubicBezTo>
                <a:lnTo>
                  <a:pt x="191" y="133"/>
                </a:lnTo>
                <a:cubicBezTo>
                  <a:pt x="186" y="133"/>
                  <a:pt x="181" y="128"/>
                  <a:pt x="181" y="123"/>
                </a:cubicBezTo>
                <a:cubicBezTo>
                  <a:pt x="181" y="117"/>
                  <a:pt x="186" y="113"/>
                  <a:pt x="191" y="113"/>
                </a:cubicBezTo>
                <a:lnTo>
                  <a:pt x="292" y="113"/>
                </a:lnTo>
                <a:cubicBezTo>
                  <a:pt x="297" y="113"/>
                  <a:pt x="302" y="117"/>
                  <a:pt x="302" y="123"/>
                </a:cubicBezTo>
                <a:close/>
                <a:moveTo>
                  <a:pt x="302" y="163"/>
                </a:moveTo>
                <a:lnTo>
                  <a:pt x="302" y="163"/>
                </a:lnTo>
                <a:cubicBezTo>
                  <a:pt x="302" y="169"/>
                  <a:pt x="297" y="173"/>
                  <a:pt x="292" y="173"/>
                </a:cubicBezTo>
                <a:lnTo>
                  <a:pt x="191" y="173"/>
                </a:lnTo>
                <a:cubicBezTo>
                  <a:pt x="186" y="173"/>
                  <a:pt x="181" y="169"/>
                  <a:pt x="181" y="163"/>
                </a:cubicBezTo>
                <a:cubicBezTo>
                  <a:pt x="181" y="157"/>
                  <a:pt x="186" y="153"/>
                  <a:pt x="191" y="153"/>
                </a:cubicBezTo>
                <a:lnTo>
                  <a:pt x="292" y="153"/>
                </a:lnTo>
                <a:cubicBezTo>
                  <a:pt x="297" y="153"/>
                  <a:pt x="302" y="157"/>
                  <a:pt x="302" y="16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2096DF90-C0FE-2A46-9581-796B895360B5}"/>
              </a:ext>
            </a:extLst>
          </p:cNvPr>
          <p:cNvSpPr/>
          <p:nvPr/>
        </p:nvSpPr>
        <p:spPr bwMode="auto">
          <a:xfrm>
            <a:off x="8230620" y="5912349"/>
            <a:ext cx="504825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3 w 613"/>
              <a:gd name="T11" fmla="*/ 517 h 537"/>
              <a:gd name="T12" fmla="*/ 440 w 613"/>
              <a:gd name="T13" fmla="*/ 537 h 537"/>
              <a:gd name="T14" fmla="*/ 306 w 613"/>
              <a:gd name="T15" fmla="*/ 537 h 537"/>
              <a:gd name="T16" fmla="*/ 175 w 613"/>
              <a:gd name="T17" fmla="*/ 537 h 537"/>
              <a:gd name="T18" fmla="*/ 140 w 613"/>
              <a:gd name="T19" fmla="*/ 519 h 537"/>
              <a:gd name="T20" fmla="*/ 73 w 613"/>
              <a:gd name="T21" fmla="*/ 403 h 537"/>
              <a:gd name="T22" fmla="*/ 7 w 613"/>
              <a:gd name="T23" fmla="*/ 289 h 537"/>
              <a:gd name="T24" fmla="*/ 6 w 613"/>
              <a:gd name="T25" fmla="*/ 250 h 537"/>
              <a:gd name="T26" fmla="*/ 73 w 613"/>
              <a:gd name="T27" fmla="*/ 134 h 537"/>
              <a:gd name="T28" fmla="*/ 139 w 613"/>
              <a:gd name="T29" fmla="*/ 20 h 537"/>
              <a:gd name="T30" fmla="*/ 172 w 613"/>
              <a:gd name="T31" fmla="*/ 0 h 537"/>
              <a:gd name="T32" fmla="*/ 306 w 613"/>
              <a:gd name="T33" fmla="*/ 0 h 537"/>
              <a:gd name="T34" fmla="*/ 437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7" y="441"/>
                  <a:pt x="495" y="479"/>
                  <a:pt x="473" y="517"/>
                </a:cubicBezTo>
                <a:cubicBezTo>
                  <a:pt x="466" y="529"/>
                  <a:pt x="455" y="536"/>
                  <a:pt x="440" y="537"/>
                </a:cubicBezTo>
                <a:lnTo>
                  <a:pt x="306" y="537"/>
                </a:lnTo>
                <a:cubicBezTo>
                  <a:pt x="262" y="537"/>
                  <a:pt x="219" y="537"/>
                  <a:pt x="175" y="537"/>
                </a:cubicBezTo>
                <a:cubicBezTo>
                  <a:pt x="160" y="537"/>
                  <a:pt x="149" y="532"/>
                  <a:pt x="140" y="519"/>
                </a:cubicBezTo>
                <a:lnTo>
                  <a:pt x="73" y="403"/>
                </a:lnTo>
                <a:cubicBezTo>
                  <a:pt x="51" y="365"/>
                  <a:pt x="29" y="327"/>
                  <a:pt x="7" y="289"/>
                </a:cubicBezTo>
                <a:cubicBezTo>
                  <a:pt x="1" y="277"/>
                  <a:pt x="0" y="264"/>
                  <a:pt x="6" y="250"/>
                </a:cubicBezTo>
                <a:lnTo>
                  <a:pt x="73" y="134"/>
                </a:lnTo>
                <a:cubicBezTo>
                  <a:pt x="95" y="96"/>
                  <a:pt x="117" y="58"/>
                  <a:pt x="139" y="20"/>
                </a:cubicBezTo>
                <a:cubicBezTo>
                  <a:pt x="146" y="8"/>
                  <a:pt x="157" y="1"/>
                  <a:pt x="172" y="0"/>
                </a:cubicBezTo>
                <a:lnTo>
                  <a:pt x="306" y="0"/>
                </a:lnTo>
                <a:cubicBezTo>
                  <a:pt x="350" y="0"/>
                  <a:pt x="394" y="0"/>
                  <a:pt x="437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31FAC7A-5FF7-FC42-8F63-4088504BDF6D}"/>
              </a:ext>
            </a:extLst>
          </p:cNvPr>
          <p:cNvSpPr>
            <a:spLocks noEditPoints="1"/>
          </p:cNvSpPr>
          <p:nvPr/>
        </p:nvSpPr>
        <p:spPr bwMode="auto">
          <a:xfrm>
            <a:off x="8348888" y="5983623"/>
            <a:ext cx="268288" cy="28575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B170D8C7-C15D-1E46-889F-781CA1A6786B}"/>
              </a:ext>
            </a:extLst>
          </p:cNvPr>
          <p:cNvSpPr/>
          <p:nvPr/>
        </p:nvSpPr>
        <p:spPr bwMode="auto">
          <a:xfrm>
            <a:off x="8242872" y="5529842"/>
            <a:ext cx="503238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4 w 613"/>
              <a:gd name="T11" fmla="*/ 517 h 537"/>
              <a:gd name="T12" fmla="*/ 440 w 613"/>
              <a:gd name="T13" fmla="*/ 537 h 537"/>
              <a:gd name="T14" fmla="*/ 307 w 613"/>
              <a:gd name="T15" fmla="*/ 537 h 537"/>
              <a:gd name="T16" fmla="*/ 175 w 613"/>
              <a:gd name="T17" fmla="*/ 537 h 537"/>
              <a:gd name="T18" fmla="*/ 141 w 613"/>
              <a:gd name="T19" fmla="*/ 519 h 537"/>
              <a:gd name="T20" fmla="*/ 74 w 613"/>
              <a:gd name="T21" fmla="*/ 403 h 537"/>
              <a:gd name="T22" fmla="*/ 8 w 613"/>
              <a:gd name="T23" fmla="*/ 289 h 537"/>
              <a:gd name="T24" fmla="*/ 7 w 613"/>
              <a:gd name="T25" fmla="*/ 250 h 537"/>
              <a:gd name="T26" fmla="*/ 74 w 613"/>
              <a:gd name="T27" fmla="*/ 134 h 537"/>
              <a:gd name="T28" fmla="*/ 139 w 613"/>
              <a:gd name="T29" fmla="*/ 20 h 537"/>
              <a:gd name="T30" fmla="*/ 173 w 613"/>
              <a:gd name="T31" fmla="*/ 0 h 537"/>
              <a:gd name="T32" fmla="*/ 307 w 613"/>
              <a:gd name="T33" fmla="*/ 0 h 537"/>
              <a:gd name="T34" fmla="*/ 438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8" y="441"/>
                  <a:pt x="496" y="479"/>
                  <a:pt x="474" y="517"/>
                </a:cubicBezTo>
                <a:cubicBezTo>
                  <a:pt x="466" y="529"/>
                  <a:pt x="456" y="536"/>
                  <a:pt x="440" y="537"/>
                </a:cubicBezTo>
                <a:lnTo>
                  <a:pt x="307" y="537"/>
                </a:lnTo>
                <a:cubicBezTo>
                  <a:pt x="263" y="537"/>
                  <a:pt x="219" y="537"/>
                  <a:pt x="175" y="537"/>
                </a:cubicBezTo>
                <a:cubicBezTo>
                  <a:pt x="161" y="537"/>
                  <a:pt x="149" y="532"/>
                  <a:pt x="141" y="519"/>
                </a:cubicBezTo>
                <a:lnTo>
                  <a:pt x="74" y="403"/>
                </a:lnTo>
                <a:cubicBezTo>
                  <a:pt x="52" y="365"/>
                  <a:pt x="30" y="327"/>
                  <a:pt x="8" y="289"/>
                </a:cubicBezTo>
                <a:cubicBezTo>
                  <a:pt x="1" y="277"/>
                  <a:pt x="0" y="264"/>
                  <a:pt x="7" y="250"/>
                </a:cubicBezTo>
                <a:lnTo>
                  <a:pt x="74" y="134"/>
                </a:lnTo>
                <a:cubicBezTo>
                  <a:pt x="96" y="96"/>
                  <a:pt x="117" y="58"/>
                  <a:pt x="139" y="20"/>
                </a:cubicBezTo>
                <a:cubicBezTo>
                  <a:pt x="147" y="8"/>
                  <a:pt x="157" y="1"/>
                  <a:pt x="173" y="0"/>
                </a:cubicBezTo>
                <a:lnTo>
                  <a:pt x="307" y="0"/>
                </a:lnTo>
                <a:cubicBezTo>
                  <a:pt x="350" y="0"/>
                  <a:pt x="394" y="0"/>
                  <a:pt x="438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CAC6EA82-C00B-9B43-B415-11EDB72BA8ED}"/>
              </a:ext>
            </a:extLst>
          </p:cNvPr>
          <p:cNvSpPr>
            <a:spLocks noEditPoints="1"/>
          </p:cNvSpPr>
          <p:nvPr/>
        </p:nvSpPr>
        <p:spPr bwMode="auto">
          <a:xfrm>
            <a:off x="8361934" y="5642995"/>
            <a:ext cx="265113" cy="192088"/>
          </a:xfrm>
          <a:custGeom>
            <a:avLst/>
            <a:gdLst>
              <a:gd name="T0" fmla="*/ 269 w 322"/>
              <a:gd name="T1" fmla="*/ 0 h 233"/>
              <a:gd name="T2" fmla="*/ 53 w 322"/>
              <a:gd name="T3" fmla="*/ 0 h 233"/>
              <a:gd name="T4" fmla="*/ 0 w 322"/>
              <a:gd name="T5" fmla="*/ 52 h 233"/>
              <a:gd name="T6" fmla="*/ 0 w 322"/>
              <a:gd name="T7" fmla="*/ 181 h 233"/>
              <a:gd name="T8" fmla="*/ 53 w 322"/>
              <a:gd name="T9" fmla="*/ 233 h 233"/>
              <a:gd name="T10" fmla="*/ 269 w 322"/>
              <a:gd name="T11" fmla="*/ 233 h 233"/>
              <a:gd name="T12" fmla="*/ 322 w 322"/>
              <a:gd name="T13" fmla="*/ 181 h 233"/>
              <a:gd name="T14" fmla="*/ 322 w 322"/>
              <a:gd name="T15" fmla="*/ 52 h 233"/>
              <a:gd name="T16" fmla="*/ 269 w 322"/>
              <a:gd name="T17" fmla="*/ 0 h 233"/>
              <a:gd name="T18" fmla="*/ 101 w 322"/>
              <a:gd name="T19" fmla="*/ 101 h 233"/>
              <a:gd name="T20" fmla="*/ 124 w 322"/>
              <a:gd name="T21" fmla="*/ 78 h 233"/>
              <a:gd name="T22" fmla="*/ 101 w 322"/>
              <a:gd name="T23" fmla="*/ 55 h 233"/>
              <a:gd name="T24" fmla="*/ 78 w 322"/>
              <a:gd name="T25" fmla="*/ 78 h 233"/>
              <a:gd name="T26" fmla="*/ 101 w 322"/>
              <a:gd name="T27" fmla="*/ 101 h 233"/>
              <a:gd name="T28" fmla="*/ 141 w 322"/>
              <a:gd name="T29" fmla="*/ 166 h 233"/>
              <a:gd name="T30" fmla="*/ 144 w 322"/>
              <a:gd name="T31" fmla="*/ 128 h 233"/>
              <a:gd name="T32" fmla="*/ 121 w 322"/>
              <a:gd name="T33" fmla="*/ 108 h 233"/>
              <a:gd name="T34" fmla="*/ 109 w 322"/>
              <a:gd name="T35" fmla="*/ 108 h 233"/>
              <a:gd name="T36" fmla="*/ 106 w 322"/>
              <a:gd name="T37" fmla="*/ 117 h 233"/>
              <a:gd name="T38" fmla="*/ 109 w 322"/>
              <a:gd name="T39" fmla="*/ 151 h 233"/>
              <a:gd name="T40" fmla="*/ 100 w 322"/>
              <a:gd name="T41" fmla="*/ 163 h 233"/>
              <a:gd name="T42" fmla="*/ 92 w 322"/>
              <a:gd name="T43" fmla="*/ 151 h 233"/>
              <a:gd name="T44" fmla="*/ 97 w 322"/>
              <a:gd name="T45" fmla="*/ 117 h 233"/>
              <a:gd name="T46" fmla="*/ 94 w 322"/>
              <a:gd name="T47" fmla="*/ 108 h 233"/>
              <a:gd name="T48" fmla="*/ 80 w 322"/>
              <a:gd name="T49" fmla="*/ 108 h 233"/>
              <a:gd name="T50" fmla="*/ 57 w 322"/>
              <a:gd name="T51" fmla="*/ 129 h 233"/>
              <a:gd name="T52" fmla="*/ 60 w 322"/>
              <a:gd name="T53" fmla="*/ 166 h 233"/>
              <a:gd name="T54" fmla="*/ 101 w 322"/>
              <a:gd name="T55" fmla="*/ 176 h 233"/>
              <a:gd name="T56" fmla="*/ 141 w 322"/>
              <a:gd name="T57" fmla="*/ 166 h 233"/>
              <a:gd name="T58" fmla="*/ 165 w 322"/>
              <a:gd name="T59" fmla="*/ 191 h 233"/>
              <a:gd name="T60" fmla="*/ 165 w 322"/>
              <a:gd name="T61" fmla="*/ 191 h 233"/>
              <a:gd name="T62" fmla="*/ 36 w 322"/>
              <a:gd name="T63" fmla="*/ 191 h 233"/>
              <a:gd name="T64" fmla="*/ 36 w 322"/>
              <a:gd name="T65" fmla="*/ 42 h 233"/>
              <a:gd name="T66" fmla="*/ 165 w 322"/>
              <a:gd name="T67" fmla="*/ 42 h 233"/>
              <a:gd name="T68" fmla="*/ 165 w 322"/>
              <a:gd name="T69" fmla="*/ 191 h 233"/>
              <a:gd name="T70" fmla="*/ 249 w 322"/>
              <a:gd name="T71" fmla="*/ 73 h 233"/>
              <a:gd name="T72" fmla="*/ 249 w 322"/>
              <a:gd name="T73" fmla="*/ 73 h 233"/>
              <a:gd name="T74" fmla="*/ 193 w 322"/>
              <a:gd name="T75" fmla="*/ 73 h 233"/>
              <a:gd name="T76" fmla="*/ 181 w 322"/>
              <a:gd name="T77" fmla="*/ 60 h 233"/>
              <a:gd name="T78" fmla="*/ 193 w 322"/>
              <a:gd name="T79" fmla="*/ 48 h 233"/>
              <a:gd name="T80" fmla="*/ 249 w 322"/>
              <a:gd name="T81" fmla="*/ 48 h 233"/>
              <a:gd name="T82" fmla="*/ 261 w 322"/>
              <a:gd name="T83" fmla="*/ 60 h 233"/>
              <a:gd name="T84" fmla="*/ 249 w 322"/>
              <a:gd name="T85" fmla="*/ 73 h 233"/>
              <a:gd name="T86" fmla="*/ 302 w 322"/>
              <a:gd name="T87" fmla="*/ 123 h 233"/>
              <a:gd name="T88" fmla="*/ 302 w 322"/>
              <a:gd name="T89" fmla="*/ 123 h 233"/>
              <a:gd name="T90" fmla="*/ 292 w 322"/>
              <a:gd name="T91" fmla="*/ 133 h 233"/>
              <a:gd name="T92" fmla="*/ 191 w 322"/>
              <a:gd name="T93" fmla="*/ 133 h 233"/>
              <a:gd name="T94" fmla="*/ 181 w 322"/>
              <a:gd name="T95" fmla="*/ 123 h 233"/>
              <a:gd name="T96" fmla="*/ 191 w 322"/>
              <a:gd name="T97" fmla="*/ 113 h 233"/>
              <a:gd name="T98" fmla="*/ 292 w 322"/>
              <a:gd name="T99" fmla="*/ 113 h 233"/>
              <a:gd name="T100" fmla="*/ 302 w 322"/>
              <a:gd name="T101" fmla="*/ 123 h 233"/>
              <a:gd name="T102" fmla="*/ 302 w 322"/>
              <a:gd name="T103" fmla="*/ 163 h 233"/>
              <a:gd name="T104" fmla="*/ 302 w 322"/>
              <a:gd name="T105" fmla="*/ 163 h 233"/>
              <a:gd name="T106" fmla="*/ 292 w 322"/>
              <a:gd name="T107" fmla="*/ 173 h 233"/>
              <a:gd name="T108" fmla="*/ 191 w 322"/>
              <a:gd name="T109" fmla="*/ 173 h 233"/>
              <a:gd name="T110" fmla="*/ 181 w 322"/>
              <a:gd name="T111" fmla="*/ 163 h 233"/>
              <a:gd name="T112" fmla="*/ 191 w 322"/>
              <a:gd name="T113" fmla="*/ 153 h 233"/>
              <a:gd name="T114" fmla="*/ 292 w 322"/>
              <a:gd name="T115" fmla="*/ 153 h 233"/>
              <a:gd name="T116" fmla="*/ 302 w 322"/>
              <a:gd name="T117" fmla="*/ 16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2" h="233">
                <a:moveTo>
                  <a:pt x="269" y="0"/>
                </a:moveTo>
                <a:lnTo>
                  <a:pt x="53" y="0"/>
                </a:lnTo>
                <a:cubicBezTo>
                  <a:pt x="24" y="0"/>
                  <a:pt x="0" y="23"/>
                  <a:pt x="0" y="52"/>
                </a:cubicBezTo>
                <a:lnTo>
                  <a:pt x="0" y="181"/>
                </a:lnTo>
                <a:cubicBezTo>
                  <a:pt x="0" y="210"/>
                  <a:pt x="24" y="233"/>
                  <a:pt x="53" y="233"/>
                </a:cubicBezTo>
                <a:lnTo>
                  <a:pt x="269" y="233"/>
                </a:lnTo>
                <a:cubicBezTo>
                  <a:pt x="298" y="233"/>
                  <a:pt x="322" y="210"/>
                  <a:pt x="322" y="181"/>
                </a:cubicBezTo>
                <a:lnTo>
                  <a:pt x="322" y="52"/>
                </a:lnTo>
                <a:cubicBezTo>
                  <a:pt x="322" y="23"/>
                  <a:pt x="298" y="0"/>
                  <a:pt x="269" y="0"/>
                </a:cubicBezTo>
                <a:close/>
                <a:moveTo>
                  <a:pt x="101" y="101"/>
                </a:moveTo>
                <a:cubicBezTo>
                  <a:pt x="113" y="101"/>
                  <a:pt x="124" y="91"/>
                  <a:pt x="124" y="78"/>
                </a:cubicBezTo>
                <a:cubicBezTo>
                  <a:pt x="124" y="65"/>
                  <a:pt x="113" y="55"/>
                  <a:pt x="101" y="55"/>
                </a:cubicBezTo>
                <a:cubicBezTo>
                  <a:pt x="88" y="55"/>
                  <a:pt x="78" y="65"/>
                  <a:pt x="78" y="78"/>
                </a:cubicBezTo>
                <a:cubicBezTo>
                  <a:pt x="78" y="91"/>
                  <a:pt x="88" y="101"/>
                  <a:pt x="101" y="101"/>
                </a:cubicBezTo>
                <a:close/>
                <a:moveTo>
                  <a:pt x="141" y="166"/>
                </a:moveTo>
                <a:lnTo>
                  <a:pt x="144" y="128"/>
                </a:lnTo>
                <a:cubicBezTo>
                  <a:pt x="145" y="117"/>
                  <a:pt x="134" y="108"/>
                  <a:pt x="121" y="108"/>
                </a:cubicBezTo>
                <a:lnTo>
                  <a:pt x="109" y="108"/>
                </a:lnTo>
                <a:cubicBezTo>
                  <a:pt x="109" y="109"/>
                  <a:pt x="109" y="114"/>
                  <a:pt x="106" y="117"/>
                </a:cubicBezTo>
                <a:cubicBezTo>
                  <a:pt x="106" y="117"/>
                  <a:pt x="111" y="142"/>
                  <a:pt x="109" y="151"/>
                </a:cubicBezTo>
                <a:cubicBezTo>
                  <a:pt x="108" y="154"/>
                  <a:pt x="104" y="163"/>
                  <a:pt x="100" y="163"/>
                </a:cubicBezTo>
                <a:cubicBezTo>
                  <a:pt x="96" y="163"/>
                  <a:pt x="93" y="154"/>
                  <a:pt x="92" y="151"/>
                </a:cubicBezTo>
                <a:cubicBezTo>
                  <a:pt x="91" y="142"/>
                  <a:pt x="97" y="117"/>
                  <a:pt x="97" y="117"/>
                </a:cubicBezTo>
                <a:cubicBezTo>
                  <a:pt x="96" y="116"/>
                  <a:pt x="94" y="115"/>
                  <a:pt x="94" y="108"/>
                </a:cubicBezTo>
                <a:lnTo>
                  <a:pt x="80" y="108"/>
                </a:lnTo>
                <a:cubicBezTo>
                  <a:pt x="68" y="108"/>
                  <a:pt x="56" y="117"/>
                  <a:pt x="57" y="129"/>
                </a:cubicBezTo>
                <a:lnTo>
                  <a:pt x="60" y="166"/>
                </a:lnTo>
                <a:cubicBezTo>
                  <a:pt x="70" y="176"/>
                  <a:pt x="86" y="176"/>
                  <a:pt x="101" y="176"/>
                </a:cubicBezTo>
                <a:cubicBezTo>
                  <a:pt x="115" y="176"/>
                  <a:pt x="132" y="175"/>
                  <a:pt x="141" y="166"/>
                </a:cubicBezTo>
                <a:close/>
                <a:moveTo>
                  <a:pt x="165" y="191"/>
                </a:moveTo>
                <a:lnTo>
                  <a:pt x="165" y="191"/>
                </a:lnTo>
                <a:lnTo>
                  <a:pt x="36" y="191"/>
                </a:lnTo>
                <a:lnTo>
                  <a:pt x="36" y="42"/>
                </a:lnTo>
                <a:lnTo>
                  <a:pt x="165" y="42"/>
                </a:lnTo>
                <a:lnTo>
                  <a:pt x="165" y="191"/>
                </a:lnTo>
                <a:close/>
                <a:moveTo>
                  <a:pt x="249" y="73"/>
                </a:moveTo>
                <a:lnTo>
                  <a:pt x="249" y="73"/>
                </a:lnTo>
                <a:lnTo>
                  <a:pt x="193" y="73"/>
                </a:lnTo>
                <a:cubicBezTo>
                  <a:pt x="186" y="73"/>
                  <a:pt x="181" y="67"/>
                  <a:pt x="181" y="60"/>
                </a:cubicBezTo>
                <a:cubicBezTo>
                  <a:pt x="181" y="54"/>
                  <a:pt x="186" y="48"/>
                  <a:pt x="193" y="48"/>
                </a:cubicBezTo>
                <a:lnTo>
                  <a:pt x="249" y="48"/>
                </a:lnTo>
                <a:cubicBezTo>
                  <a:pt x="256" y="48"/>
                  <a:pt x="261" y="54"/>
                  <a:pt x="261" y="60"/>
                </a:cubicBezTo>
                <a:cubicBezTo>
                  <a:pt x="261" y="67"/>
                  <a:pt x="256" y="73"/>
                  <a:pt x="249" y="73"/>
                </a:cubicBezTo>
                <a:close/>
                <a:moveTo>
                  <a:pt x="302" y="123"/>
                </a:moveTo>
                <a:lnTo>
                  <a:pt x="302" y="123"/>
                </a:lnTo>
                <a:cubicBezTo>
                  <a:pt x="302" y="128"/>
                  <a:pt x="297" y="133"/>
                  <a:pt x="292" y="133"/>
                </a:cubicBezTo>
                <a:lnTo>
                  <a:pt x="191" y="133"/>
                </a:lnTo>
                <a:cubicBezTo>
                  <a:pt x="186" y="133"/>
                  <a:pt x="181" y="128"/>
                  <a:pt x="181" y="123"/>
                </a:cubicBezTo>
                <a:cubicBezTo>
                  <a:pt x="181" y="117"/>
                  <a:pt x="186" y="113"/>
                  <a:pt x="191" y="113"/>
                </a:cubicBezTo>
                <a:lnTo>
                  <a:pt x="292" y="113"/>
                </a:lnTo>
                <a:cubicBezTo>
                  <a:pt x="297" y="113"/>
                  <a:pt x="302" y="117"/>
                  <a:pt x="302" y="123"/>
                </a:cubicBezTo>
                <a:close/>
                <a:moveTo>
                  <a:pt x="302" y="163"/>
                </a:moveTo>
                <a:lnTo>
                  <a:pt x="302" y="163"/>
                </a:lnTo>
                <a:cubicBezTo>
                  <a:pt x="302" y="169"/>
                  <a:pt x="297" y="173"/>
                  <a:pt x="292" y="173"/>
                </a:cubicBezTo>
                <a:lnTo>
                  <a:pt x="191" y="173"/>
                </a:lnTo>
                <a:cubicBezTo>
                  <a:pt x="186" y="173"/>
                  <a:pt x="181" y="169"/>
                  <a:pt x="181" y="163"/>
                </a:cubicBezTo>
                <a:cubicBezTo>
                  <a:pt x="181" y="157"/>
                  <a:pt x="186" y="153"/>
                  <a:pt x="191" y="153"/>
                </a:cubicBezTo>
                <a:lnTo>
                  <a:pt x="292" y="153"/>
                </a:lnTo>
                <a:cubicBezTo>
                  <a:pt x="297" y="153"/>
                  <a:pt x="302" y="157"/>
                  <a:pt x="302" y="16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82">
            <a:extLst>
              <a:ext uri="{FF2B5EF4-FFF2-40B4-BE49-F238E27FC236}">
                <a16:creationId xmlns:a16="http://schemas.microsoft.com/office/drawing/2014/main" id="{41C7EF95-752B-DC42-BDCB-F9F4B6D7E609}"/>
              </a:ext>
            </a:extLst>
          </p:cNvPr>
          <p:cNvSpPr txBox="1"/>
          <p:nvPr/>
        </p:nvSpPr>
        <p:spPr>
          <a:xfrm>
            <a:off x="8746110" y="5085601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Monica-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Yingshan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Qu</a:t>
            </a:r>
          </a:p>
        </p:txBody>
      </p:sp>
      <p:sp>
        <p:nvSpPr>
          <p:cNvPr id="26" name="TextBox 82">
            <a:extLst>
              <a:ext uri="{FF2B5EF4-FFF2-40B4-BE49-F238E27FC236}">
                <a16:creationId xmlns:a16="http://schemas.microsoft.com/office/drawing/2014/main" id="{BCEAFCE2-1235-374E-8344-6BE18BABA8DA}"/>
              </a:ext>
            </a:extLst>
          </p:cNvPr>
          <p:cNvSpPr txBox="1"/>
          <p:nvPr/>
        </p:nvSpPr>
        <p:spPr>
          <a:xfrm>
            <a:off x="8775456" y="5899300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Frank-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Yifei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Zhao</a:t>
            </a:r>
          </a:p>
        </p:txBody>
      </p:sp>
      <p:sp>
        <p:nvSpPr>
          <p:cNvPr id="27" name="TextBox 82">
            <a:extLst>
              <a:ext uri="{FF2B5EF4-FFF2-40B4-BE49-F238E27FC236}">
                <a16:creationId xmlns:a16="http://schemas.microsoft.com/office/drawing/2014/main" id="{71EF55F1-95F7-6C45-8FC4-23438388C83E}"/>
              </a:ext>
            </a:extLst>
          </p:cNvPr>
          <p:cNvSpPr txBox="1"/>
          <p:nvPr/>
        </p:nvSpPr>
        <p:spPr>
          <a:xfrm>
            <a:off x="8746110" y="5480021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Olivia-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Yumeng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5061861" y="2214454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5061861" y="3069616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5061861" y="3932375"/>
            <a:ext cx="808038" cy="709613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5955159" y="2276872"/>
            <a:ext cx="436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Introduction</a:t>
            </a:r>
            <a:endParaRPr lang="zh-CN" altLang="en-US" sz="3200" dirty="0"/>
          </a:p>
        </p:txBody>
      </p:sp>
      <p:sp>
        <p:nvSpPr>
          <p:cNvPr id="41" name="TextBox 48"/>
          <p:cNvSpPr txBox="1"/>
          <p:nvPr/>
        </p:nvSpPr>
        <p:spPr>
          <a:xfrm>
            <a:off x="5955159" y="314441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EDA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5955159" y="4034973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Recommendation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5214887" y="2378293"/>
            <a:ext cx="421507" cy="426297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5245313" y="3217050"/>
            <a:ext cx="445456" cy="426297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5252611" y="4080618"/>
            <a:ext cx="453838" cy="413125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42">
            <a:extLst>
              <a:ext uri="{FF2B5EF4-FFF2-40B4-BE49-F238E27FC236}">
                <a16:creationId xmlns:a16="http://schemas.microsoft.com/office/drawing/2014/main" id="{E9CD73D8-43A3-8D49-B696-EC5BBA64D934}"/>
              </a:ext>
            </a:extLst>
          </p:cNvPr>
          <p:cNvSpPr>
            <a:spLocks noEditPoints="1"/>
          </p:cNvSpPr>
          <p:nvPr/>
        </p:nvSpPr>
        <p:spPr bwMode="auto">
          <a:xfrm>
            <a:off x="2129606" y="2520745"/>
            <a:ext cx="2524504" cy="1766435"/>
          </a:xfrm>
          <a:custGeom>
            <a:avLst/>
            <a:gdLst>
              <a:gd name="T0" fmla="*/ 122 w 915"/>
              <a:gd name="T1" fmla="*/ 87 h 639"/>
              <a:gd name="T2" fmla="*/ 79 w 915"/>
              <a:gd name="T3" fmla="*/ 83 h 639"/>
              <a:gd name="T4" fmla="*/ 112 w 915"/>
              <a:gd name="T5" fmla="*/ 25 h 639"/>
              <a:gd name="T6" fmla="*/ 72 w 915"/>
              <a:gd name="T7" fmla="*/ 180 h 639"/>
              <a:gd name="T8" fmla="*/ 102 w 915"/>
              <a:gd name="T9" fmla="*/ 175 h 639"/>
              <a:gd name="T10" fmla="*/ 75 w 915"/>
              <a:gd name="T11" fmla="*/ 142 h 639"/>
              <a:gd name="T12" fmla="*/ 83 w 915"/>
              <a:gd name="T13" fmla="*/ 236 h 639"/>
              <a:gd name="T14" fmla="*/ 107 w 915"/>
              <a:gd name="T15" fmla="*/ 188 h 639"/>
              <a:gd name="T16" fmla="*/ 42 w 915"/>
              <a:gd name="T17" fmla="*/ 244 h 639"/>
              <a:gd name="T18" fmla="*/ 21 w 915"/>
              <a:gd name="T19" fmla="*/ 222 h 639"/>
              <a:gd name="T20" fmla="*/ 50 w 915"/>
              <a:gd name="T21" fmla="*/ 278 h 639"/>
              <a:gd name="T22" fmla="*/ 12 w 915"/>
              <a:gd name="T23" fmla="*/ 296 h 639"/>
              <a:gd name="T24" fmla="*/ 9 w 915"/>
              <a:gd name="T25" fmla="*/ 232 h 639"/>
              <a:gd name="T26" fmla="*/ 105 w 915"/>
              <a:gd name="T27" fmla="*/ 509 h 639"/>
              <a:gd name="T28" fmla="*/ 119 w 915"/>
              <a:gd name="T29" fmla="*/ 482 h 639"/>
              <a:gd name="T30" fmla="*/ 77 w 915"/>
              <a:gd name="T31" fmla="*/ 482 h 639"/>
              <a:gd name="T32" fmla="*/ 93 w 915"/>
              <a:gd name="T33" fmla="*/ 423 h 639"/>
              <a:gd name="T34" fmla="*/ 89 w 915"/>
              <a:gd name="T35" fmla="*/ 370 h 639"/>
              <a:gd name="T36" fmla="*/ 63 w 915"/>
              <a:gd name="T37" fmla="*/ 451 h 639"/>
              <a:gd name="T38" fmla="*/ 33 w 915"/>
              <a:gd name="T39" fmla="*/ 443 h 639"/>
              <a:gd name="T40" fmla="*/ 50 w 915"/>
              <a:gd name="T41" fmla="*/ 346 h 639"/>
              <a:gd name="T42" fmla="*/ 16 w 915"/>
              <a:gd name="T43" fmla="*/ 371 h 639"/>
              <a:gd name="T44" fmla="*/ 2 w 915"/>
              <a:gd name="T45" fmla="*/ 308 h 639"/>
              <a:gd name="T46" fmla="*/ 148 w 915"/>
              <a:gd name="T47" fmla="*/ 565 h 639"/>
              <a:gd name="T48" fmla="*/ 156 w 915"/>
              <a:gd name="T49" fmla="*/ 536 h 639"/>
              <a:gd name="T50" fmla="*/ 115 w 915"/>
              <a:gd name="T51" fmla="*/ 543 h 639"/>
              <a:gd name="T52" fmla="*/ 205 w 915"/>
              <a:gd name="T53" fmla="*/ 583 h 639"/>
              <a:gd name="T54" fmla="*/ 171 w 915"/>
              <a:gd name="T55" fmla="*/ 537 h 639"/>
              <a:gd name="T56" fmla="*/ 196 w 915"/>
              <a:gd name="T57" fmla="*/ 624 h 639"/>
              <a:gd name="T58" fmla="*/ 165 w 915"/>
              <a:gd name="T59" fmla="*/ 632 h 639"/>
              <a:gd name="T60" fmla="*/ 165 w 915"/>
              <a:gd name="T61" fmla="*/ 51 h 639"/>
              <a:gd name="T62" fmla="*/ 783 w 915"/>
              <a:gd name="T63" fmla="*/ 118 h 639"/>
              <a:gd name="T64" fmla="*/ 742 w 915"/>
              <a:gd name="T65" fmla="*/ 81 h 639"/>
              <a:gd name="T66" fmla="*/ 824 w 915"/>
              <a:gd name="T67" fmla="*/ 112 h 639"/>
              <a:gd name="T68" fmla="*/ 836 w 915"/>
              <a:gd name="T69" fmla="*/ 83 h 639"/>
              <a:gd name="T70" fmla="*/ 829 w 915"/>
              <a:gd name="T71" fmla="*/ 147 h 639"/>
              <a:gd name="T72" fmla="*/ 872 w 915"/>
              <a:gd name="T73" fmla="*/ 150 h 639"/>
              <a:gd name="T74" fmla="*/ 851 w 915"/>
              <a:gd name="T75" fmla="*/ 89 h 639"/>
              <a:gd name="T76" fmla="*/ 860 w 915"/>
              <a:gd name="T77" fmla="*/ 246 h 639"/>
              <a:gd name="T78" fmla="*/ 833 w 915"/>
              <a:gd name="T79" fmla="*/ 236 h 639"/>
              <a:gd name="T80" fmla="*/ 864 w 915"/>
              <a:gd name="T81" fmla="*/ 208 h 639"/>
              <a:gd name="T82" fmla="*/ 840 w 915"/>
              <a:gd name="T83" fmla="*/ 298 h 639"/>
              <a:gd name="T84" fmla="*/ 825 w 915"/>
              <a:gd name="T85" fmla="*/ 247 h 639"/>
              <a:gd name="T86" fmla="*/ 878 w 915"/>
              <a:gd name="T87" fmla="*/ 314 h 639"/>
              <a:gd name="T88" fmla="*/ 904 w 915"/>
              <a:gd name="T89" fmla="*/ 296 h 639"/>
              <a:gd name="T90" fmla="*/ 828 w 915"/>
              <a:gd name="T91" fmla="*/ 477 h 639"/>
              <a:gd name="T92" fmla="*/ 851 w 915"/>
              <a:gd name="T93" fmla="*/ 513 h 639"/>
              <a:gd name="T94" fmla="*/ 887 w 915"/>
              <a:gd name="T95" fmla="*/ 458 h 639"/>
              <a:gd name="T96" fmla="*/ 841 w 915"/>
              <a:gd name="T97" fmla="*/ 447 h 639"/>
              <a:gd name="T98" fmla="*/ 822 w 915"/>
              <a:gd name="T99" fmla="*/ 423 h 639"/>
              <a:gd name="T100" fmla="*/ 863 w 915"/>
              <a:gd name="T101" fmla="*/ 416 h 639"/>
              <a:gd name="T102" fmla="*/ 837 w 915"/>
              <a:gd name="T103" fmla="*/ 361 h 639"/>
              <a:gd name="T104" fmla="*/ 831 w 915"/>
              <a:gd name="T105" fmla="*/ 309 h 639"/>
              <a:gd name="T106" fmla="*/ 872 w 915"/>
              <a:gd name="T107" fmla="*/ 383 h 639"/>
              <a:gd name="T108" fmla="*/ 899 w 915"/>
              <a:gd name="T109" fmla="*/ 371 h 639"/>
              <a:gd name="T110" fmla="*/ 791 w 915"/>
              <a:gd name="T111" fmla="*/ 536 h 639"/>
              <a:gd name="T112" fmla="*/ 807 w 915"/>
              <a:gd name="T113" fmla="*/ 576 h 639"/>
              <a:gd name="T114" fmla="*/ 853 w 915"/>
              <a:gd name="T115" fmla="*/ 528 h 639"/>
              <a:gd name="T116" fmla="*/ 712 w 915"/>
              <a:gd name="T117" fmla="*/ 614 h 639"/>
              <a:gd name="T118" fmla="*/ 710 w 915"/>
              <a:gd name="T119" fmla="*/ 583 h 639"/>
              <a:gd name="T120" fmla="*/ 750 w 915"/>
              <a:gd name="T121" fmla="*/ 598 h 639"/>
              <a:gd name="T122" fmla="*/ 772 w 915"/>
              <a:gd name="T123" fmla="*/ 30 h 639"/>
              <a:gd name="T124" fmla="*/ 715 w 915"/>
              <a:gd name="T125" fmla="*/ 1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5" h="639">
                <a:moveTo>
                  <a:pt x="132" y="118"/>
                </a:moveTo>
                <a:cubicBezTo>
                  <a:pt x="116" y="127"/>
                  <a:pt x="104" y="124"/>
                  <a:pt x="102" y="118"/>
                </a:cubicBezTo>
                <a:cubicBezTo>
                  <a:pt x="99" y="112"/>
                  <a:pt x="104" y="97"/>
                  <a:pt x="122" y="87"/>
                </a:cubicBezTo>
                <a:cubicBezTo>
                  <a:pt x="145" y="74"/>
                  <a:pt x="173" y="81"/>
                  <a:pt x="173" y="81"/>
                </a:cubicBezTo>
                <a:cubicBezTo>
                  <a:pt x="173" y="81"/>
                  <a:pt x="153" y="105"/>
                  <a:pt x="132" y="118"/>
                </a:cubicBezTo>
                <a:close/>
                <a:moveTo>
                  <a:pt x="79" y="83"/>
                </a:moveTo>
                <a:cubicBezTo>
                  <a:pt x="75" y="104"/>
                  <a:pt x="85" y="112"/>
                  <a:pt x="91" y="112"/>
                </a:cubicBezTo>
                <a:cubicBezTo>
                  <a:pt x="97" y="111"/>
                  <a:pt x="108" y="100"/>
                  <a:pt x="112" y="80"/>
                </a:cubicBezTo>
                <a:cubicBezTo>
                  <a:pt x="118" y="54"/>
                  <a:pt x="112" y="25"/>
                  <a:pt x="112" y="25"/>
                </a:cubicBezTo>
                <a:cubicBezTo>
                  <a:pt x="112" y="25"/>
                  <a:pt x="83" y="55"/>
                  <a:pt x="79" y="83"/>
                </a:cubicBezTo>
                <a:close/>
                <a:moveTo>
                  <a:pt x="102" y="175"/>
                </a:moveTo>
                <a:cubicBezTo>
                  <a:pt x="88" y="187"/>
                  <a:pt x="75" y="185"/>
                  <a:pt x="72" y="180"/>
                </a:cubicBezTo>
                <a:cubicBezTo>
                  <a:pt x="68" y="175"/>
                  <a:pt x="71" y="159"/>
                  <a:pt x="86" y="147"/>
                </a:cubicBezTo>
                <a:cubicBezTo>
                  <a:pt x="106" y="130"/>
                  <a:pt x="134" y="132"/>
                  <a:pt x="134" y="132"/>
                </a:cubicBezTo>
                <a:cubicBezTo>
                  <a:pt x="134" y="132"/>
                  <a:pt x="120" y="159"/>
                  <a:pt x="102" y="175"/>
                </a:cubicBezTo>
                <a:close/>
                <a:moveTo>
                  <a:pt x="43" y="150"/>
                </a:moveTo>
                <a:cubicBezTo>
                  <a:pt x="44" y="171"/>
                  <a:pt x="55" y="178"/>
                  <a:pt x="60" y="176"/>
                </a:cubicBezTo>
                <a:cubicBezTo>
                  <a:pt x="67" y="174"/>
                  <a:pt x="75" y="161"/>
                  <a:pt x="75" y="142"/>
                </a:cubicBezTo>
                <a:cubicBezTo>
                  <a:pt x="76" y="115"/>
                  <a:pt x="64" y="89"/>
                  <a:pt x="64" y="89"/>
                </a:cubicBezTo>
                <a:cubicBezTo>
                  <a:pt x="64" y="88"/>
                  <a:pt x="42" y="122"/>
                  <a:pt x="43" y="150"/>
                </a:cubicBezTo>
                <a:close/>
                <a:moveTo>
                  <a:pt x="83" y="236"/>
                </a:moveTo>
                <a:cubicBezTo>
                  <a:pt x="71" y="250"/>
                  <a:pt x="59" y="250"/>
                  <a:pt x="55" y="246"/>
                </a:cubicBezTo>
                <a:cubicBezTo>
                  <a:pt x="50" y="242"/>
                  <a:pt x="49" y="226"/>
                  <a:pt x="62" y="211"/>
                </a:cubicBezTo>
                <a:cubicBezTo>
                  <a:pt x="79" y="191"/>
                  <a:pt x="107" y="188"/>
                  <a:pt x="107" y="188"/>
                </a:cubicBezTo>
                <a:cubicBezTo>
                  <a:pt x="106" y="188"/>
                  <a:pt x="97" y="217"/>
                  <a:pt x="83" y="236"/>
                </a:cubicBezTo>
                <a:close/>
                <a:moveTo>
                  <a:pt x="21" y="222"/>
                </a:moveTo>
                <a:cubicBezTo>
                  <a:pt x="25" y="242"/>
                  <a:pt x="37" y="247"/>
                  <a:pt x="42" y="244"/>
                </a:cubicBezTo>
                <a:cubicBezTo>
                  <a:pt x="48" y="241"/>
                  <a:pt x="54" y="227"/>
                  <a:pt x="51" y="208"/>
                </a:cubicBezTo>
                <a:cubicBezTo>
                  <a:pt x="46" y="182"/>
                  <a:pt x="30" y="158"/>
                  <a:pt x="30" y="158"/>
                </a:cubicBezTo>
                <a:cubicBezTo>
                  <a:pt x="29" y="158"/>
                  <a:pt x="15" y="194"/>
                  <a:pt x="21" y="222"/>
                </a:cubicBezTo>
                <a:close/>
                <a:moveTo>
                  <a:pt x="75" y="298"/>
                </a:moveTo>
                <a:cubicBezTo>
                  <a:pt x="66" y="314"/>
                  <a:pt x="54" y="317"/>
                  <a:pt x="49" y="314"/>
                </a:cubicBezTo>
                <a:cubicBezTo>
                  <a:pt x="44" y="310"/>
                  <a:pt x="40" y="294"/>
                  <a:pt x="50" y="278"/>
                </a:cubicBezTo>
                <a:cubicBezTo>
                  <a:pt x="63" y="256"/>
                  <a:pt x="90" y="247"/>
                  <a:pt x="90" y="247"/>
                </a:cubicBezTo>
                <a:cubicBezTo>
                  <a:pt x="90" y="248"/>
                  <a:pt x="86" y="277"/>
                  <a:pt x="75" y="298"/>
                </a:cubicBezTo>
                <a:close/>
                <a:moveTo>
                  <a:pt x="12" y="296"/>
                </a:moveTo>
                <a:cubicBezTo>
                  <a:pt x="19" y="315"/>
                  <a:pt x="32" y="317"/>
                  <a:pt x="37" y="314"/>
                </a:cubicBezTo>
                <a:cubicBezTo>
                  <a:pt x="42" y="310"/>
                  <a:pt x="45" y="295"/>
                  <a:pt x="39" y="277"/>
                </a:cubicBezTo>
                <a:cubicBezTo>
                  <a:pt x="30" y="253"/>
                  <a:pt x="9" y="232"/>
                  <a:pt x="9" y="232"/>
                </a:cubicBezTo>
                <a:cubicBezTo>
                  <a:pt x="9" y="232"/>
                  <a:pt x="1" y="270"/>
                  <a:pt x="12" y="296"/>
                </a:cubicBezTo>
                <a:close/>
                <a:moveTo>
                  <a:pt x="119" y="482"/>
                </a:moveTo>
                <a:cubicBezTo>
                  <a:pt x="120" y="500"/>
                  <a:pt x="111" y="509"/>
                  <a:pt x="105" y="509"/>
                </a:cubicBezTo>
                <a:cubicBezTo>
                  <a:pt x="99" y="508"/>
                  <a:pt x="87" y="496"/>
                  <a:pt x="87" y="477"/>
                </a:cubicBezTo>
                <a:cubicBezTo>
                  <a:pt x="87" y="450"/>
                  <a:pt x="106" y="429"/>
                  <a:pt x="106" y="429"/>
                </a:cubicBezTo>
                <a:cubicBezTo>
                  <a:pt x="105" y="430"/>
                  <a:pt x="118" y="457"/>
                  <a:pt x="119" y="482"/>
                </a:cubicBezTo>
                <a:close/>
                <a:moveTo>
                  <a:pt x="64" y="513"/>
                </a:moveTo>
                <a:cubicBezTo>
                  <a:pt x="81" y="526"/>
                  <a:pt x="93" y="521"/>
                  <a:pt x="95" y="515"/>
                </a:cubicBezTo>
                <a:cubicBezTo>
                  <a:pt x="97" y="509"/>
                  <a:pt x="92" y="494"/>
                  <a:pt x="77" y="482"/>
                </a:cubicBezTo>
                <a:cubicBezTo>
                  <a:pt x="56" y="465"/>
                  <a:pt x="28" y="458"/>
                  <a:pt x="28" y="458"/>
                </a:cubicBezTo>
                <a:cubicBezTo>
                  <a:pt x="28" y="458"/>
                  <a:pt x="41" y="495"/>
                  <a:pt x="64" y="513"/>
                </a:cubicBezTo>
                <a:close/>
                <a:moveTo>
                  <a:pt x="93" y="423"/>
                </a:moveTo>
                <a:cubicBezTo>
                  <a:pt x="90" y="441"/>
                  <a:pt x="80" y="448"/>
                  <a:pt x="75" y="447"/>
                </a:cubicBezTo>
                <a:cubicBezTo>
                  <a:pt x="68" y="445"/>
                  <a:pt x="59" y="432"/>
                  <a:pt x="63" y="413"/>
                </a:cubicBezTo>
                <a:cubicBezTo>
                  <a:pt x="67" y="387"/>
                  <a:pt x="89" y="370"/>
                  <a:pt x="89" y="370"/>
                </a:cubicBezTo>
                <a:cubicBezTo>
                  <a:pt x="89" y="370"/>
                  <a:pt x="96" y="399"/>
                  <a:pt x="93" y="423"/>
                </a:cubicBezTo>
                <a:close/>
                <a:moveTo>
                  <a:pt x="33" y="443"/>
                </a:moveTo>
                <a:cubicBezTo>
                  <a:pt x="47" y="459"/>
                  <a:pt x="60" y="456"/>
                  <a:pt x="63" y="451"/>
                </a:cubicBezTo>
                <a:cubicBezTo>
                  <a:pt x="66" y="445"/>
                  <a:pt x="64" y="430"/>
                  <a:pt x="52" y="416"/>
                </a:cubicBezTo>
                <a:cubicBezTo>
                  <a:pt x="35" y="396"/>
                  <a:pt x="8" y="384"/>
                  <a:pt x="8" y="384"/>
                </a:cubicBezTo>
                <a:cubicBezTo>
                  <a:pt x="8" y="384"/>
                  <a:pt x="14" y="423"/>
                  <a:pt x="33" y="443"/>
                </a:cubicBezTo>
                <a:close/>
                <a:moveTo>
                  <a:pt x="78" y="361"/>
                </a:moveTo>
                <a:cubicBezTo>
                  <a:pt x="73" y="379"/>
                  <a:pt x="61" y="384"/>
                  <a:pt x="56" y="381"/>
                </a:cubicBezTo>
                <a:cubicBezTo>
                  <a:pt x="50" y="378"/>
                  <a:pt x="44" y="364"/>
                  <a:pt x="50" y="346"/>
                </a:cubicBezTo>
                <a:cubicBezTo>
                  <a:pt x="59" y="321"/>
                  <a:pt x="84" y="308"/>
                  <a:pt x="84" y="309"/>
                </a:cubicBezTo>
                <a:cubicBezTo>
                  <a:pt x="84" y="309"/>
                  <a:pt x="86" y="339"/>
                  <a:pt x="78" y="361"/>
                </a:cubicBezTo>
                <a:close/>
                <a:moveTo>
                  <a:pt x="16" y="371"/>
                </a:moveTo>
                <a:cubicBezTo>
                  <a:pt x="27" y="388"/>
                  <a:pt x="40" y="388"/>
                  <a:pt x="44" y="383"/>
                </a:cubicBezTo>
                <a:cubicBezTo>
                  <a:pt x="48" y="378"/>
                  <a:pt x="49" y="364"/>
                  <a:pt x="39" y="347"/>
                </a:cubicBezTo>
                <a:cubicBezTo>
                  <a:pt x="26" y="325"/>
                  <a:pt x="2" y="308"/>
                  <a:pt x="2" y="308"/>
                </a:cubicBezTo>
                <a:cubicBezTo>
                  <a:pt x="1" y="308"/>
                  <a:pt x="0" y="347"/>
                  <a:pt x="16" y="371"/>
                </a:cubicBezTo>
                <a:close/>
                <a:moveTo>
                  <a:pt x="156" y="536"/>
                </a:moveTo>
                <a:cubicBezTo>
                  <a:pt x="161" y="554"/>
                  <a:pt x="154" y="564"/>
                  <a:pt x="148" y="565"/>
                </a:cubicBezTo>
                <a:cubicBezTo>
                  <a:pt x="142" y="565"/>
                  <a:pt x="128" y="556"/>
                  <a:pt x="124" y="536"/>
                </a:cubicBezTo>
                <a:cubicBezTo>
                  <a:pt x="118" y="510"/>
                  <a:pt x="133" y="486"/>
                  <a:pt x="133" y="486"/>
                </a:cubicBezTo>
                <a:cubicBezTo>
                  <a:pt x="132" y="486"/>
                  <a:pt x="150" y="511"/>
                  <a:pt x="156" y="536"/>
                </a:cubicBezTo>
                <a:close/>
                <a:moveTo>
                  <a:pt x="108" y="576"/>
                </a:moveTo>
                <a:cubicBezTo>
                  <a:pt x="127" y="586"/>
                  <a:pt x="138" y="579"/>
                  <a:pt x="139" y="573"/>
                </a:cubicBezTo>
                <a:cubicBezTo>
                  <a:pt x="140" y="567"/>
                  <a:pt x="132" y="553"/>
                  <a:pt x="115" y="543"/>
                </a:cubicBezTo>
                <a:cubicBezTo>
                  <a:pt x="91" y="530"/>
                  <a:pt x="62" y="528"/>
                  <a:pt x="62" y="528"/>
                </a:cubicBezTo>
                <a:cubicBezTo>
                  <a:pt x="61" y="528"/>
                  <a:pt x="81" y="563"/>
                  <a:pt x="108" y="576"/>
                </a:cubicBezTo>
                <a:close/>
                <a:moveTo>
                  <a:pt x="205" y="583"/>
                </a:moveTo>
                <a:cubicBezTo>
                  <a:pt x="213" y="600"/>
                  <a:pt x="209" y="612"/>
                  <a:pt x="203" y="614"/>
                </a:cubicBezTo>
                <a:cubicBezTo>
                  <a:pt x="197" y="615"/>
                  <a:pt x="181" y="608"/>
                  <a:pt x="172" y="589"/>
                </a:cubicBezTo>
                <a:cubicBezTo>
                  <a:pt x="161" y="564"/>
                  <a:pt x="171" y="537"/>
                  <a:pt x="171" y="537"/>
                </a:cubicBezTo>
                <a:cubicBezTo>
                  <a:pt x="170" y="538"/>
                  <a:pt x="193" y="560"/>
                  <a:pt x="205" y="583"/>
                </a:cubicBezTo>
                <a:close/>
                <a:moveTo>
                  <a:pt x="165" y="632"/>
                </a:moveTo>
                <a:cubicBezTo>
                  <a:pt x="187" y="639"/>
                  <a:pt x="196" y="630"/>
                  <a:pt x="196" y="624"/>
                </a:cubicBezTo>
                <a:cubicBezTo>
                  <a:pt x="195" y="617"/>
                  <a:pt x="184" y="604"/>
                  <a:pt x="165" y="598"/>
                </a:cubicBezTo>
                <a:cubicBezTo>
                  <a:pt x="138" y="589"/>
                  <a:pt x="109" y="592"/>
                  <a:pt x="109" y="592"/>
                </a:cubicBezTo>
                <a:cubicBezTo>
                  <a:pt x="108" y="592"/>
                  <a:pt x="135" y="624"/>
                  <a:pt x="165" y="632"/>
                </a:cubicBezTo>
                <a:close/>
                <a:moveTo>
                  <a:pt x="143" y="30"/>
                </a:moveTo>
                <a:cubicBezTo>
                  <a:pt x="127" y="46"/>
                  <a:pt x="128" y="61"/>
                  <a:pt x="132" y="65"/>
                </a:cubicBezTo>
                <a:cubicBezTo>
                  <a:pt x="137" y="68"/>
                  <a:pt x="151" y="66"/>
                  <a:pt x="165" y="51"/>
                </a:cubicBezTo>
                <a:cubicBezTo>
                  <a:pt x="184" y="31"/>
                  <a:pt x="200" y="1"/>
                  <a:pt x="200" y="1"/>
                </a:cubicBezTo>
                <a:cubicBezTo>
                  <a:pt x="201" y="0"/>
                  <a:pt x="165" y="8"/>
                  <a:pt x="143" y="30"/>
                </a:cubicBezTo>
                <a:close/>
                <a:moveTo>
                  <a:pt x="783" y="118"/>
                </a:moveTo>
                <a:cubicBezTo>
                  <a:pt x="799" y="127"/>
                  <a:pt x="811" y="124"/>
                  <a:pt x="813" y="118"/>
                </a:cubicBezTo>
                <a:cubicBezTo>
                  <a:pt x="816" y="112"/>
                  <a:pt x="811" y="97"/>
                  <a:pt x="794" y="87"/>
                </a:cubicBezTo>
                <a:cubicBezTo>
                  <a:pt x="770" y="74"/>
                  <a:pt x="742" y="81"/>
                  <a:pt x="742" y="81"/>
                </a:cubicBezTo>
                <a:cubicBezTo>
                  <a:pt x="743" y="81"/>
                  <a:pt x="762" y="105"/>
                  <a:pt x="783" y="118"/>
                </a:cubicBezTo>
                <a:close/>
                <a:moveTo>
                  <a:pt x="836" y="83"/>
                </a:moveTo>
                <a:cubicBezTo>
                  <a:pt x="840" y="104"/>
                  <a:pt x="830" y="112"/>
                  <a:pt x="824" y="112"/>
                </a:cubicBezTo>
                <a:cubicBezTo>
                  <a:pt x="818" y="111"/>
                  <a:pt x="807" y="100"/>
                  <a:pt x="803" y="80"/>
                </a:cubicBezTo>
                <a:cubicBezTo>
                  <a:pt x="797" y="54"/>
                  <a:pt x="803" y="25"/>
                  <a:pt x="803" y="25"/>
                </a:cubicBezTo>
                <a:cubicBezTo>
                  <a:pt x="803" y="25"/>
                  <a:pt x="832" y="55"/>
                  <a:pt x="836" y="83"/>
                </a:cubicBezTo>
                <a:close/>
                <a:moveTo>
                  <a:pt x="814" y="175"/>
                </a:moveTo>
                <a:cubicBezTo>
                  <a:pt x="827" y="187"/>
                  <a:pt x="840" y="185"/>
                  <a:pt x="843" y="180"/>
                </a:cubicBezTo>
                <a:cubicBezTo>
                  <a:pt x="847" y="175"/>
                  <a:pt x="844" y="159"/>
                  <a:pt x="829" y="147"/>
                </a:cubicBezTo>
                <a:cubicBezTo>
                  <a:pt x="809" y="130"/>
                  <a:pt x="781" y="132"/>
                  <a:pt x="781" y="132"/>
                </a:cubicBezTo>
                <a:cubicBezTo>
                  <a:pt x="781" y="132"/>
                  <a:pt x="795" y="159"/>
                  <a:pt x="814" y="175"/>
                </a:cubicBezTo>
                <a:close/>
                <a:moveTo>
                  <a:pt x="872" y="150"/>
                </a:moveTo>
                <a:cubicBezTo>
                  <a:pt x="872" y="171"/>
                  <a:pt x="860" y="178"/>
                  <a:pt x="855" y="176"/>
                </a:cubicBezTo>
                <a:cubicBezTo>
                  <a:pt x="848" y="174"/>
                  <a:pt x="840" y="161"/>
                  <a:pt x="840" y="142"/>
                </a:cubicBezTo>
                <a:cubicBezTo>
                  <a:pt x="839" y="115"/>
                  <a:pt x="851" y="89"/>
                  <a:pt x="851" y="89"/>
                </a:cubicBezTo>
                <a:cubicBezTo>
                  <a:pt x="851" y="88"/>
                  <a:pt x="873" y="122"/>
                  <a:pt x="872" y="150"/>
                </a:cubicBezTo>
                <a:close/>
                <a:moveTo>
                  <a:pt x="833" y="236"/>
                </a:moveTo>
                <a:cubicBezTo>
                  <a:pt x="844" y="250"/>
                  <a:pt x="856" y="250"/>
                  <a:pt x="860" y="246"/>
                </a:cubicBezTo>
                <a:cubicBezTo>
                  <a:pt x="865" y="242"/>
                  <a:pt x="866" y="226"/>
                  <a:pt x="853" y="211"/>
                </a:cubicBezTo>
                <a:cubicBezTo>
                  <a:pt x="836" y="191"/>
                  <a:pt x="808" y="188"/>
                  <a:pt x="808" y="188"/>
                </a:cubicBezTo>
                <a:cubicBezTo>
                  <a:pt x="809" y="188"/>
                  <a:pt x="818" y="217"/>
                  <a:pt x="833" y="236"/>
                </a:cubicBezTo>
                <a:close/>
                <a:moveTo>
                  <a:pt x="894" y="222"/>
                </a:moveTo>
                <a:cubicBezTo>
                  <a:pt x="890" y="242"/>
                  <a:pt x="878" y="247"/>
                  <a:pt x="873" y="244"/>
                </a:cubicBezTo>
                <a:cubicBezTo>
                  <a:pt x="867" y="241"/>
                  <a:pt x="861" y="227"/>
                  <a:pt x="864" y="208"/>
                </a:cubicBezTo>
                <a:cubicBezTo>
                  <a:pt x="869" y="182"/>
                  <a:pt x="885" y="158"/>
                  <a:pt x="886" y="158"/>
                </a:cubicBezTo>
                <a:cubicBezTo>
                  <a:pt x="886" y="158"/>
                  <a:pt x="900" y="194"/>
                  <a:pt x="894" y="222"/>
                </a:cubicBezTo>
                <a:close/>
                <a:moveTo>
                  <a:pt x="840" y="298"/>
                </a:moveTo>
                <a:cubicBezTo>
                  <a:pt x="849" y="314"/>
                  <a:pt x="861" y="317"/>
                  <a:pt x="866" y="314"/>
                </a:cubicBezTo>
                <a:cubicBezTo>
                  <a:pt x="871" y="310"/>
                  <a:pt x="875" y="294"/>
                  <a:pt x="865" y="278"/>
                </a:cubicBezTo>
                <a:cubicBezTo>
                  <a:pt x="852" y="256"/>
                  <a:pt x="825" y="247"/>
                  <a:pt x="825" y="247"/>
                </a:cubicBezTo>
                <a:cubicBezTo>
                  <a:pt x="825" y="248"/>
                  <a:pt x="829" y="277"/>
                  <a:pt x="840" y="298"/>
                </a:cubicBezTo>
                <a:close/>
                <a:moveTo>
                  <a:pt x="904" y="296"/>
                </a:moveTo>
                <a:cubicBezTo>
                  <a:pt x="896" y="315"/>
                  <a:pt x="883" y="317"/>
                  <a:pt x="878" y="314"/>
                </a:cubicBezTo>
                <a:cubicBezTo>
                  <a:pt x="873" y="310"/>
                  <a:pt x="870" y="295"/>
                  <a:pt x="876" y="277"/>
                </a:cubicBezTo>
                <a:cubicBezTo>
                  <a:pt x="885" y="253"/>
                  <a:pt x="906" y="232"/>
                  <a:pt x="906" y="232"/>
                </a:cubicBezTo>
                <a:cubicBezTo>
                  <a:pt x="907" y="232"/>
                  <a:pt x="914" y="270"/>
                  <a:pt x="904" y="296"/>
                </a:cubicBezTo>
                <a:close/>
                <a:moveTo>
                  <a:pt x="796" y="482"/>
                </a:moveTo>
                <a:cubicBezTo>
                  <a:pt x="795" y="500"/>
                  <a:pt x="804" y="509"/>
                  <a:pt x="810" y="509"/>
                </a:cubicBezTo>
                <a:cubicBezTo>
                  <a:pt x="816" y="508"/>
                  <a:pt x="828" y="496"/>
                  <a:pt x="828" y="477"/>
                </a:cubicBezTo>
                <a:cubicBezTo>
                  <a:pt x="828" y="450"/>
                  <a:pt x="810" y="429"/>
                  <a:pt x="810" y="429"/>
                </a:cubicBezTo>
                <a:cubicBezTo>
                  <a:pt x="810" y="430"/>
                  <a:pt x="798" y="457"/>
                  <a:pt x="796" y="482"/>
                </a:cubicBezTo>
                <a:close/>
                <a:moveTo>
                  <a:pt x="851" y="513"/>
                </a:moveTo>
                <a:cubicBezTo>
                  <a:pt x="834" y="526"/>
                  <a:pt x="822" y="521"/>
                  <a:pt x="820" y="515"/>
                </a:cubicBezTo>
                <a:cubicBezTo>
                  <a:pt x="818" y="509"/>
                  <a:pt x="823" y="494"/>
                  <a:pt x="838" y="482"/>
                </a:cubicBezTo>
                <a:cubicBezTo>
                  <a:pt x="859" y="465"/>
                  <a:pt x="887" y="458"/>
                  <a:pt x="887" y="458"/>
                </a:cubicBezTo>
                <a:cubicBezTo>
                  <a:pt x="887" y="458"/>
                  <a:pt x="874" y="495"/>
                  <a:pt x="851" y="513"/>
                </a:cubicBezTo>
                <a:close/>
                <a:moveTo>
                  <a:pt x="822" y="423"/>
                </a:moveTo>
                <a:cubicBezTo>
                  <a:pt x="825" y="441"/>
                  <a:pt x="835" y="448"/>
                  <a:pt x="841" y="447"/>
                </a:cubicBezTo>
                <a:cubicBezTo>
                  <a:pt x="847" y="445"/>
                  <a:pt x="856" y="432"/>
                  <a:pt x="852" y="413"/>
                </a:cubicBezTo>
                <a:cubicBezTo>
                  <a:pt x="848" y="387"/>
                  <a:pt x="826" y="370"/>
                  <a:pt x="826" y="370"/>
                </a:cubicBezTo>
                <a:cubicBezTo>
                  <a:pt x="826" y="370"/>
                  <a:pt x="819" y="399"/>
                  <a:pt x="822" y="423"/>
                </a:cubicBezTo>
                <a:close/>
                <a:moveTo>
                  <a:pt x="882" y="443"/>
                </a:moveTo>
                <a:cubicBezTo>
                  <a:pt x="868" y="459"/>
                  <a:pt x="855" y="456"/>
                  <a:pt x="852" y="451"/>
                </a:cubicBezTo>
                <a:cubicBezTo>
                  <a:pt x="849" y="445"/>
                  <a:pt x="851" y="430"/>
                  <a:pt x="863" y="416"/>
                </a:cubicBezTo>
                <a:cubicBezTo>
                  <a:pt x="880" y="396"/>
                  <a:pt x="907" y="384"/>
                  <a:pt x="907" y="384"/>
                </a:cubicBezTo>
                <a:cubicBezTo>
                  <a:pt x="907" y="384"/>
                  <a:pt x="901" y="423"/>
                  <a:pt x="882" y="443"/>
                </a:cubicBezTo>
                <a:close/>
                <a:moveTo>
                  <a:pt x="837" y="361"/>
                </a:moveTo>
                <a:cubicBezTo>
                  <a:pt x="843" y="379"/>
                  <a:pt x="854" y="384"/>
                  <a:pt x="859" y="381"/>
                </a:cubicBezTo>
                <a:cubicBezTo>
                  <a:pt x="865" y="378"/>
                  <a:pt x="871" y="364"/>
                  <a:pt x="865" y="346"/>
                </a:cubicBezTo>
                <a:cubicBezTo>
                  <a:pt x="856" y="321"/>
                  <a:pt x="831" y="308"/>
                  <a:pt x="831" y="309"/>
                </a:cubicBezTo>
                <a:cubicBezTo>
                  <a:pt x="831" y="309"/>
                  <a:pt x="829" y="339"/>
                  <a:pt x="837" y="361"/>
                </a:cubicBezTo>
                <a:close/>
                <a:moveTo>
                  <a:pt x="899" y="371"/>
                </a:moveTo>
                <a:cubicBezTo>
                  <a:pt x="888" y="388"/>
                  <a:pt x="875" y="388"/>
                  <a:pt x="872" y="383"/>
                </a:cubicBezTo>
                <a:cubicBezTo>
                  <a:pt x="867" y="378"/>
                  <a:pt x="866" y="364"/>
                  <a:pt x="876" y="347"/>
                </a:cubicBezTo>
                <a:cubicBezTo>
                  <a:pt x="889" y="325"/>
                  <a:pt x="913" y="308"/>
                  <a:pt x="913" y="308"/>
                </a:cubicBezTo>
                <a:cubicBezTo>
                  <a:pt x="914" y="308"/>
                  <a:pt x="915" y="347"/>
                  <a:pt x="899" y="371"/>
                </a:cubicBezTo>
                <a:close/>
                <a:moveTo>
                  <a:pt x="759" y="536"/>
                </a:moveTo>
                <a:cubicBezTo>
                  <a:pt x="754" y="554"/>
                  <a:pt x="761" y="564"/>
                  <a:pt x="767" y="565"/>
                </a:cubicBezTo>
                <a:cubicBezTo>
                  <a:pt x="773" y="565"/>
                  <a:pt x="787" y="556"/>
                  <a:pt x="791" y="536"/>
                </a:cubicBezTo>
                <a:cubicBezTo>
                  <a:pt x="797" y="510"/>
                  <a:pt x="782" y="486"/>
                  <a:pt x="783" y="486"/>
                </a:cubicBezTo>
                <a:cubicBezTo>
                  <a:pt x="783" y="486"/>
                  <a:pt x="765" y="511"/>
                  <a:pt x="759" y="536"/>
                </a:cubicBezTo>
                <a:close/>
                <a:moveTo>
                  <a:pt x="807" y="576"/>
                </a:moveTo>
                <a:cubicBezTo>
                  <a:pt x="788" y="586"/>
                  <a:pt x="777" y="579"/>
                  <a:pt x="776" y="573"/>
                </a:cubicBezTo>
                <a:cubicBezTo>
                  <a:pt x="775" y="567"/>
                  <a:pt x="783" y="553"/>
                  <a:pt x="800" y="543"/>
                </a:cubicBezTo>
                <a:cubicBezTo>
                  <a:pt x="824" y="530"/>
                  <a:pt x="853" y="528"/>
                  <a:pt x="853" y="528"/>
                </a:cubicBezTo>
                <a:cubicBezTo>
                  <a:pt x="854" y="528"/>
                  <a:pt x="834" y="563"/>
                  <a:pt x="807" y="576"/>
                </a:cubicBezTo>
                <a:close/>
                <a:moveTo>
                  <a:pt x="710" y="583"/>
                </a:moveTo>
                <a:cubicBezTo>
                  <a:pt x="702" y="600"/>
                  <a:pt x="706" y="612"/>
                  <a:pt x="712" y="614"/>
                </a:cubicBezTo>
                <a:cubicBezTo>
                  <a:pt x="718" y="615"/>
                  <a:pt x="734" y="608"/>
                  <a:pt x="743" y="589"/>
                </a:cubicBezTo>
                <a:cubicBezTo>
                  <a:pt x="754" y="564"/>
                  <a:pt x="744" y="537"/>
                  <a:pt x="745" y="537"/>
                </a:cubicBezTo>
                <a:cubicBezTo>
                  <a:pt x="745" y="538"/>
                  <a:pt x="722" y="560"/>
                  <a:pt x="710" y="583"/>
                </a:cubicBezTo>
                <a:close/>
                <a:moveTo>
                  <a:pt x="750" y="632"/>
                </a:moveTo>
                <a:cubicBezTo>
                  <a:pt x="729" y="639"/>
                  <a:pt x="719" y="630"/>
                  <a:pt x="719" y="624"/>
                </a:cubicBezTo>
                <a:cubicBezTo>
                  <a:pt x="720" y="617"/>
                  <a:pt x="731" y="604"/>
                  <a:pt x="750" y="598"/>
                </a:cubicBezTo>
                <a:cubicBezTo>
                  <a:pt x="777" y="589"/>
                  <a:pt x="806" y="592"/>
                  <a:pt x="806" y="592"/>
                </a:cubicBezTo>
                <a:cubicBezTo>
                  <a:pt x="807" y="592"/>
                  <a:pt x="780" y="624"/>
                  <a:pt x="750" y="632"/>
                </a:cubicBezTo>
                <a:close/>
                <a:moveTo>
                  <a:pt x="772" y="30"/>
                </a:moveTo>
                <a:cubicBezTo>
                  <a:pt x="788" y="46"/>
                  <a:pt x="787" y="61"/>
                  <a:pt x="783" y="65"/>
                </a:cubicBezTo>
                <a:cubicBezTo>
                  <a:pt x="778" y="68"/>
                  <a:pt x="764" y="66"/>
                  <a:pt x="750" y="51"/>
                </a:cubicBezTo>
                <a:cubicBezTo>
                  <a:pt x="731" y="31"/>
                  <a:pt x="715" y="1"/>
                  <a:pt x="715" y="1"/>
                </a:cubicBezTo>
                <a:cubicBezTo>
                  <a:pt x="714" y="0"/>
                  <a:pt x="750" y="8"/>
                  <a:pt x="772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altLang="zh-CN" sz="360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Contents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9701" y="123062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+mj-ea"/>
                <a:ea typeface="+mj-ea"/>
              </a:rPr>
              <a:t>１</a:t>
            </a:r>
          </a:p>
        </p:txBody>
      </p:sp>
      <p:sp>
        <p:nvSpPr>
          <p:cNvPr id="20" name="TextBox 12"/>
          <p:cNvSpPr txBox="1"/>
          <p:nvPr/>
        </p:nvSpPr>
        <p:spPr>
          <a:xfrm>
            <a:off x="2028838" y="3272372"/>
            <a:ext cx="813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828649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3124006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YouTube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Freeform 21"/>
          <p:cNvSpPr>
            <a:spLocks noEditPoints="1"/>
          </p:cNvSpPr>
          <p:nvPr/>
        </p:nvSpPr>
        <p:spPr bwMode="auto">
          <a:xfrm>
            <a:off x="5614986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5" name="TextBox 44"/>
          <p:cNvSpPr txBox="1"/>
          <p:nvPr/>
        </p:nvSpPr>
        <p:spPr>
          <a:xfrm>
            <a:off x="5910343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6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72422" y="50769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/>
                </a:solidFill>
              </a:rPr>
              <a:t>1.1 Background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E46B42E5-41ED-D148-B348-C34F72905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6" y="1916833"/>
            <a:ext cx="4860312" cy="30243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5B389E-4B0C-9745-9656-68B75AF6547B}"/>
              </a:ext>
            </a:extLst>
          </p:cNvPr>
          <p:cNvSpPr txBox="1"/>
          <p:nvPr/>
        </p:nvSpPr>
        <p:spPr>
          <a:xfrm>
            <a:off x="6097290" y="2830135"/>
            <a:ext cx="5430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 YouTube's sophisticated creators' channels are already booming, many new YouTube creators are facing difficulties getting off to a start.  a platform, we're thinking about how we can get new YouTubers to quickly build their own new channels and attract more views.</a:t>
            </a:r>
            <a:endParaRPr lang="zh-C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49183F3-0D91-724B-A0C8-12AD6F0592E7}"/>
              </a:ext>
            </a:extLst>
          </p:cNvPr>
          <p:cNvSpPr>
            <a:spLocks noEditPoints="1"/>
          </p:cNvSpPr>
          <p:nvPr/>
        </p:nvSpPr>
        <p:spPr bwMode="auto">
          <a:xfrm>
            <a:off x="6136357" y="2461437"/>
            <a:ext cx="676788" cy="425076"/>
          </a:xfrm>
          <a:custGeom>
            <a:avLst/>
            <a:gdLst>
              <a:gd name="T0" fmla="*/ 79 w 1051"/>
              <a:gd name="T1" fmla="*/ 281 h 660"/>
              <a:gd name="T2" fmla="*/ 111 w 1051"/>
              <a:gd name="T3" fmla="*/ 248 h 660"/>
              <a:gd name="T4" fmla="*/ 81 w 1051"/>
              <a:gd name="T5" fmla="*/ 202 h 660"/>
              <a:gd name="T6" fmla="*/ 77 w 1051"/>
              <a:gd name="T7" fmla="*/ 174 h 660"/>
              <a:gd name="T8" fmla="*/ 81 w 1051"/>
              <a:gd name="T9" fmla="*/ 171 h 660"/>
              <a:gd name="T10" fmla="*/ 211 w 1051"/>
              <a:gd name="T11" fmla="*/ 92 h 660"/>
              <a:gd name="T12" fmla="*/ 235 w 1051"/>
              <a:gd name="T13" fmla="*/ 172 h 660"/>
              <a:gd name="T14" fmla="*/ 238 w 1051"/>
              <a:gd name="T15" fmla="*/ 177 h 660"/>
              <a:gd name="T16" fmla="*/ 224 w 1051"/>
              <a:gd name="T17" fmla="*/ 214 h 660"/>
              <a:gd name="T18" fmla="*/ 219 w 1051"/>
              <a:gd name="T19" fmla="*/ 277 h 660"/>
              <a:gd name="T20" fmla="*/ 272 w 1051"/>
              <a:gd name="T21" fmla="*/ 280 h 660"/>
              <a:gd name="T22" fmla="*/ 298 w 1051"/>
              <a:gd name="T23" fmla="*/ 249 h 660"/>
              <a:gd name="T24" fmla="*/ 370 w 1051"/>
              <a:gd name="T25" fmla="*/ 211 h 660"/>
              <a:gd name="T26" fmla="*/ 318 w 1051"/>
              <a:gd name="T27" fmla="*/ 177 h 660"/>
              <a:gd name="T28" fmla="*/ 462 w 1051"/>
              <a:gd name="T29" fmla="*/ 47 h 660"/>
              <a:gd name="T30" fmla="*/ 461 w 1051"/>
              <a:gd name="T31" fmla="*/ 178 h 660"/>
              <a:gd name="T32" fmla="*/ 442 w 1051"/>
              <a:gd name="T33" fmla="*/ 237 h 660"/>
              <a:gd name="T34" fmla="*/ 512 w 1051"/>
              <a:gd name="T35" fmla="*/ 256 h 660"/>
              <a:gd name="T36" fmla="*/ 568 w 1051"/>
              <a:gd name="T37" fmla="*/ 189 h 660"/>
              <a:gd name="T38" fmla="*/ 598 w 1051"/>
              <a:gd name="T39" fmla="*/ 159 h 660"/>
              <a:gd name="T40" fmla="*/ 570 w 1051"/>
              <a:gd name="T41" fmla="*/ 118 h 660"/>
              <a:gd name="T42" fmla="*/ 567 w 1051"/>
              <a:gd name="T43" fmla="*/ 93 h 660"/>
              <a:gd name="T44" fmla="*/ 571 w 1051"/>
              <a:gd name="T45" fmla="*/ 90 h 660"/>
              <a:gd name="T46" fmla="*/ 687 w 1051"/>
              <a:gd name="T47" fmla="*/ 19 h 660"/>
              <a:gd name="T48" fmla="*/ 709 w 1051"/>
              <a:gd name="T49" fmla="*/ 91 h 660"/>
              <a:gd name="T50" fmla="*/ 712 w 1051"/>
              <a:gd name="T51" fmla="*/ 95 h 660"/>
              <a:gd name="T52" fmla="*/ 699 w 1051"/>
              <a:gd name="T53" fmla="*/ 129 h 660"/>
              <a:gd name="T54" fmla="*/ 694 w 1051"/>
              <a:gd name="T55" fmla="*/ 185 h 660"/>
              <a:gd name="T56" fmla="*/ 742 w 1051"/>
              <a:gd name="T57" fmla="*/ 188 h 660"/>
              <a:gd name="T58" fmla="*/ 512 w 1051"/>
              <a:gd name="T59" fmla="*/ 432 h 660"/>
              <a:gd name="T60" fmla="*/ 0 w 1051"/>
              <a:gd name="T61" fmla="*/ 473 h 660"/>
              <a:gd name="T62" fmla="*/ 16 w 1051"/>
              <a:gd name="T63" fmla="*/ 520 h 660"/>
              <a:gd name="T64" fmla="*/ 82 w 1051"/>
              <a:gd name="T65" fmla="*/ 640 h 660"/>
              <a:gd name="T66" fmla="*/ 492 w 1051"/>
              <a:gd name="T67" fmla="*/ 635 h 660"/>
              <a:gd name="T68" fmla="*/ 574 w 1051"/>
              <a:gd name="T69" fmla="*/ 625 h 660"/>
              <a:gd name="T70" fmla="*/ 971 w 1051"/>
              <a:gd name="T71" fmla="*/ 369 h 660"/>
              <a:gd name="T72" fmla="*/ 769 w 1051"/>
              <a:gd name="T73" fmla="*/ 171 h 660"/>
              <a:gd name="T74" fmla="*/ 516 w 1051"/>
              <a:gd name="T75" fmla="*/ 491 h 660"/>
              <a:gd name="T76" fmla="*/ 300 w 1051"/>
              <a:gd name="T77" fmla="*/ 366 h 660"/>
              <a:gd name="T78" fmla="*/ 16 w 1051"/>
              <a:gd name="T79" fmla="*/ 52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51" h="660">
                <a:moveTo>
                  <a:pt x="44" y="282"/>
                </a:moveTo>
                <a:cubicBezTo>
                  <a:pt x="57" y="282"/>
                  <a:pt x="68" y="282"/>
                  <a:pt x="79" y="281"/>
                </a:cubicBezTo>
                <a:cubicBezTo>
                  <a:pt x="89" y="282"/>
                  <a:pt x="96" y="280"/>
                  <a:pt x="102" y="274"/>
                </a:cubicBezTo>
                <a:cubicBezTo>
                  <a:pt x="106" y="267"/>
                  <a:pt x="109" y="259"/>
                  <a:pt x="111" y="248"/>
                </a:cubicBezTo>
                <a:cubicBezTo>
                  <a:pt x="103" y="239"/>
                  <a:pt x="96" y="228"/>
                  <a:pt x="92" y="215"/>
                </a:cubicBezTo>
                <a:cubicBezTo>
                  <a:pt x="87" y="212"/>
                  <a:pt x="83" y="208"/>
                  <a:pt x="81" y="202"/>
                </a:cubicBezTo>
                <a:cubicBezTo>
                  <a:pt x="78" y="196"/>
                  <a:pt x="77" y="187"/>
                  <a:pt x="77" y="177"/>
                </a:cubicBezTo>
                <a:lnTo>
                  <a:pt x="77" y="174"/>
                </a:lnTo>
                <a:lnTo>
                  <a:pt x="80" y="172"/>
                </a:lnTo>
                <a:cubicBezTo>
                  <a:pt x="80" y="172"/>
                  <a:pt x="81" y="172"/>
                  <a:pt x="81" y="171"/>
                </a:cubicBezTo>
                <a:cubicBezTo>
                  <a:pt x="75" y="129"/>
                  <a:pt x="80" y="110"/>
                  <a:pt x="99" y="95"/>
                </a:cubicBezTo>
                <a:cubicBezTo>
                  <a:pt x="127" y="71"/>
                  <a:pt x="182" y="71"/>
                  <a:pt x="211" y="92"/>
                </a:cubicBezTo>
                <a:cubicBezTo>
                  <a:pt x="230" y="107"/>
                  <a:pt x="238" y="132"/>
                  <a:pt x="232" y="170"/>
                </a:cubicBezTo>
                <a:cubicBezTo>
                  <a:pt x="233" y="171"/>
                  <a:pt x="234" y="172"/>
                  <a:pt x="235" y="172"/>
                </a:cubicBezTo>
                <a:lnTo>
                  <a:pt x="238" y="174"/>
                </a:lnTo>
                <a:lnTo>
                  <a:pt x="238" y="177"/>
                </a:lnTo>
                <a:cubicBezTo>
                  <a:pt x="238" y="187"/>
                  <a:pt x="237" y="195"/>
                  <a:pt x="234" y="202"/>
                </a:cubicBezTo>
                <a:cubicBezTo>
                  <a:pt x="232" y="207"/>
                  <a:pt x="229" y="212"/>
                  <a:pt x="224" y="214"/>
                </a:cubicBezTo>
                <a:cubicBezTo>
                  <a:pt x="220" y="227"/>
                  <a:pt x="214" y="237"/>
                  <a:pt x="206" y="246"/>
                </a:cubicBezTo>
                <a:cubicBezTo>
                  <a:pt x="208" y="260"/>
                  <a:pt x="212" y="270"/>
                  <a:pt x="219" y="277"/>
                </a:cubicBezTo>
                <a:cubicBezTo>
                  <a:pt x="224" y="280"/>
                  <a:pt x="231" y="280"/>
                  <a:pt x="240" y="280"/>
                </a:cubicBezTo>
                <a:cubicBezTo>
                  <a:pt x="250" y="280"/>
                  <a:pt x="260" y="280"/>
                  <a:pt x="272" y="280"/>
                </a:cubicBezTo>
                <a:cubicBezTo>
                  <a:pt x="276" y="284"/>
                  <a:pt x="281" y="291"/>
                  <a:pt x="285" y="300"/>
                </a:cubicBezTo>
                <a:cubicBezTo>
                  <a:pt x="288" y="276"/>
                  <a:pt x="292" y="256"/>
                  <a:pt x="298" y="249"/>
                </a:cubicBezTo>
                <a:cubicBezTo>
                  <a:pt x="302" y="240"/>
                  <a:pt x="356" y="237"/>
                  <a:pt x="364" y="237"/>
                </a:cubicBezTo>
                <a:cubicBezTo>
                  <a:pt x="366" y="228"/>
                  <a:pt x="369" y="220"/>
                  <a:pt x="370" y="211"/>
                </a:cubicBezTo>
                <a:cubicBezTo>
                  <a:pt x="358" y="203"/>
                  <a:pt x="349" y="191"/>
                  <a:pt x="344" y="178"/>
                </a:cubicBezTo>
                <a:cubicBezTo>
                  <a:pt x="338" y="177"/>
                  <a:pt x="323" y="178"/>
                  <a:pt x="318" y="177"/>
                </a:cubicBezTo>
                <a:cubicBezTo>
                  <a:pt x="310" y="132"/>
                  <a:pt x="321" y="65"/>
                  <a:pt x="339" y="50"/>
                </a:cubicBezTo>
                <a:cubicBezTo>
                  <a:pt x="367" y="28"/>
                  <a:pt x="434" y="27"/>
                  <a:pt x="462" y="47"/>
                </a:cubicBezTo>
                <a:cubicBezTo>
                  <a:pt x="482" y="62"/>
                  <a:pt x="495" y="134"/>
                  <a:pt x="488" y="175"/>
                </a:cubicBezTo>
                <a:cubicBezTo>
                  <a:pt x="485" y="177"/>
                  <a:pt x="465" y="176"/>
                  <a:pt x="461" y="178"/>
                </a:cubicBezTo>
                <a:cubicBezTo>
                  <a:pt x="455" y="191"/>
                  <a:pt x="446" y="202"/>
                  <a:pt x="433" y="211"/>
                </a:cubicBezTo>
                <a:cubicBezTo>
                  <a:pt x="436" y="224"/>
                  <a:pt x="438" y="229"/>
                  <a:pt x="442" y="237"/>
                </a:cubicBezTo>
                <a:cubicBezTo>
                  <a:pt x="450" y="237"/>
                  <a:pt x="504" y="240"/>
                  <a:pt x="508" y="249"/>
                </a:cubicBezTo>
                <a:cubicBezTo>
                  <a:pt x="509" y="251"/>
                  <a:pt x="510" y="253"/>
                  <a:pt x="512" y="256"/>
                </a:cubicBezTo>
                <a:cubicBezTo>
                  <a:pt x="518" y="225"/>
                  <a:pt x="526" y="199"/>
                  <a:pt x="537" y="189"/>
                </a:cubicBezTo>
                <a:cubicBezTo>
                  <a:pt x="548" y="189"/>
                  <a:pt x="559" y="189"/>
                  <a:pt x="568" y="189"/>
                </a:cubicBezTo>
                <a:cubicBezTo>
                  <a:pt x="577" y="190"/>
                  <a:pt x="584" y="188"/>
                  <a:pt x="589" y="182"/>
                </a:cubicBezTo>
                <a:cubicBezTo>
                  <a:pt x="593" y="176"/>
                  <a:pt x="596" y="169"/>
                  <a:pt x="598" y="159"/>
                </a:cubicBezTo>
                <a:cubicBezTo>
                  <a:pt x="590" y="151"/>
                  <a:pt x="584" y="141"/>
                  <a:pt x="580" y="129"/>
                </a:cubicBezTo>
                <a:cubicBezTo>
                  <a:pt x="576" y="127"/>
                  <a:pt x="572" y="123"/>
                  <a:pt x="570" y="118"/>
                </a:cubicBezTo>
                <a:cubicBezTo>
                  <a:pt x="568" y="112"/>
                  <a:pt x="567" y="104"/>
                  <a:pt x="567" y="95"/>
                </a:cubicBezTo>
                <a:lnTo>
                  <a:pt x="567" y="93"/>
                </a:lnTo>
                <a:lnTo>
                  <a:pt x="569" y="91"/>
                </a:lnTo>
                <a:cubicBezTo>
                  <a:pt x="570" y="91"/>
                  <a:pt x="570" y="90"/>
                  <a:pt x="571" y="90"/>
                </a:cubicBezTo>
                <a:cubicBezTo>
                  <a:pt x="565" y="52"/>
                  <a:pt x="570" y="35"/>
                  <a:pt x="586" y="21"/>
                </a:cubicBezTo>
                <a:cubicBezTo>
                  <a:pt x="612" y="0"/>
                  <a:pt x="661" y="0"/>
                  <a:pt x="687" y="19"/>
                </a:cubicBezTo>
                <a:cubicBezTo>
                  <a:pt x="705" y="32"/>
                  <a:pt x="711" y="55"/>
                  <a:pt x="706" y="89"/>
                </a:cubicBezTo>
                <a:cubicBezTo>
                  <a:pt x="707" y="90"/>
                  <a:pt x="708" y="90"/>
                  <a:pt x="709" y="91"/>
                </a:cubicBezTo>
                <a:lnTo>
                  <a:pt x="712" y="93"/>
                </a:lnTo>
                <a:lnTo>
                  <a:pt x="712" y="95"/>
                </a:lnTo>
                <a:cubicBezTo>
                  <a:pt x="712" y="104"/>
                  <a:pt x="711" y="112"/>
                  <a:pt x="708" y="117"/>
                </a:cubicBezTo>
                <a:cubicBezTo>
                  <a:pt x="706" y="123"/>
                  <a:pt x="703" y="126"/>
                  <a:pt x="699" y="129"/>
                </a:cubicBezTo>
                <a:cubicBezTo>
                  <a:pt x="695" y="140"/>
                  <a:pt x="690" y="150"/>
                  <a:pt x="683" y="157"/>
                </a:cubicBezTo>
                <a:cubicBezTo>
                  <a:pt x="685" y="169"/>
                  <a:pt x="688" y="179"/>
                  <a:pt x="694" y="185"/>
                </a:cubicBezTo>
                <a:cubicBezTo>
                  <a:pt x="699" y="188"/>
                  <a:pt x="706" y="188"/>
                  <a:pt x="713" y="188"/>
                </a:cubicBezTo>
                <a:cubicBezTo>
                  <a:pt x="722" y="188"/>
                  <a:pt x="732" y="188"/>
                  <a:pt x="742" y="188"/>
                </a:cubicBezTo>
                <a:cubicBezTo>
                  <a:pt x="747" y="192"/>
                  <a:pt x="752" y="202"/>
                  <a:pt x="756" y="215"/>
                </a:cubicBezTo>
                <a:lnTo>
                  <a:pt x="512" y="432"/>
                </a:lnTo>
                <a:lnTo>
                  <a:pt x="301" y="310"/>
                </a:lnTo>
                <a:lnTo>
                  <a:pt x="0" y="473"/>
                </a:lnTo>
                <a:cubicBezTo>
                  <a:pt x="1" y="427"/>
                  <a:pt x="10" y="312"/>
                  <a:pt x="44" y="282"/>
                </a:cubicBezTo>
                <a:close/>
                <a:moveTo>
                  <a:pt x="16" y="520"/>
                </a:moveTo>
                <a:lnTo>
                  <a:pt x="16" y="520"/>
                </a:lnTo>
                <a:lnTo>
                  <a:pt x="82" y="640"/>
                </a:lnTo>
                <a:lnTo>
                  <a:pt x="298" y="523"/>
                </a:lnTo>
                <a:lnTo>
                  <a:pt x="492" y="635"/>
                </a:lnTo>
                <a:lnTo>
                  <a:pt x="536" y="660"/>
                </a:lnTo>
                <a:lnTo>
                  <a:pt x="574" y="625"/>
                </a:lnTo>
                <a:lnTo>
                  <a:pt x="918" y="317"/>
                </a:lnTo>
                <a:lnTo>
                  <a:pt x="971" y="369"/>
                </a:lnTo>
                <a:lnTo>
                  <a:pt x="1051" y="96"/>
                </a:lnTo>
                <a:lnTo>
                  <a:pt x="769" y="171"/>
                </a:lnTo>
                <a:lnTo>
                  <a:pt x="820" y="221"/>
                </a:lnTo>
                <a:lnTo>
                  <a:pt x="516" y="491"/>
                </a:lnTo>
                <a:lnTo>
                  <a:pt x="333" y="386"/>
                </a:lnTo>
                <a:lnTo>
                  <a:pt x="300" y="366"/>
                </a:lnTo>
                <a:lnTo>
                  <a:pt x="266" y="385"/>
                </a:lnTo>
                <a:lnTo>
                  <a:pt x="16" y="5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C844AA-8B92-40CA-A235-0DEDAE2EBE28}"/>
              </a:ext>
            </a:extLst>
          </p:cNvPr>
          <p:cNvSpPr txBox="1"/>
          <p:nvPr/>
        </p:nvSpPr>
        <p:spPr>
          <a:xfrm>
            <a:off x="5523111" y="1529986"/>
            <a:ext cx="6153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largest and strongest UGC(User Generated Content) Internet video site in the world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1.2 Data</a:t>
            </a:r>
            <a:endParaRPr lang="zh-CN" altLang="en-US" dirty="0"/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社交网站的手机截图&#10;&#10;描述已自动生成">
            <a:extLst>
              <a:ext uri="{FF2B5EF4-FFF2-40B4-BE49-F238E27FC236}">
                <a16:creationId xmlns:a16="http://schemas.microsoft.com/office/drawing/2014/main" id="{5516433D-B6A8-2649-AC22-7AE21A2D50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15" y="1295984"/>
            <a:ext cx="8280920" cy="4796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2970190" y="3198437"/>
            <a:ext cx="6257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chemeClr val="bg1"/>
                </a:solidFill>
              </a:rPr>
              <a:t>EDA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3411361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3706718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Categories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Freeform 21"/>
          <p:cNvSpPr>
            <a:spLocks noEditPoints="1"/>
          </p:cNvSpPr>
          <p:nvPr/>
        </p:nvSpPr>
        <p:spPr bwMode="auto">
          <a:xfrm>
            <a:off x="6958813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7254170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Publishing Time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Freeform 21"/>
          <p:cNvSpPr>
            <a:spLocks noEditPoints="1"/>
          </p:cNvSpPr>
          <p:nvPr/>
        </p:nvSpPr>
        <p:spPr bwMode="auto">
          <a:xfrm>
            <a:off x="3411361" y="514644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3706718" y="5095925"/>
            <a:ext cx="28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Advanced parameters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Freeform 21"/>
          <p:cNvSpPr>
            <a:spLocks noEditPoints="1"/>
          </p:cNvSpPr>
          <p:nvPr/>
        </p:nvSpPr>
        <p:spPr bwMode="auto">
          <a:xfrm>
            <a:off x="6958813" y="514644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TextBox 48"/>
          <p:cNvSpPr txBox="1"/>
          <p:nvPr/>
        </p:nvSpPr>
        <p:spPr>
          <a:xfrm>
            <a:off x="7254170" y="5095925"/>
            <a:ext cx="26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Descriptive indicators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1617130" y="605346"/>
            <a:ext cx="900100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 2.1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Influential creators</a:t>
            </a:r>
            <a:endParaRPr lang="zh-CN" altLang="en-US" dirty="0"/>
          </a:p>
        </p:txBody>
      </p:sp>
      <p:grpSp>
        <p:nvGrpSpPr>
          <p:cNvPr id="25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24C95572-5311-834A-AB12-6C68D0FF0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1" y="1772816"/>
            <a:ext cx="5467687" cy="36451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85AA07-94E4-0341-A0A0-768A59C17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04" y="1785755"/>
            <a:ext cx="5467686" cy="36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222913" y="549999"/>
            <a:ext cx="574875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altLang="zh-CN" dirty="0"/>
              <a:t>Publishing time</a:t>
            </a:r>
            <a:endParaRPr lang="zh-CN" altLang="en-US" dirty="0"/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0E4D3FFA-AF62-6B4B-8166-5C043046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65" y="1670960"/>
            <a:ext cx="6725041" cy="4138411"/>
          </a:xfrm>
          <a:prstGeom prst="rect">
            <a:avLst/>
          </a:prstGeom>
        </p:spPr>
      </p:pic>
      <p:pic>
        <p:nvPicPr>
          <p:cNvPr id="2" name="图片 1" descr="图片包含 游戏机, 画&#10;&#10;描述已自动生成">
            <a:extLst>
              <a:ext uri="{FF2B5EF4-FFF2-40B4-BE49-F238E27FC236}">
                <a16:creationId xmlns:a16="http://schemas.microsoft.com/office/drawing/2014/main" id="{7AF3080C-3EA7-4C09-8695-2862FDC0F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1626460"/>
            <a:ext cx="4392488" cy="4227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2.3 Video</a:t>
            </a:r>
            <a:r>
              <a:rPr lang="zh-CN" altLang="en-US" dirty="0"/>
              <a:t> </a:t>
            </a:r>
            <a:r>
              <a:rPr lang="en-US" altLang="zh-CN" dirty="0"/>
              <a:t>Tile</a:t>
            </a:r>
            <a:endParaRPr lang="zh-CN" altLang="en-US" dirty="0"/>
          </a:p>
        </p:txBody>
      </p:sp>
      <p:grpSp>
        <p:nvGrpSpPr>
          <p:cNvPr id="2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0" name="图片 19" descr="图片包含 游戏机, 画, 桌子&#10;&#10;描述已自动生成">
            <a:extLst>
              <a:ext uri="{FF2B5EF4-FFF2-40B4-BE49-F238E27FC236}">
                <a16:creationId xmlns:a16="http://schemas.microsoft.com/office/drawing/2014/main" id="{245403CE-EA64-264D-965A-DE7C1B1A3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00" y="1326669"/>
            <a:ext cx="5417127" cy="4892120"/>
          </a:xfrm>
          <a:prstGeom prst="rect">
            <a:avLst/>
          </a:prstGeom>
        </p:spPr>
      </p:pic>
      <p:pic>
        <p:nvPicPr>
          <p:cNvPr id="25" name="图片 24" descr="墙上贴着许多海报&#10;&#10;描述已自动生成">
            <a:extLst>
              <a:ext uri="{FF2B5EF4-FFF2-40B4-BE49-F238E27FC236}">
                <a16:creationId xmlns:a16="http://schemas.microsoft.com/office/drawing/2014/main" id="{6A1AA8F8-CCC1-0B49-97DE-88A7A6FC8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28" y="1389356"/>
            <a:ext cx="3820495" cy="1960114"/>
          </a:xfrm>
          <a:prstGeom prst="rect">
            <a:avLst/>
          </a:prstGeom>
        </p:spPr>
      </p:pic>
      <p:pic>
        <p:nvPicPr>
          <p:cNvPr id="26" name="图片 25" descr="报纸上的文字&#10;&#10;描述已自动生成">
            <a:extLst>
              <a:ext uri="{FF2B5EF4-FFF2-40B4-BE49-F238E27FC236}">
                <a16:creationId xmlns:a16="http://schemas.microsoft.com/office/drawing/2014/main" id="{F0359DDF-6A76-744F-AC0C-A06E550DE8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1"/>
          <a:stretch/>
        </p:blipFill>
        <p:spPr>
          <a:xfrm>
            <a:off x="6975671" y="3349470"/>
            <a:ext cx="3808699" cy="2759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自定义 33">
      <a:dk1>
        <a:srgbClr val="E11F28"/>
      </a:dk1>
      <a:lt1>
        <a:srgbClr val="40474D"/>
      </a:lt1>
      <a:dk2>
        <a:srgbClr val="F4F4F4"/>
      </a:dk2>
      <a:lt2>
        <a:srgbClr val="FFFFFF"/>
      </a:lt2>
      <a:accent1>
        <a:srgbClr val="40474D"/>
      </a:accent1>
      <a:accent2>
        <a:srgbClr val="E11F28"/>
      </a:accent2>
      <a:accent3>
        <a:srgbClr val="E6E6E6"/>
      </a:accent3>
      <a:accent4>
        <a:srgbClr val="C2C1C1"/>
      </a:accent4>
      <a:accent5>
        <a:srgbClr val="E11F28"/>
      </a:accent5>
      <a:accent6>
        <a:srgbClr val="40474D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254</Words>
  <Application>Microsoft Office PowerPoint</Application>
  <PresentationFormat>自定义</PresentationFormat>
  <Paragraphs>80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微软雅黑</vt:lpstr>
      <vt:lpstr>微软雅黑</vt:lpstr>
      <vt:lpstr>Arial</vt:lpstr>
      <vt:lpstr>Calibri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zhao yf</cp:lastModifiedBy>
  <cp:revision>634</cp:revision>
  <dcterms:created xsi:type="dcterms:W3CDTF">2013-01-25T01:44:00Z</dcterms:created>
  <dcterms:modified xsi:type="dcterms:W3CDTF">2020-09-24T07:44:28Z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