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60" r:id="rId7"/>
    <p:sldId id="259" r:id="rId8"/>
    <p:sldId id="267" r:id="rId9"/>
    <p:sldId id="262" r:id="rId10"/>
    <p:sldId id="263" r:id="rId11"/>
    <p:sldId id="264" r:id="rId12"/>
    <p:sldId id="266" r:id="rId13"/>
    <p:sldId id="268" r:id="rId14"/>
    <p:sldId id="269" r:id="rId15"/>
    <p:sldId id="270" r:id="rId16"/>
    <p:sldId id="271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本质上，webpack 是一个现代 JavaScript 应用程序的静态模块打包器(module bundler)。</a:t>
            </a:r>
            <a:endParaRPr lang="zh-CN" altLang="en-US"/>
          </a:p>
          <a:p>
            <a:r>
              <a:rPr lang="zh-CN" altLang="en-US"/>
              <a:t>当 webpack 处理应用程序时，它会递归地构建一个依赖关系图(dependency graph)，其中包含应用程序需要的每个模块，然后将所有这些模块打包成一个或多个 bundle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入口(entry)</a:t>
            </a:r>
            <a:endParaRPr lang="en-US" altLang="zh-CN"/>
          </a:p>
          <a:p>
            <a:r>
              <a:rPr lang="en-US" altLang="zh-CN"/>
              <a:t>输出(output)</a:t>
            </a:r>
            <a:endParaRPr lang="en-US" altLang="zh-CN"/>
          </a:p>
          <a:p>
            <a:r>
              <a:rPr lang="en-US" altLang="zh-CN"/>
              <a:t>loader</a:t>
            </a:r>
            <a:endParaRPr lang="en-US" altLang="zh-CN"/>
          </a:p>
          <a:p>
            <a:r>
              <a:rPr lang="en-US" altLang="zh-CN"/>
              <a:t>插件(plugins)</a:t>
            </a:r>
            <a:endParaRPr lang="en-US" altLang="zh-CN"/>
          </a:p>
          <a:p>
            <a:r>
              <a:rPr lang="en-US" altLang="zh-CN"/>
              <a:t>You can log in to the official website to learn more about webpack if you need.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You can install the latest version or the specified version.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You can install the latest version or the specified version.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First, we create</a:t>
            </a:r>
            <a:r>
              <a:rPr lang="en-US" altLang="zh-CN"/>
              <a:t> 1 index.</a:t>
            </a:r>
            <a:r>
              <a:rPr lang="en-US"/>
              <a:t>html and </a:t>
            </a:r>
            <a:r>
              <a:rPr lang="en-US" altLang="zh-CN"/>
              <a:t>2 </a:t>
            </a:r>
            <a:r>
              <a:rPr lang="zh-CN" altLang="en-US"/>
              <a:t>test</a:t>
            </a:r>
            <a:r>
              <a:rPr lang="en-US" altLang="zh-CN"/>
              <a:t> demo</a:t>
            </a:r>
            <a:r>
              <a:rPr lang="zh-CN" altLang="en-US"/>
              <a:t> files</a:t>
            </a:r>
            <a:r>
              <a:rPr lang="en-US" altLang="zh-CN"/>
              <a:t>, index.js and main.js</a:t>
            </a:r>
            <a:endParaRPr lang="en-US" altLang="zh-CN"/>
          </a:p>
          <a:p>
            <a:r>
              <a:rPr lang="en-US" altLang="zh-CN"/>
              <a:t>and the import script from dist folder.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&#20845;&#21313;\\11\subject_holdright_128,92,92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jpeg"/><Relationship Id="rId2" Type="http://schemas.openxmlformats.org/officeDocument/2006/relationships/tags" Target="../tags/tag71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895130" y="2264820"/>
            <a:ext cx="6350000" cy="121729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25195" y="3905025"/>
            <a:ext cx="1944370" cy="408940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r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70694" y="3905025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2970378" y="3676425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2"/>
            </p:custDataLst>
          </p:nvPr>
        </p:nvSpPr>
        <p:spPr>
          <a:xfrm>
            <a:off x="2895449" y="1613310"/>
            <a:ext cx="6350635" cy="44894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dist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2827655" y="4516244"/>
            <a:ext cx="6536690" cy="53420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827655" y="3580972"/>
            <a:ext cx="6536690" cy="83566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kumimoji="0" lang="zh-CN" altLang="en-US" sz="44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1736090" y="2301474"/>
            <a:ext cx="4359910" cy="117221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1736090" y="3579542"/>
            <a:ext cx="4359910" cy="468818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 flipV="1">
            <a:off x="1431925" y="2466574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9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144.xml"/><Relationship Id="rId19" Type="http://schemas.openxmlformats.org/officeDocument/2006/relationships/tags" Target="../tags/tag161.xml"/><Relationship Id="rId18" Type="http://schemas.openxmlformats.org/officeDocument/2006/relationships/tags" Target="../tags/tag160.xml"/><Relationship Id="rId17" Type="http://schemas.openxmlformats.org/officeDocument/2006/relationships/tags" Target="../tags/tag159.xml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9.xml"/><Relationship Id="rId3" Type="http://schemas.openxmlformats.org/officeDocument/2006/relationships/hyperlink" Target="https://www.webpackjs.com/" TargetMode="External"/><Relationship Id="rId2" Type="http://schemas.openxmlformats.org/officeDocument/2006/relationships/image" Target="../media/image8.png"/><Relationship Id="rId1" Type="http://schemas.openxmlformats.org/officeDocument/2006/relationships/tags" Target="../tags/tag16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7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0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Brief introduction and use of </a:t>
            </a:r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1"/>
          <p:nvPr>
            <p:custDataLst>
              <p:tags r:id="rId1"/>
            </p:custDataLst>
          </p:nvPr>
        </p:nvSpPr>
        <p:spPr>
          <a:xfrm>
            <a:off x="4415619" y="2037200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PART 03</a:t>
            </a:r>
            <a:endParaRPr kumimoji="0" lang="en-US" altLang="zh-CN" b="1" i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4952194" y="166572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0800000">
            <a:off x="4952194" y="295350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5771344" y="3030340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2827655" y="3580765"/>
            <a:ext cx="6536690" cy="1625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Webpack </a:t>
            </a:r>
            <a:r>
              <a:rPr>
                <a:sym typeface="+mn-ea"/>
              </a:rPr>
              <a:t>Entry</a:t>
            </a:r>
            <a:r>
              <a:rPr lang="en-US" altLang="zh-CN">
                <a:sym typeface="+mn-ea"/>
              </a:rPr>
              <a:t> and Output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Webpack </a:t>
            </a:r>
            <a:r>
              <a:rPr>
                <a:sym typeface="+mn-ea"/>
              </a:rPr>
              <a:t>Entry</a:t>
            </a:r>
            <a:r>
              <a:rPr lang="en-US" altLang="zh-CN">
                <a:sym typeface="+mn-ea"/>
              </a:rPr>
              <a:t> and Output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962150"/>
            <a:ext cx="8924925" cy="381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7870" y="1431925"/>
            <a:ext cx="298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Create webpack.config.js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Webpack </a:t>
            </a:r>
            <a:r>
              <a:rPr>
                <a:sym typeface="+mn-ea"/>
              </a:rPr>
              <a:t>Entry</a:t>
            </a:r>
            <a:r>
              <a:rPr lang="en-US" altLang="zh-CN">
                <a:sym typeface="+mn-ea"/>
              </a:rPr>
              <a:t> and Output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664335"/>
            <a:ext cx="8248650" cy="2000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4124325"/>
            <a:ext cx="10852150" cy="2552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9925" y="3756025"/>
            <a:ext cx="342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Package into a compressed file.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9925" y="1090930"/>
            <a:ext cx="989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 Run package command:</a:t>
            </a:r>
            <a:r>
              <a:rPr lang="en-US" altLang="zh-CN"/>
              <a:t> npx webpack --config webpack.config.js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Webpack </a:t>
            </a:r>
            <a:r>
              <a:rPr>
                <a:sym typeface="+mn-ea"/>
              </a:rPr>
              <a:t>Entry</a:t>
            </a:r>
            <a:r>
              <a:rPr lang="en-US" altLang="zh-CN">
                <a:sym typeface="+mn-ea"/>
              </a:rPr>
              <a:t> and Output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157095"/>
            <a:ext cx="5762625" cy="2981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1510030"/>
            <a:ext cx="989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Check by browser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1736090" y="2301240"/>
            <a:ext cx="7302500" cy="117221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End and 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>
            <a:off x="5238750" y="3431570"/>
            <a:ext cx="581847" cy="5818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2"/>
            </p:custDataLst>
          </p:nvPr>
        </p:nvSpPr>
        <p:spPr>
          <a:xfrm>
            <a:off x="5227955" y="2749800"/>
            <a:ext cx="581847" cy="58184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995151" y="2670478"/>
            <a:ext cx="4250391" cy="727308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>
                <a:sym typeface="+mn-ea"/>
              </a:rPr>
              <a:t>Webpack </a:t>
            </a:r>
            <a:r>
              <a:rPr lang="zh-CN" altLang="en-US" sz="2400">
                <a:sym typeface="+mn-ea"/>
              </a:rPr>
              <a:t>Entry</a:t>
            </a:r>
            <a:r>
              <a:rPr lang="en-US" altLang="zh-CN" sz="2400">
                <a:sym typeface="+mn-ea"/>
              </a:rPr>
              <a:t> and Output</a:t>
            </a:r>
            <a:endParaRPr lang="en-US" altLang="zh-CN" sz="2400" b="1" spc="2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9" name="菱形 8"/>
          <p:cNvSpPr/>
          <p:nvPr>
            <p:custDataLst>
              <p:tags r:id="rId4"/>
            </p:custDataLst>
          </p:nvPr>
        </p:nvSpPr>
        <p:spPr>
          <a:xfrm>
            <a:off x="5227955" y="2088445"/>
            <a:ext cx="581847" cy="5818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5995035" y="2016125"/>
            <a:ext cx="4773930" cy="72707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Webpack install and package</a:t>
            </a:r>
            <a:endParaRPr lang="zh-CN" altLang="en-US" sz="2000" b="1" spc="2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菱形 11"/>
          <p:cNvSpPr/>
          <p:nvPr>
            <p:custDataLst>
              <p:tags r:id="rId6"/>
            </p:custDataLst>
          </p:nvPr>
        </p:nvSpPr>
        <p:spPr>
          <a:xfrm>
            <a:off x="5227955" y="1427577"/>
            <a:ext cx="581847" cy="58184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5995265" y="1353756"/>
            <a:ext cx="4861330" cy="727308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Webpack introduction </a:t>
            </a:r>
            <a:endParaRPr lang="en-US" altLang="zh-CN" sz="20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5339568" y="2848898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5339568" y="2167858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5328773" y="1506990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5350363" y="3530033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5227955" y="460375"/>
            <a:ext cx="4037330" cy="768350"/>
          </a:xfrm>
          <a:prstGeom prst="rect">
            <a:avLst/>
          </a:prstGeom>
          <a:noFill/>
        </p:spPr>
        <p:txBody>
          <a:bodyPr wrap="square" lIns="90000" tIns="46800" bIns="0" rtlCol="0" anchor="b" anchorCtr="0">
            <a:normAutofit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en-US" altLang="zh-CN" sz="4500" b="0" dirty="0">
                <a:ea typeface="汉仪旗黑-85S" panose="00020600040101010101" pitchFamily="18" charset="-122"/>
                <a:sym typeface="Arial" panose="020B0604020202020204" pitchFamily="34" charset="0"/>
              </a:rPr>
              <a:t>contents</a:t>
            </a:r>
            <a:endParaRPr lang="en-US" altLang="zh-CN" sz="4500" b="0" dirty="0"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13"/>
            </p:custDataLst>
          </p:nvPr>
        </p:nvSpPr>
        <p:spPr>
          <a:xfrm>
            <a:off x="5328773" y="3530033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5984356" y="3987249"/>
            <a:ext cx="4250391" cy="727308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 algn="l">
              <a:lnSpc>
                <a:spcPct val="100000"/>
              </a:lnSpc>
            </a:pPr>
            <a:r>
              <a:rPr lang="en-US" altLang="zh-CN" sz="2400">
                <a:sym typeface="+mn-ea"/>
              </a:rPr>
              <a:t>Webpack </a:t>
            </a:r>
            <a:r>
              <a:rPr lang="en-US" altLang="zh-CN" sz="2400">
                <a:sym typeface="+mn-ea"/>
              </a:rPr>
              <a:t>Plugins</a:t>
            </a:r>
            <a:endParaRPr lang="en-US" altLang="zh-CN" sz="2400"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5"/>
            </p:custDataLst>
          </p:nvPr>
        </p:nvSpPr>
        <p:spPr>
          <a:xfrm>
            <a:off x="5339568" y="4185353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菱形 19"/>
          <p:cNvSpPr/>
          <p:nvPr>
            <p:custDataLst>
              <p:tags r:id="rId16"/>
            </p:custDataLst>
          </p:nvPr>
        </p:nvSpPr>
        <p:spPr>
          <a:xfrm>
            <a:off x="5238750" y="4072285"/>
            <a:ext cx="581847" cy="5818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20000"/>
          </a:bodyPr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17"/>
            </p:custDataLst>
          </p:nvPr>
        </p:nvSpPr>
        <p:spPr>
          <a:xfrm>
            <a:off x="5350363" y="4151063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5984356" y="3332564"/>
            <a:ext cx="4250391" cy="727308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pPr algn="l">
              <a:lnSpc>
                <a:spcPct val="100000"/>
              </a:lnSpc>
            </a:pPr>
            <a:r>
              <a:rPr lang="en-US" altLang="zh-CN" sz="2400">
                <a:sym typeface="+mn-ea"/>
              </a:rPr>
              <a:t>Webpack loader</a:t>
            </a:r>
            <a:endParaRPr lang="en-US" altLang="zh-CN" sz="2400">
              <a:sym typeface="Arial" panose="020B0604020202020204" pitchFamily="34" charset="0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1"/>
          <p:nvPr>
            <p:custDataLst>
              <p:tags r:id="rId1"/>
            </p:custDataLst>
          </p:nvPr>
        </p:nvSpPr>
        <p:spPr>
          <a:xfrm>
            <a:off x="4415619" y="2037200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PART 01</a:t>
            </a:r>
            <a:endParaRPr kumimoji="0" lang="en-US" altLang="zh-CN" b="1" i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4952194" y="166572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0800000">
            <a:off x="4952194" y="295350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5771344" y="3030340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2827655" y="3580972"/>
            <a:ext cx="6536690" cy="835660"/>
          </a:xfrm>
        </p:spPr>
        <p:txBody>
          <a:bodyPr>
            <a:normAutofit fontScale="90000"/>
          </a:bodyPr>
          <a:lstStyle/>
          <a:p>
            <a:r>
              <a:rPr lang="en-US" altLang="zh-CN" b="1" spc="250">
                <a:ea typeface="微软雅黑" panose="020B0503020204020204" charset="-122"/>
                <a:sym typeface="Arial" panose="020B0604020202020204" pitchFamily="34" charset="0"/>
              </a:rPr>
              <a:t>Webpack introduction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pc="250">
                <a:sym typeface="Arial" panose="020B0604020202020204" pitchFamily="34" charset="0"/>
              </a:rPr>
              <a:t>Webpack introduction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79745" y="2975610"/>
            <a:ext cx="5942330" cy="3435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4545" y="1209675"/>
            <a:ext cx="107175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Webpack is similar to Maven's position in the Java language. At present, Vue / </a:t>
            </a:r>
            <a:r>
              <a:rPr lang="en-US" altLang="zh-CN"/>
              <a:t>R</a:t>
            </a:r>
            <a:r>
              <a:rPr lang="zh-CN" altLang="en-US"/>
              <a:t>eact scaffolds are built </a:t>
            </a:r>
            <a:r>
              <a:rPr lang="en-US" altLang="zh-CN"/>
              <a:t>by W</a:t>
            </a:r>
            <a:r>
              <a:rPr lang="zh-CN" altLang="en-US"/>
              <a:t>ebpack.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In essence, webpack is a static module bundler for modern JavaScript applications. When webpack processes an application, it recursively builds a dependency graph that contains each module required by the application, and then packages all these modules into one or more bundles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Four core concepts:</a:t>
            </a:r>
            <a:endParaRPr lang="zh-CN" altLang="en-US"/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Entry</a:t>
            </a:r>
            <a:endParaRPr lang="zh-CN" altLang="en-US"/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Output</a:t>
            </a:r>
            <a:endParaRPr lang="zh-CN" altLang="en-US"/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loader</a:t>
            </a:r>
            <a:endParaRPr lang="zh-CN" altLang="en-US"/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Plugins</a:t>
            </a:r>
            <a:endParaRPr lang="zh-CN" altLang="en-US"/>
          </a:p>
          <a:p>
            <a:pPr marL="285750" indent="-285750" algn="l"/>
            <a:endParaRPr lang="zh-CN" altLang="en-US"/>
          </a:p>
          <a:p>
            <a:pPr algn="l"/>
            <a:r>
              <a:rPr lang="zh-CN" altLang="en-US"/>
              <a:t>Official website</a:t>
            </a:r>
            <a:r>
              <a:rPr lang="en-US" altLang="zh-CN"/>
              <a:t>: </a:t>
            </a:r>
            <a:r>
              <a:rPr lang="zh-CN" altLang="en-US">
                <a:hlinkClick r:id="rId3" tooltip="" action="ppaction://hlinkfile"/>
              </a:rPr>
              <a:t>https://www.webpackjs.com/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1"/>
          <p:nvPr>
            <p:custDataLst>
              <p:tags r:id="rId1"/>
            </p:custDataLst>
          </p:nvPr>
        </p:nvSpPr>
        <p:spPr>
          <a:xfrm>
            <a:off x="4415619" y="2037200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PART 02</a:t>
            </a:r>
            <a:endParaRPr kumimoji="0" lang="en-US" altLang="zh-CN" b="1" i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1" name="任意多边形 10"/>
          <p:cNvSpPr/>
          <p:nvPr>
            <p:custDataLst>
              <p:tags r:id="rId2"/>
            </p:custDataLst>
          </p:nvPr>
        </p:nvSpPr>
        <p:spPr>
          <a:xfrm>
            <a:off x="4952194" y="166572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0800000">
            <a:off x="4952194" y="295350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5771344" y="3030340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2827655" y="3580765"/>
            <a:ext cx="6536690" cy="1625600"/>
          </a:xfrm>
        </p:spPr>
        <p:txBody>
          <a:bodyPr>
            <a:normAutofit/>
          </a:bodyPr>
          <a:lstStyle/>
          <a:p>
            <a:r>
              <a:rPr lang="en-US" altLang="zh-CN" b="1" spc="250">
                <a:ea typeface="微软雅黑" panose="020B0503020204020204" charset="-122"/>
                <a:sym typeface="Arial" panose="020B0604020202020204" pitchFamily="34" charset="0"/>
              </a:rPr>
              <a:t>Webpack install and package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pc="250">
                <a:sym typeface="Arial" panose="020B0604020202020204" pitchFamily="34" charset="0"/>
              </a:rPr>
              <a:t>Webpack install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4545" y="1209675"/>
            <a:ext cx="1071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Local install: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04545" y="1577975"/>
          <a:ext cx="853376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914400">
                <a:tc>
                  <a:txBody>
                    <a:bodyPr/>
                    <a:p>
                      <a:pPr algn="l"/>
                      <a:r>
                        <a:rPr lang="en-US" altLang="zh-CN" sz="1800">
                          <a:cs typeface="+mn-lt"/>
                          <a:sym typeface="+mn-ea"/>
                        </a:rPr>
                        <a:t>npm install --save-dev webpck</a:t>
                      </a:r>
                      <a:endParaRPr lang="en-US" sz="1800">
                        <a:cs typeface="+mn-lt"/>
                      </a:endParaRPr>
                    </a:p>
                    <a:p>
                      <a:pPr algn="l"/>
                      <a:r>
                        <a:rPr lang="en-US" altLang="zh-CN" sz="1800">
                          <a:cs typeface="+mn-lt"/>
                          <a:sym typeface="+mn-ea"/>
                        </a:rPr>
                        <a:t>npm install --save-dev webpck@&lt;version&gt;</a:t>
                      </a:r>
                      <a:endParaRPr lang="zh-CN" altLang="en-US" sz="1800">
                        <a:cs typeface="+mn-lt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04545" y="2774950"/>
            <a:ext cx="1071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Global install: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804545" y="3257550"/>
          <a:ext cx="853376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914400">
                <a:tc>
                  <a:txBody>
                    <a:bodyPr/>
                    <a:p>
                      <a:pPr algn="l"/>
                      <a:r>
                        <a:rPr lang="en-US" altLang="zh-CN" sz="1800">
                          <a:cs typeface="+mn-lt"/>
                          <a:sym typeface="+mn-ea"/>
                        </a:rPr>
                        <a:t>npm install -global webpck</a:t>
                      </a:r>
                      <a:endParaRPr lang="en-US" sz="1800">
                        <a:cs typeface="+mn-lt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04545" y="4464050"/>
            <a:ext cx="1071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Webpack CLI install: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804545" y="4946650"/>
          <a:ext cx="8533765" cy="56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562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cs typeface="+mn-lt"/>
                          <a:sym typeface="+mn-ea"/>
                        </a:rPr>
                        <a:t>npm install --save-dev webpack-cli@3.3.12</a:t>
                      </a:r>
                      <a:endParaRPr lang="zh-CN" altLang="en-US"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pc="250">
                <a:sym typeface="Arial" panose="020B0604020202020204" pitchFamily="34" charset="0"/>
              </a:rPr>
              <a:t>Webpack install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885190"/>
            <a:ext cx="10534650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228215"/>
            <a:ext cx="10534015" cy="4467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4010025"/>
            <a:ext cx="7543800" cy="245745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84505" y="306705"/>
            <a:ext cx="11289665" cy="559435"/>
          </a:xfrm>
        </p:spPr>
        <p:txBody>
          <a:bodyPr>
            <a:normAutofit/>
          </a:bodyPr>
          <a:p>
            <a:pPr algn="l"/>
            <a:r>
              <a:rPr lang="en-US" altLang="zh-CN" sz="2400" spc="250">
                <a:sym typeface="Arial" panose="020B0604020202020204" pitchFamily="34" charset="0"/>
              </a:rPr>
              <a:t>Webpack package</a:t>
            </a:r>
            <a:endParaRPr lang="en-US" altLang="zh-CN" sz="2400" spc="250"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866140"/>
            <a:ext cx="8705850" cy="29527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38600" y="2809875"/>
            <a:ext cx="2952750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pc="250">
                <a:sym typeface="Arial" panose="020B0604020202020204" pitchFamily="34" charset="0"/>
              </a:rPr>
              <a:t>Webpack package</a:t>
            </a:r>
            <a:br>
              <a:rPr lang="en-US" altLang="zh-CN" spc="250">
                <a:sym typeface="Arial" panose="020B0604020202020204" pitchFamily="34" charset="0"/>
              </a:rPr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925" y="1162050"/>
            <a:ext cx="989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package command:</a:t>
            </a:r>
            <a:r>
              <a:rPr lang="en-US" altLang="zh-CN"/>
              <a:t> npx webpack src/index.js  -0 dist/index.js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807210"/>
            <a:ext cx="7179945" cy="3666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5、38、41"/>
</p:tagLst>
</file>

<file path=ppt/tags/tag143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ISCONTENTSTITLE" val="0"/>
  <p:tag name="KSO_WM_UNIT_COLOR_SCHEME_SHAPE_ID" val="14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3_2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2_2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1_2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2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28"/>
  <p:tag name="KSO_WM_UNIT_ID" val="custom20204328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2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2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2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4"/>
</p:tagLst>
</file>

<file path=ppt/tags/tag16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PRESET_TEXT" val="PART 01"/>
  <p:tag name="KSO_WM_TEMPLATE_CATEGORY" val="custom"/>
  <p:tag name="KSO_WM_TEMPLATE_INDEX" val="20204328"/>
  <p:tag name="KSO_WM_UNIT_ID" val="custom20204328_7*e*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8"/>
  <p:tag name="KSO_WM_UNIT_ID" val="custom20204328_7*i*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328"/>
  <p:tag name="KSO_WM_UNIT_ID" val="custom20204328_7*i*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328"/>
  <p:tag name="KSO_WM_UNIT_ID" val="custom20204328_7*i*3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16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</p:tagLst>
</file>

<file path=ppt/tags/tag168.xml><?xml version="1.0" encoding="utf-8"?>
<p:tagLst xmlns:p="http://schemas.openxmlformats.org/presentationml/2006/main">
  <p:tag name="KSO_WM_UNIT_PLACING_PICTURE_USER_VIEWPORT" val="{&quot;height&quot;:8486,&quot;width&quot;:14679}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PRESET_TEXT" val="PART 01"/>
  <p:tag name="KSO_WM_TEMPLATE_CATEGORY" val="custom"/>
  <p:tag name="KSO_WM_TEMPLATE_INDEX" val="20204328"/>
  <p:tag name="KSO_WM_UNIT_ID" val="custom20204328_7*e*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8"/>
  <p:tag name="KSO_WM_UNIT_ID" val="custom20204328_7*i*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328"/>
  <p:tag name="KSO_WM_UNIT_ID" val="custom20204328_7*i*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328"/>
  <p:tag name="KSO_WM_UNIT_ID" val="custom20204328_7*i*3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17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</p:tagLst>
</file>

<file path=ppt/tags/tag176.xml><?xml version="1.0" encoding="utf-8"?>
<p:tagLst xmlns:p="http://schemas.openxmlformats.org/presentationml/2006/main">
  <p:tag name="TABLE_ENDDRAG_ORIGIN_RECT" val="671*44"/>
  <p:tag name="TABLE_ENDDRAG_RECT" val="63*411*671*44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8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PRESET_TEXT" val="PART 01"/>
  <p:tag name="KSO_WM_TEMPLATE_CATEGORY" val="custom"/>
  <p:tag name="KSO_WM_TEMPLATE_INDEX" val="20204328"/>
  <p:tag name="KSO_WM_UNIT_ID" val="custom20204328_7*e*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8"/>
  <p:tag name="KSO_WM_UNIT_ID" val="custom20204328_7*i*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328"/>
  <p:tag name="KSO_WM_UNIT_ID" val="custom20204328_7*i*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328"/>
  <p:tag name="KSO_WM_UNIT_ID" val="custom20204328_7*i*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186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4328"/>
  <p:tag name="KSO_WM_UNIT_ID" val="custom20204328_41*a*1"/>
  <p:tag name="KSO_WM_UNIT_ISNUMDGMTITLE" val="0"/>
</p:tagLst>
</file>

<file path=ppt/tags/tag191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4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71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D3A991"/>
      </a:accent1>
      <a:accent2>
        <a:srgbClr val="C5B09B"/>
      </a:accent2>
      <a:accent3>
        <a:srgbClr val="B0B19D"/>
      </a:accent3>
      <a:accent4>
        <a:srgbClr val="A5BBAC"/>
      </a:accent4>
      <a:accent5>
        <a:srgbClr val="88BEAF"/>
      </a:accent5>
      <a:accent6>
        <a:srgbClr val="9AD6C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WPS 演示</Application>
  <PresentationFormat>宽屏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黑体</vt:lpstr>
      <vt:lpstr>仿宋</vt:lpstr>
      <vt:lpstr>Malgun Gothic</vt:lpstr>
      <vt:lpstr>Microsoft YaHei UI Light</vt:lpstr>
      <vt:lpstr>Yu Gothic UI Light</vt:lpstr>
      <vt:lpstr>Yu Gothic UI Semibold</vt:lpstr>
      <vt:lpstr>Candara</vt:lpstr>
      <vt:lpstr>Wingdings</vt:lpstr>
      <vt:lpstr>Office 主题</vt:lpstr>
      <vt:lpstr>1_Office 主题​​</vt:lpstr>
      <vt:lpstr>PowerPoint 演示文稿</vt:lpstr>
      <vt:lpstr>PowerPoint 演示文稿</vt:lpstr>
      <vt:lpstr>单击此处添加标题</vt:lpstr>
      <vt:lpstr>PowerPoint 演示文稿</vt:lpstr>
      <vt:lpstr>Webpack introduction</vt:lpstr>
      <vt:lpstr>Webpack introduction</vt:lpstr>
      <vt:lpstr>Webpack install</vt:lpstr>
      <vt:lpstr>Webpack install</vt:lpstr>
      <vt:lpstr>PowerPoint 演示文稿</vt:lpstr>
      <vt:lpstr>Webpack install and package</vt:lpstr>
      <vt:lpstr>Webpack package </vt:lpstr>
      <vt:lpstr>Webpack Entry and Output</vt:lpstr>
      <vt:lpstr>Webpack Entry and Output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50</cp:revision>
  <dcterms:created xsi:type="dcterms:W3CDTF">2022-05-08T22:16:48Z</dcterms:created>
  <dcterms:modified xsi:type="dcterms:W3CDTF">2022-05-08T23:49:38Z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0AF66221BEC84793B1BEC799AAFFA1B9</vt:lpwstr>
  </property>
  <property fmtid="{D5CDD505-2E9C-101B-9397-08002B2CF9AE}" pid="3" name="KSOProductBuildVer">
    <vt:lpwstr>2052-11.1.0.11405</vt:lpwstr>
  </property>
</Properties>
</file>