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58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3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90" y="882015"/>
            <a:ext cx="1080008" cy="10800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90" y="2258695"/>
            <a:ext cx="1080008" cy="10800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890" y="5003165"/>
            <a:ext cx="1080008" cy="1080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890" y="3625215"/>
            <a:ext cx="1080008" cy="1082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89965" y="5358765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优酷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9965" y="2543175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快手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9965" y="3982720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好看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9965" y="1295400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抖音</a:t>
            </a:r>
          </a:p>
        </p:txBody>
      </p:sp>
      <p:sp>
        <p:nvSpPr>
          <p:cNvPr id="15" name="矩形 14"/>
          <p:cNvSpPr/>
          <p:nvPr/>
        </p:nvSpPr>
        <p:spPr>
          <a:xfrm>
            <a:off x="749300" y="243840"/>
            <a:ext cx="2388235" cy="61823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1210" y="30861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数据源</a:t>
            </a:r>
          </a:p>
        </p:txBody>
      </p:sp>
      <p:sp>
        <p:nvSpPr>
          <p:cNvPr id="20" name="矩形 19"/>
          <p:cNvSpPr/>
          <p:nvPr/>
        </p:nvSpPr>
        <p:spPr>
          <a:xfrm>
            <a:off x="3453765" y="299720"/>
            <a:ext cx="2388235" cy="380428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156960" y="299085"/>
            <a:ext cx="2388235" cy="380492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83330" y="1045845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</p:txBody>
      </p:sp>
      <p:sp>
        <p:nvSpPr>
          <p:cNvPr id="26" name="矩形 25"/>
          <p:cNvSpPr/>
          <p:nvPr/>
        </p:nvSpPr>
        <p:spPr>
          <a:xfrm>
            <a:off x="3783965" y="2538730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OpenCV</a:t>
            </a:r>
          </a:p>
        </p:txBody>
      </p:sp>
      <p:sp>
        <p:nvSpPr>
          <p:cNvPr id="27" name="矩形 26"/>
          <p:cNvSpPr/>
          <p:nvPr/>
        </p:nvSpPr>
        <p:spPr>
          <a:xfrm>
            <a:off x="6486525" y="539115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Kafka</a:t>
            </a:r>
          </a:p>
        </p:txBody>
      </p:sp>
      <p:sp>
        <p:nvSpPr>
          <p:cNvPr id="28" name="矩形 27"/>
          <p:cNvSpPr/>
          <p:nvPr/>
        </p:nvSpPr>
        <p:spPr>
          <a:xfrm>
            <a:off x="6487160" y="1743075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Kafka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487160" y="2942590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Kafka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911590" y="300355"/>
            <a:ext cx="2388235" cy="380492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41155" y="540385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Spark Steaming </a:t>
            </a:r>
          </a:p>
        </p:txBody>
      </p:sp>
      <p:sp>
        <p:nvSpPr>
          <p:cNvPr id="37" name="矩形 36"/>
          <p:cNvSpPr/>
          <p:nvPr/>
        </p:nvSpPr>
        <p:spPr>
          <a:xfrm>
            <a:off x="9241790" y="1744345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Spark Steaming 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9241790" y="2943860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Spark Steaming </a:t>
            </a:r>
            <a:endParaRPr lang="en-US" altLang="zh-CN"/>
          </a:p>
        </p:txBody>
      </p:sp>
      <p:sp>
        <p:nvSpPr>
          <p:cNvPr id="39" name="右箭头 38"/>
          <p:cNvSpPr/>
          <p:nvPr/>
        </p:nvSpPr>
        <p:spPr>
          <a:xfrm>
            <a:off x="5649595" y="1295400"/>
            <a:ext cx="69913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2944495" y="5003165"/>
            <a:ext cx="69913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8415020" y="2035175"/>
            <a:ext cx="69913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27730" y="4408170"/>
            <a:ext cx="7845425" cy="16751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83965" y="4785995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数据源存储</a:t>
            </a:r>
          </a:p>
        </p:txBody>
      </p:sp>
      <p:sp>
        <p:nvSpPr>
          <p:cNvPr id="4" name="右箭头 3"/>
          <p:cNvSpPr/>
          <p:nvPr/>
        </p:nvSpPr>
        <p:spPr>
          <a:xfrm rot="16200000">
            <a:off x="4298950" y="3961130"/>
            <a:ext cx="69913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5400000">
            <a:off x="9755505" y="4080510"/>
            <a:ext cx="69913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40520" y="4785995"/>
            <a:ext cx="1728470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HDFS/UI</a:t>
            </a:r>
            <a:r>
              <a:rPr lang="zh-CN" altLang="en-US"/>
              <a:t>应用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97" y="3046198"/>
            <a:ext cx="633234" cy="633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761" y="3910608"/>
            <a:ext cx="644470" cy="644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514" y="5672939"/>
            <a:ext cx="689349" cy="689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514" y="4771493"/>
            <a:ext cx="687717" cy="68934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8092" y="5879113"/>
            <a:ext cx="124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优酷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5237" y="4094343"/>
            <a:ext cx="124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/>
              <a:t>快手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1181" y="4950245"/>
            <a:ext cx="124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好看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8092" y="3210290"/>
            <a:ext cx="52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抖音</a:t>
            </a:r>
          </a:p>
        </p:txBody>
      </p:sp>
      <p:sp>
        <p:nvSpPr>
          <p:cNvPr id="15" name="矩形 14"/>
          <p:cNvSpPr/>
          <p:nvPr/>
        </p:nvSpPr>
        <p:spPr>
          <a:xfrm>
            <a:off x="360901" y="2231138"/>
            <a:ext cx="1828165" cy="4354064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440534" y="2335235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数据源</a:t>
            </a:r>
          </a:p>
        </p:txBody>
      </p:sp>
      <p:sp>
        <p:nvSpPr>
          <p:cNvPr id="29" name="矩形 28"/>
          <p:cNvSpPr/>
          <p:nvPr/>
        </p:nvSpPr>
        <p:spPr>
          <a:xfrm>
            <a:off x="3213897" y="2817436"/>
            <a:ext cx="1113777" cy="69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Kafka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7861037" y="2365105"/>
            <a:ext cx="1380756" cy="7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ym typeface="+mn-ea"/>
              </a:rPr>
              <a:t>Spark </a:t>
            </a:r>
            <a:r>
              <a:rPr lang="zh-CN" altLang="en-US" sz="1200" dirty="0">
                <a:sym typeface="+mn-ea"/>
              </a:rPr>
              <a:t>计算引擎</a:t>
            </a:r>
            <a:endParaRPr lang="en-US" altLang="zh-CN" sz="1200" dirty="0"/>
          </a:p>
        </p:txBody>
      </p:sp>
      <p:sp>
        <p:nvSpPr>
          <p:cNvPr id="39" name="右箭头 38"/>
          <p:cNvSpPr/>
          <p:nvPr/>
        </p:nvSpPr>
        <p:spPr>
          <a:xfrm>
            <a:off x="2145082" y="3139893"/>
            <a:ext cx="870984" cy="577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699944" y="4408170"/>
            <a:ext cx="5725601" cy="1202833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3194674" y="4746021"/>
            <a:ext cx="1030631" cy="597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HDFS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64D5FB-1716-477C-B42B-588ACB5D4A74}"/>
              </a:ext>
            </a:extLst>
          </p:cNvPr>
          <p:cNvSpPr/>
          <p:nvPr/>
        </p:nvSpPr>
        <p:spPr>
          <a:xfrm>
            <a:off x="4990725" y="4746020"/>
            <a:ext cx="1030631" cy="597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HIVE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D54CCF-216A-4E41-8EC3-0010F03F800D}"/>
              </a:ext>
            </a:extLst>
          </p:cNvPr>
          <p:cNvSpPr/>
          <p:nvPr/>
        </p:nvSpPr>
        <p:spPr>
          <a:xfrm>
            <a:off x="6786776" y="4737973"/>
            <a:ext cx="1030631" cy="5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HBASE</a:t>
            </a:r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5E93B5-DD62-4E70-B2DF-A7D40B89FE23}"/>
              </a:ext>
            </a:extLst>
          </p:cNvPr>
          <p:cNvSpPr/>
          <p:nvPr/>
        </p:nvSpPr>
        <p:spPr>
          <a:xfrm>
            <a:off x="8931989" y="4408170"/>
            <a:ext cx="1696034" cy="1197862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D7781DA-82BF-4DC9-879D-C107B0F08977}"/>
              </a:ext>
            </a:extLst>
          </p:cNvPr>
          <p:cNvSpPr/>
          <p:nvPr/>
        </p:nvSpPr>
        <p:spPr>
          <a:xfrm>
            <a:off x="2781963" y="5948854"/>
            <a:ext cx="7846060" cy="62181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AE068B-DFEE-49A4-A788-75262B6F2286}"/>
              </a:ext>
            </a:extLst>
          </p:cNvPr>
          <p:cNvSpPr/>
          <p:nvPr/>
        </p:nvSpPr>
        <p:spPr>
          <a:xfrm>
            <a:off x="9267192" y="4729467"/>
            <a:ext cx="1030631" cy="5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HUE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CBB0535-DC07-4673-8940-72DBBB83FD08}"/>
              </a:ext>
            </a:extLst>
          </p:cNvPr>
          <p:cNvSpPr txBox="1"/>
          <p:nvPr/>
        </p:nvSpPr>
        <p:spPr>
          <a:xfrm>
            <a:off x="2725756" y="442534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数据存储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8303BEC-3721-4466-AEBC-571F9B3F4804}"/>
              </a:ext>
            </a:extLst>
          </p:cNvPr>
          <p:cNvSpPr txBox="1"/>
          <p:nvPr/>
        </p:nvSpPr>
        <p:spPr>
          <a:xfrm>
            <a:off x="8931989" y="4408170"/>
            <a:ext cx="13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开发可视化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A051295-4C35-47C2-B3CE-D6BB7493AB7E}"/>
              </a:ext>
            </a:extLst>
          </p:cNvPr>
          <p:cNvSpPr/>
          <p:nvPr/>
        </p:nvSpPr>
        <p:spPr>
          <a:xfrm>
            <a:off x="4834088" y="6047833"/>
            <a:ext cx="1237194" cy="42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Kubernetes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2E8A40-15F7-48F0-A36F-7E85E45D3F84}"/>
              </a:ext>
            </a:extLst>
          </p:cNvPr>
          <p:cNvSpPr txBox="1"/>
          <p:nvPr/>
        </p:nvSpPr>
        <p:spPr>
          <a:xfrm>
            <a:off x="2776911" y="595999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基础环境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7D2150-2741-4706-B3B0-32EC1F6658FB}"/>
              </a:ext>
            </a:extLst>
          </p:cNvPr>
          <p:cNvSpPr/>
          <p:nvPr/>
        </p:nvSpPr>
        <p:spPr>
          <a:xfrm>
            <a:off x="6580213" y="6048222"/>
            <a:ext cx="1237194" cy="42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6C2C1B-39D5-4EB4-927E-9B6BF55BEFB7}"/>
              </a:ext>
            </a:extLst>
          </p:cNvPr>
          <p:cNvSpPr/>
          <p:nvPr/>
        </p:nvSpPr>
        <p:spPr>
          <a:xfrm>
            <a:off x="2721630" y="2231137"/>
            <a:ext cx="3554638" cy="1819701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F8FB1DE-C367-4475-B2E7-4176914385E6}"/>
              </a:ext>
            </a:extLst>
          </p:cNvPr>
          <p:cNvSpPr/>
          <p:nvPr/>
        </p:nvSpPr>
        <p:spPr>
          <a:xfrm>
            <a:off x="4859363" y="2825279"/>
            <a:ext cx="1113777" cy="69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ym typeface="+mn-ea"/>
              </a:rPr>
              <a:t>Spark Steaming </a:t>
            </a:r>
            <a:endParaRPr lang="en-US" altLang="zh-CN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C6766FD-FE79-467E-868D-E160E9F570F4}"/>
              </a:ext>
            </a:extLst>
          </p:cNvPr>
          <p:cNvSpPr txBox="1"/>
          <p:nvPr/>
        </p:nvSpPr>
        <p:spPr>
          <a:xfrm>
            <a:off x="2732572" y="2329789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流式处理</a:t>
            </a:r>
          </a:p>
        </p:txBody>
      </p:sp>
      <p:sp>
        <p:nvSpPr>
          <p:cNvPr id="51" name="右箭头 4">
            <a:extLst>
              <a:ext uri="{FF2B5EF4-FFF2-40B4-BE49-F238E27FC236}">
                <a16:creationId xmlns:a16="http://schemas.microsoft.com/office/drawing/2014/main" id="{8EA80F35-8727-467F-8848-49BA367F7E9A}"/>
              </a:ext>
            </a:extLst>
          </p:cNvPr>
          <p:cNvSpPr/>
          <p:nvPr/>
        </p:nvSpPr>
        <p:spPr>
          <a:xfrm rot="5400000">
            <a:off x="4332746" y="3984982"/>
            <a:ext cx="69913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F785304-4205-4ED4-A0C8-6EA2A289FA77}"/>
              </a:ext>
            </a:extLst>
          </p:cNvPr>
          <p:cNvSpPr/>
          <p:nvPr/>
        </p:nvSpPr>
        <p:spPr>
          <a:xfrm>
            <a:off x="6580213" y="2254730"/>
            <a:ext cx="4047810" cy="181559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F106035-4A34-4E42-863B-A25536F9DF4E}"/>
              </a:ext>
            </a:extLst>
          </p:cNvPr>
          <p:cNvSpPr/>
          <p:nvPr/>
        </p:nvSpPr>
        <p:spPr>
          <a:xfrm>
            <a:off x="6807957" y="3652543"/>
            <a:ext cx="3754296" cy="36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资源调度管理</a:t>
            </a:r>
            <a:r>
              <a:rPr lang="en-US" altLang="zh-CN" sz="1200" dirty="0"/>
              <a:t>Yarn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833A34-F9FB-4E39-9401-C7A5F8ADF4DE}"/>
              </a:ext>
            </a:extLst>
          </p:cNvPr>
          <p:cNvSpPr/>
          <p:nvPr/>
        </p:nvSpPr>
        <p:spPr>
          <a:xfrm>
            <a:off x="6916707" y="3173172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Spark SQL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4E9C87-3715-46A6-8117-99F8FD194A37}"/>
              </a:ext>
            </a:extLst>
          </p:cNvPr>
          <p:cNvSpPr/>
          <p:nvPr/>
        </p:nvSpPr>
        <p:spPr>
          <a:xfrm>
            <a:off x="8145002" y="3169511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GraphX</a:t>
            </a:r>
            <a:endParaRPr lang="en-US" altLang="zh-CN" sz="9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649B748-92A9-463D-A722-0AECB42A137C}"/>
              </a:ext>
            </a:extLst>
          </p:cNvPr>
          <p:cNvSpPr/>
          <p:nvPr/>
        </p:nvSpPr>
        <p:spPr>
          <a:xfrm>
            <a:off x="9382196" y="3187512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MLlib</a:t>
            </a:r>
            <a:endParaRPr lang="en-US" altLang="zh-CN" sz="900" dirty="0"/>
          </a:p>
        </p:txBody>
      </p:sp>
      <p:sp>
        <p:nvSpPr>
          <p:cNvPr id="59" name="右箭头 38">
            <a:extLst>
              <a:ext uri="{FF2B5EF4-FFF2-40B4-BE49-F238E27FC236}">
                <a16:creationId xmlns:a16="http://schemas.microsoft.com/office/drawing/2014/main" id="{8CDF7AA6-A6D8-44FF-9D65-B01352D8BDB8}"/>
              </a:ext>
            </a:extLst>
          </p:cNvPr>
          <p:cNvSpPr/>
          <p:nvPr/>
        </p:nvSpPr>
        <p:spPr>
          <a:xfrm>
            <a:off x="2139616" y="4833995"/>
            <a:ext cx="870984" cy="577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0" name="右箭头 4">
            <a:extLst>
              <a:ext uri="{FF2B5EF4-FFF2-40B4-BE49-F238E27FC236}">
                <a16:creationId xmlns:a16="http://schemas.microsoft.com/office/drawing/2014/main" id="{084D628B-72F5-48AC-9548-255E5E2AD0DC}"/>
              </a:ext>
            </a:extLst>
          </p:cNvPr>
          <p:cNvSpPr/>
          <p:nvPr/>
        </p:nvSpPr>
        <p:spPr>
          <a:xfrm rot="5400000">
            <a:off x="7017489" y="4126830"/>
            <a:ext cx="699135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1" name="右箭头 38">
            <a:extLst>
              <a:ext uri="{FF2B5EF4-FFF2-40B4-BE49-F238E27FC236}">
                <a16:creationId xmlns:a16="http://schemas.microsoft.com/office/drawing/2014/main" id="{8F04D3FE-8E46-4D31-9EA9-050B4266D038}"/>
              </a:ext>
            </a:extLst>
          </p:cNvPr>
          <p:cNvSpPr/>
          <p:nvPr/>
        </p:nvSpPr>
        <p:spPr>
          <a:xfrm>
            <a:off x="8325256" y="4765259"/>
            <a:ext cx="870984" cy="577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C4FAC0E-A2CA-4AB7-99BF-434743640534}"/>
              </a:ext>
            </a:extLst>
          </p:cNvPr>
          <p:cNvSpPr/>
          <p:nvPr/>
        </p:nvSpPr>
        <p:spPr>
          <a:xfrm>
            <a:off x="2732572" y="1295469"/>
            <a:ext cx="7809033" cy="696372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E64C180-E61E-453E-8796-CE62C55334F7}"/>
              </a:ext>
            </a:extLst>
          </p:cNvPr>
          <p:cNvSpPr txBox="1"/>
          <p:nvPr/>
        </p:nvSpPr>
        <p:spPr>
          <a:xfrm>
            <a:off x="6611785" y="2320145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离线处理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CC84BF-A5A8-4E06-BF04-3FDBB3A6F881}"/>
              </a:ext>
            </a:extLst>
          </p:cNvPr>
          <p:cNvSpPr/>
          <p:nvPr/>
        </p:nvSpPr>
        <p:spPr>
          <a:xfrm>
            <a:off x="3834430" y="1421102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OpenCV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EDBF02-2F79-4743-B42F-08E19C9812F0}"/>
              </a:ext>
            </a:extLst>
          </p:cNvPr>
          <p:cNvSpPr/>
          <p:nvPr/>
        </p:nvSpPr>
        <p:spPr>
          <a:xfrm>
            <a:off x="5375568" y="1421102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TensorFlow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9B209FF-072D-48F8-927E-F7EAC563305D}"/>
              </a:ext>
            </a:extLst>
          </p:cNvPr>
          <p:cNvSpPr/>
          <p:nvPr/>
        </p:nvSpPr>
        <p:spPr>
          <a:xfrm>
            <a:off x="6916706" y="1421102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Spark </a:t>
            </a:r>
            <a:r>
              <a:rPr lang="en-US" altLang="zh-CN" sz="900" dirty="0" err="1"/>
              <a:t>MLlib</a:t>
            </a:r>
            <a:endParaRPr lang="en-US" altLang="zh-CN" sz="9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342FE43-73FB-4B3C-850A-A0FFDCF2DDCE}"/>
              </a:ext>
            </a:extLst>
          </p:cNvPr>
          <p:cNvSpPr/>
          <p:nvPr/>
        </p:nvSpPr>
        <p:spPr>
          <a:xfrm>
            <a:off x="8457844" y="1421935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自定义</a:t>
            </a:r>
            <a:endParaRPr lang="en-US" altLang="zh-CN" sz="9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C3C961-2592-487B-86FA-E5759A412F55}"/>
              </a:ext>
            </a:extLst>
          </p:cNvPr>
          <p:cNvSpPr txBox="1"/>
          <p:nvPr/>
        </p:nvSpPr>
        <p:spPr>
          <a:xfrm>
            <a:off x="2725756" y="133451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机器学习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72BBAD0-9E56-4600-B255-DD59FC8C2D34}"/>
              </a:ext>
            </a:extLst>
          </p:cNvPr>
          <p:cNvSpPr/>
          <p:nvPr/>
        </p:nvSpPr>
        <p:spPr>
          <a:xfrm>
            <a:off x="2753220" y="430172"/>
            <a:ext cx="7809033" cy="696372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893CFAA-1A12-4E9C-BC92-56C2C1D84B18}"/>
              </a:ext>
            </a:extLst>
          </p:cNvPr>
          <p:cNvSpPr txBox="1"/>
          <p:nvPr/>
        </p:nvSpPr>
        <p:spPr>
          <a:xfrm>
            <a:off x="2775616" y="444625"/>
            <a:ext cx="1654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数据可视化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662123F-9CF3-4D35-A287-8EA4274D3F82}"/>
              </a:ext>
            </a:extLst>
          </p:cNvPr>
          <p:cNvSpPr/>
          <p:nvPr/>
        </p:nvSpPr>
        <p:spPr>
          <a:xfrm>
            <a:off x="5948730" y="565593"/>
            <a:ext cx="900700" cy="39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浏览器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140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Office PowerPoint</Application>
  <PresentationFormat>宽屏</PresentationFormat>
  <Paragraphs>47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晓博 易</cp:lastModifiedBy>
  <cp:revision>407</cp:revision>
  <dcterms:created xsi:type="dcterms:W3CDTF">2017-08-03T09:01:00Z</dcterms:created>
  <dcterms:modified xsi:type="dcterms:W3CDTF">2019-01-10T12:14:40Z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