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34F"/>
    <a:srgbClr val="F6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770" autoAdjust="0"/>
    <p:restoredTop sz="96355" autoAdjust="0"/>
  </p:normalViewPr>
  <p:slideViewPr>
    <p:cSldViewPr>
      <p:cViewPr>
        <p:scale>
          <a:sx n="95" d="100"/>
          <a:sy n="95" d="100"/>
        </p:scale>
        <p:origin x="-2094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4044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841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3" y="1"/>
            <a:ext cx="2949841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/>
            </a:lvl1pPr>
          </a:lstStyle>
          <a:p>
            <a:fld id="{AEE116FF-15B2-4570-80E5-C4E5C52C7BBA}" type="datetimeFigureOut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774"/>
            <a:ext cx="2949841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3" y="9440774"/>
            <a:ext cx="2949841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r">
              <a:defRPr sz="1200"/>
            </a:lvl1pPr>
          </a:lstStyle>
          <a:p>
            <a:fld id="{43F368D3-1E6A-46C5-97C0-6A5DCD9E2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4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/>
            </a:lvl1pPr>
          </a:lstStyle>
          <a:p>
            <a:fld id="{FC57D3DF-21E7-46AB-AB7B-5C3AF577282E}" type="datetimeFigureOut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33" tIns="45917" rIns="91833" bIns="459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3"/>
          </a:xfrm>
          <a:prstGeom prst="rect">
            <a:avLst/>
          </a:prstGeom>
        </p:spPr>
        <p:txBody>
          <a:bodyPr vert="horz" lIns="91833" tIns="45917" rIns="91833" bIns="4591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6BCA1-E6C8-4A3F-9D01-DE9DE505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1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슬라이드_보고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 userDrawn="1"/>
        </p:nvSpPr>
        <p:spPr>
          <a:xfrm>
            <a:off x="-13270" y="0"/>
            <a:ext cx="9157270" cy="252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-13270" y="671450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3270" y="1358845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3270" y="2046239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3270" y="2733633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-13270" y="3421028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13270" y="4108422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-13270" y="4795816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1" hasCustomPrompt="1"/>
          </p:nvPr>
        </p:nvSpPr>
        <p:spPr>
          <a:xfrm>
            <a:off x="2123728" y="3785490"/>
            <a:ext cx="6839230" cy="2235798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400" baseline="0"/>
            </a:lvl1pPr>
          </a:lstStyle>
          <a:p>
            <a:r>
              <a:rPr lang="en-US" altLang="ko-KR" dirty="0" smtClean="0"/>
              <a:t>First Topic, Arial /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-948" y="6493096"/>
            <a:ext cx="9144948" cy="364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67104" y="6516952"/>
            <a:ext cx="4988765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본 문서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는 회사표준 문서관리 절차서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(CP-02-02)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에 근거하여 모든 권리는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아비만엔지니어링㈜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’에 있으며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700" spc="-30" dirty="0" smtClean="0">
                <a:solidFill>
                  <a:schemeClr val="bg1"/>
                </a:solidFill>
              </a:rPr>
              <a:t>·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산업기술</a:t>
            </a:r>
            <a:endParaRPr lang="en-US" altLang="ko-KR" sz="700" kern="1200" spc="-30" baseline="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등을 포함하고 있을 수 있으므로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전부 또는 일부를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700" spc="-30" dirty="0" smtClean="0">
                <a:solidFill>
                  <a:schemeClr val="bg1"/>
                </a:solidFill>
              </a:rPr>
              <a:t>됩니다</a:t>
            </a:r>
            <a:r>
              <a:rPr lang="en-US" altLang="ko-KR" sz="850" spc="-30" dirty="0" smtClean="0">
                <a:solidFill>
                  <a:schemeClr val="bg1"/>
                </a:solidFill>
              </a:rPr>
              <a:t>.</a:t>
            </a:r>
            <a:endParaRPr lang="en-US" altLang="ko-KR" sz="850" spc="-30" baseline="0" dirty="0" smtClean="0">
              <a:solidFill>
                <a:schemeClr val="bg1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 userDrawn="1"/>
        </p:nvSpPr>
        <p:spPr bwMode="auto">
          <a:xfrm>
            <a:off x="4292473" y="1662471"/>
            <a:ext cx="1054792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en-US" altLang="ko-KR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Promotion</a:t>
            </a: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통계 분석</a:t>
            </a:r>
            <a:endParaRPr kumimoji="0" lang="ko-KR" altLang="en-US" sz="1000" b="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 userDrawn="1"/>
        </p:nvSpPr>
        <p:spPr bwMode="auto">
          <a:xfrm>
            <a:off x="6086812" y="1662471"/>
            <a:ext cx="1533902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Trouble </a:t>
            </a:r>
            <a:r>
              <a:rPr kumimoji="0" lang="en-US" altLang="ko-KR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Shooting</a:t>
            </a: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  <a:r>
              <a:rPr kumimoji="0" lang="en-US" altLang="ko-KR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kumimoji="0" lang="en-US" altLang="ko-KR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 공유</a:t>
            </a:r>
            <a:endParaRPr kumimoji="0" lang="ko-KR" altLang="en-US" sz="1000" b="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 userDrawn="1"/>
        </p:nvSpPr>
        <p:spPr bwMode="auto">
          <a:xfrm>
            <a:off x="5149729" y="1662471"/>
            <a:ext cx="1151397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Test </a:t>
            </a:r>
            <a:r>
              <a:rPr kumimoji="0" lang="en-US" altLang="ko-KR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Report</a:t>
            </a: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업무 보고</a:t>
            </a:r>
            <a:endParaRPr kumimoji="0" lang="ko-KR" altLang="en-US" sz="1000" b="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381199" y="1662471"/>
            <a:ext cx="991628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endParaRPr kumimoji="0" lang="en-US" altLang="ko-KR" sz="1000" b="0" dirty="0" smtClean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출장 보고</a:t>
            </a:r>
            <a:endParaRPr kumimoji="0" lang="ko-KR" altLang="en-US" sz="1000" b="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 userDrawn="1"/>
        </p:nvSpPr>
        <p:spPr bwMode="auto">
          <a:xfrm>
            <a:off x="8229952" y="1662471"/>
            <a:ext cx="806544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TF</a:t>
            </a: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  <a:endParaRPr kumimoji="0" lang="en-US" altLang="ko-KR" sz="1000" b="0" dirty="0" smtClean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기타 </a:t>
            </a:r>
            <a:endParaRPr kumimoji="0" lang="ko-KR" altLang="en-US" sz="1000" b="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06668420"/>
              </p:ext>
            </p:extLst>
          </p:nvPr>
        </p:nvGraphicFramePr>
        <p:xfrm>
          <a:off x="6677930" y="519463"/>
          <a:ext cx="2148693" cy="1071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31"/>
                <a:gridCol w="716231"/>
                <a:gridCol w="716231"/>
              </a:tblGrid>
              <a:tr h="2521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결          재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검토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72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5968259"/>
              </p:ext>
            </p:extLst>
          </p:nvPr>
        </p:nvGraphicFramePr>
        <p:xfrm>
          <a:off x="4397467" y="519463"/>
          <a:ext cx="2085381" cy="1071572"/>
        </p:xfrm>
        <a:graphic>
          <a:graphicData uri="http://schemas.openxmlformats.org/drawingml/2006/table">
            <a:tbl>
              <a:tblPr/>
              <a:tblGrid>
                <a:gridCol w="870935"/>
                <a:gridCol w="1214446"/>
              </a:tblGrid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 부서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로봇제어팀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 성  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이인재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 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PJ-240903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 일자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2024.09.11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" name="직선 연결선 28"/>
          <p:cNvCxnSpPr/>
          <p:nvPr userDrawn="1"/>
        </p:nvCxnSpPr>
        <p:spPr>
          <a:xfrm>
            <a:off x="4395383" y="519745"/>
            <a:ext cx="208823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6677573" y="519745"/>
            <a:ext cx="2146709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 userDrawn="1"/>
        </p:nvCxnSpPr>
        <p:spPr>
          <a:xfrm>
            <a:off x="4395383" y="1590355"/>
            <a:ext cx="208823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6677573" y="1590355"/>
            <a:ext cx="2146709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139462" cy="260547"/>
          </a:xfrm>
          <a:prstGeom prst="rect">
            <a:avLst/>
          </a:prstGeom>
        </p:spPr>
      </p:pic>
      <p:grpSp>
        <p:nvGrpSpPr>
          <p:cNvPr id="35" name="그룹 34"/>
          <p:cNvGrpSpPr/>
          <p:nvPr userDrawn="1"/>
        </p:nvGrpSpPr>
        <p:grpSpPr>
          <a:xfrm>
            <a:off x="-12699" y="2492896"/>
            <a:ext cx="9166715" cy="72008"/>
            <a:chOff x="-12699" y="2816932"/>
            <a:chExt cx="9166715" cy="72008"/>
          </a:xfrm>
        </p:grpSpPr>
        <p:cxnSp>
          <p:nvCxnSpPr>
            <p:cNvPr id="36" name="직선 연결선 35"/>
            <p:cNvCxnSpPr/>
            <p:nvPr/>
          </p:nvCxnSpPr>
          <p:spPr>
            <a:xfrm flipH="1">
              <a:off x="611560" y="2852936"/>
              <a:ext cx="821272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-12699" y="2816932"/>
              <a:ext cx="93610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8824282" y="2852936"/>
              <a:ext cx="3297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 userDrawn="1"/>
        </p:nvSpPr>
        <p:spPr>
          <a:xfrm>
            <a:off x="899592" y="37385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Contents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99592" y="6207115"/>
            <a:ext cx="1649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Project date </a:t>
            </a:r>
            <a:r>
              <a:rPr lang="ko-KR" altLang="en-US" sz="1000" dirty="0" smtClean="0">
                <a:solidFill>
                  <a:schemeClr val="tx1"/>
                </a:solidFill>
              </a:rPr>
              <a:t>│ </a:t>
            </a:r>
            <a:r>
              <a:rPr lang="en-US" altLang="ko-KR" sz="1000" dirty="0" smtClean="0">
                <a:solidFill>
                  <a:schemeClr val="tx1"/>
                </a:solidFill>
              </a:rPr>
              <a:t>2024.09.11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1979712" y="3861048"/>
            <a:ext cx="6844570" cy="20162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endParaRPr lang="ko-KR" altLang="en-US"/>
          </a:p>
        </p:txBody>
      </p:sp>
      <p:sp>
        <p:nvSpPr>
          <p:cNvPr id="47" name="제목 1"/>
          <p:cNvSpPr>
            <a:spLocks noGrp="1"/>
          </p:cNvSpPr>
          <p:nvPr>
            <p:ph type="title" hasCustomPrompt="1"/>
          </p:nvPr>
        </p:nvSpPr>
        <p:spPr>
          <a:xfrm>
            <a:off x="976566" y="2746282"/>
            <a:ext cx="7827795" cy="360040"/>
          </a:xfrm>
        </p:spPr>
        <p:txBody>
          <a:bodyPr>
            <a:no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Presentation Title 24pt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3141663"/>
            <a:ext cx="7832777" cy="358775"/>
          </a:xfrm>
        </p:spPr>
        <p:txBody>
          <a:bodyPr>
            <a:noAutofit/>
          </a:bodyPr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 dirty="0" smtClean="0"/>
              <a:t>Presentation Sub Title 16pt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14" y="6534624"/>
            <a:ext cx="1003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8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_슬라이드_보고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 userDrawn="1"/>
        </p:nvSpPr>
        <p:spPr>
          <a:xfrm>
            <a:off x="-13270" y="0"/>
            <a:ext cx="9157270" cy="252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-13270" y="671450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3270" y="1358845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3270" y="2046239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3270" y="2733633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-13270" y="3421028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13270" y="4108422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-13270" y="4795816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1" hasCustomPrompt="1"/>
          </p:nvPr>
        </p:nvSpPr>
        <p:spPr>
          <a:xfrm>
            <a:off x="2123728" y="3785490"/>
            <a:ext cx="6839230" cy="2235798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400" baseline="0"/>
            </a:lvl1pPr>
          </a:lstStyle>
          <a:p>
            <a:r>
              <a:rPr lang="en-US" altLang="ko-KR" dirty="0" smtClean="0"/>
              <a:t>First Topic, Arial /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-948" y="6493096"/>
            <a:ext cx="9144948" cy="364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139462" cy="260547"/>
          </a:xfrm>
          <a:prstGeom prst="rect">
            <a:avLst/>
          </a:prstGeom>
        </p:spPr>
      </p:pic>
      <p:grpSp>
        <p:nvGrpSpPr>
          <p:cNvPr id="35" name="그룹 34"/>
          <p:cNvGrpSpPr/>
          <p:nvPr userDrawn="1"/>
        </p:nvGrpSpPr>
        <p:grpSpPr>
          <a:xfrm>
            <a:off x="-8466" y="2492896"/>
            <a:ext cx="9162482" cy="72008"/>
            <a:chOff x="-8466" y="2816932"/>
            <a:chExt cx="9162482" cy="72008"/>
          </a:xfrm>
        </p:grpSpPr>
        <p:cxnSp>
          <p:nvCxnSpPr>
            <p:cNvPr id="36" name="직선 연결선 35"/>
            <p:cNvCxnSpPr/>
            <p:nvPr/>
          </p:nvCxnSpPr>
          <p:spPr>
            <a:xfrm flipH="1">
              <a:off x="611560" y="2852936"/>
              <a:ext cx="821272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-8466" y="2816932"/>
              <a:ext cx="93610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8824282" y="2852936"/>
              <a:ext cx="3297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 userDrawn="1"/>
        </p:nvSpPr>
        <p:spPr>
          <a:xfrm>
            <a:off x="899592" y="37385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Contents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99592" y="6207115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Project date </a:t>
            </a:r>
            <a:r>
              <a:rPr lang="ko-KR" altLang="en-US" sz="1000" dirty="0" smtClean="0">
                <a:solidFill>
                  <a:schemeClr val="tx1"/>
                </a:solidFill>
              </a:rPr>
              <a:t>│</a:t>
            </a:r>
          </a:p>
        </p:txBody>
      </p:sp>
      <p:sp>
        <p:nvSpPr>
          <p:cNvPr id="45" name="직사각형 44"/>
          <p:cNvSpPr/>
          <p:nvPr userDrawn="1"/>
        </p:nvSpPr>
        <p:spPr>
          <a:xfrm>
            <a:off x="1979712" y="3861048"/>
            <a:ext cx="6844570" cy="20162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endParaRPr lang="ko-KR" altLang="en-US"/>
          </a:p>
        </p:txBody>
      </p:sp>
      <p:sp>
        <p:nvSpPr>
          <p:cNvPr id="47" name="제목 1"/>
          <p:cNvSpPr>
            <a:spLocks noGrp="1"/>
          </p:cNvSpPr>
          <p:nvPr>
            <p:ph type="title" hasCustomPrompt="1"/>
          </p:nvPr>
        </p:nvSpPr>
        <p:spPr>
          <a:xfrm>
            <a:off x="976566" y="2746282"/>
            <a:ext cx="7827795" cy="360040"/>
          </a:xfrm>
        </p:spPr>
        <p:txBody>
          <a:bodyPr>
            <a:no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Presentation Title 24pt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3141663"/>
            <a:ext cx="7832777" cy="358775"/>
          </a:xfrm>
        </p:spPr>
        <p:txBody>
          <a:bodyPr>
            <a:noAutofit/>
          </a:bodyPr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 dirty="0" smtClean="0"/>
              <a:t>Presentation Sub Title 16pt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14" y="6534624"/>
            <a:ext cx="1003300" cy="2667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467104" y="6516952"/>
            <a:ext cx="4988765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본 문서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는 회사표준 문서관리 절차서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(CP-02-02)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에 근거하여 모든 권리는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아비만엔지니어링㈜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’에 있으며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700" spc="-30" dirty="0" smtClean="0">
                <a:solidFill>
                  <a:schemeClr val="bg1"/>
                </a:solidFill>
              </a:rPr>
              <a:t>·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산업기술</a:t>
            </a:r>
            <a:endParaRPr lang="en-US" altLang="ko-KR" sz="700" kern="1200" spc="-30" baseline="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등을 포함하고 있을 수 있으므로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전부 또는 일부를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700" kern="1200" spc="-3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700" spc="-30" dirty="0" smtClean="0">
                <a:solidFill>
                  <a:schemeClr val="bg1"/>
                </a:solidFill>
              </a:rPr>
              <a:t>됩니다</a:t>
            </a:r>
            <a:r>
              <a:rPr lang="en-US" altLang="ko-KR" sz="850" spc="-30" dirty="0" smtClean="0">
                <a:solidFill>
                  <a:schemeClr val="bg1"/>
                </a:solidFill>
              </a:rPr>
              <a:t>.</a:t>
            </a:r>
            <a:endParaRPr lang="en-US" altLang="ko-KR" sz="850" spc="-30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5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-13270" y="0"/>
            <a:ext cx="9157270" cy="512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15614" y="836712"/>
            <a:ext cx="7488833" cy="360040"/>
          </a:xfrm>
        </p:spPr>
        <p:txBody>
          <a:bodyPr>
            <a:noAutofit/>
          </a:bodyPr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15616" y="1268760"/>
            <a:ext cx="7488832" cy="446449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2563" indent="-182563" algn="l">
              <a:tabLst>
                <a:tab pos="182563" algn="l"/>
              </a:tabLs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2563" indent="-182563"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563" indent="-182563"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563" indent="-182563"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1) </a:t>
            </a: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139462" cy="260547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-948" y="6493096"/>
            <a:ext cx="9144948" cy="364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-8466" y="476672"/>
            <a:ext cx="9162482" cy="72008"/>
            <a:chOff x="-8466" y="2816932"/>
            <a:chExt cx="9162482" cy="72008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611560" y="2852936"/>
              <a:ext cx="821272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8466" y="2816932"/>
              <a:ext cx="93610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8824282" y="2852936"/>
              <a:ext cx="3297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14" y="6534624"/>
            <a:ext cx="1003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85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06088" y="274638"/>
            <a:ext cx="77807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6088" y="1600200"/>
            <a:ext cx="77807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D584-F1E4-4B3E-90D2-9A746EEFF49D}" type="datetimeFigureOut">
              <a:rPr lang="ko-KR" altLang="en-US" smtClean="0"/>
              <a:pPr/>
              <a:t>2024-09-11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4330-5E0B-4104-B34F-041B75AA3C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6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RUI Tool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Modbus Poll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ARC script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ROBOTIQ </a:t>
            </a:r>
            <a:r>
              <a:rPr lang="ko-KR" altLang="en-US" dirty="0" err="1" smtClean="0"/>
              <a:t>핸드그리퍼</a:t>
            </a:r>
            <a:r>
              <a:rPr lang="ko-KR" altLang="en-US" dirty="0" smtClean="0"/>
              <a:t> 설정방법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971600" y="3141663"/>
            <a:ext cx="7832727" cy="358775"/>
          </a:xfrm>
        </p:spPr>
        <p:txBody>
          <a:bodyPr/>
          <a:lstStyle/>
          <a:p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로봇제어팀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이인재</a:t>
            </a:r>
            <a:r>
              <a:rPr lang="ko-KR" altLang="en-US" sz="1100" dirty="0" smtClean="0"/>
              <a:t> 과장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6016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RUI </a:t>
            </a:r>
            <a:r>
              <a:rPr lang="en-US" altLang="ko-KR" dirty="0"/>
              <a:t>Tool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/>
              <a:t>rs485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convertor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RUI-tool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08720"/>
            <a:ext cx="3208424" cy="231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26" y="1916832"/>
            <a:ext cx="3411847" cy="432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4064" y="348619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케이블 </a:t>
            </a:r>
            <a:r>
              <a:rPr lang="ko-KR" altLang="en-US" sz="1200" dirty="0" err="1" smtClean="0"/>
              <a:t>연결후</a:t>
            </a:r>
            <a:r>
              <a:rPr lang="ko-KR" altLang="en-US" sz="1200" dirty="0" smtClean="0"/>
              <a:t> 자동 검색됨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자동연결 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489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RUI </a:t>
            </a:r>
            <a:r>
              <a:rPr lang="en-US" altLang="ko-KR" dirty="0"/>
              <a:t>Tool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4658" y="1231731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Activate : </a:t>
            </a:r>
            <a:r>
              <a:rPr lang="ko-KR" altLang="en-US" sz="1200" dirty="0" err="1" smtClean="0"/>
              <a:t>그리퍼</a:t>
            </a:r>
            <a:r>
              <a:rPr lang="ko-KR" altLang="en-US" sz="1200" dirty="0" smtClean="0"/>
              <a:t> 활성화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Go to </a:t>
            </a:r>
            <a:r>
              <a:rPr lang="en-US" altLang="ko-KR" sz="1200" dirty="0" err="1" smtClean="0"/>
              <a:t>reauested</a:t>
            </a:r>
            <a:r>
              <a:rPr lang="en-US" altLang="ko-KR" sz="1200" dirty="0" smtClean="0"/>
              <a:t> position : </a:t>
            </a:r>
            <a:r>
              <a:rPr lang="ko-KR" altLang="en-US" sz="1200" dirty="0" smtClean="0"/>
              <a:t>설정한 위치로 이동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Auto-release : </a:t>
            </a:r>
            <a:r>
              <a:rPr lang="ko-KR" altLang="en-US" sz="1200" dirty="0" smtClean="0"/>
              <a:t>오른쪽 </a:t>
            </a:r>
            <a:r>
              <a:rPr lang="en-US" altLang="ko-KR" sz="1200" dirty="0" smtClean="0"/>
              <a:t>open close </a:t>
            </a:r>
            <a:r>
              <a:rPr lang="ko-KR" altLang="en-US" sz="1200" dirty="0" smtClean="0"/>
              <a:t>변경 </a:t>
            </a:r>
            <a:r>
              <a:rPr lang="ko-KR" altLang="en-US" sz="1200" dirty="0" err="1" smtClean="0"/>
              <a:t>체크시</a:t>
            </a:r>
            <a:r>
              <a:rPr lang="ko-KR" altLang="en-US" sz="1200" dirty="0" smtClean="0"/>
              <a:t> 자동 열고 닫고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중간 </a:t>
            </a:r>
            <a:r>
              <a:rPr lang="en-US" altLang="ko-KR" sz="1200" dirty="0" smtClean="0"/>
              <a:t>Demo Mode </a:t>
            </a:r>
            <a:r>
              <a:rPr lang="ko-KR" altLang="en-US" sz="1200" dirty="0" smtClean="0"/>
              <a:t>사용시 그냥 다양한 동작 함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파라메타</a:t>
            </a:r>
            <a:r>
              <a:rPr lang="ko-KR" altLang="en-US" sz="1200" dirty="0" smtClean="0"/>
              <a:t> 기본값</a:t>
            </a:r>
            <a:endParaRPr lang="en-US" altLang="ko-KR" sz="1200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59723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21088"/>
            <a:ext cx="3240360" cy="227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39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RUI </a:t>
            </a:r>
            <a:r>
              <a:rPr lang="en-US" altLang="ko-KR" dirty="0"/>
              <a:t>Tool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View </a:t>
            </a:r>
            <a:r>
              <a:rPr lang="ko-KR" altLang="en-US" sz="1200" dirty="0" smtClean="0"/>
              <a:t>들어가면 입력 출력 모니터링 값 검색가능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1188853"/>
            <a:ext cx="8532948" cy="30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5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Modbus </a:t>
            </a:r>
            <a:r>
              <a:rPr lang="en-US" altLang="ko-KR" dirty="0"/>
              <a:t>Poll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1"/>
            <a:ext cx="352894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8" y="1268761"/>
            <a:ext cx="316046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4653136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설정값</a:t>
            </a:r>
            <a:r>
              <a:rPr lang="ko-KR" altLang="en-US" sz="1200" dirty="0" smtClean="0"/>
              <a:t> 사진 참고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9 </a:t>
            </a:r>
            <a:r>
              <a:rPr lang="ko-KR" altLang="en-US" sz="1200" dirty="0" err="1" smtClean="0"/>
              <a:t>슬레이브</a:t>
            </a:r>
            <a:r>
              <a:rPr lang="ko-KR" altLang="en-US" sz="1200" dirty="0" smtClean="0"/>
              <a:t> 필수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1000 </a:t>
            </a:r>
            <a:r>
              <a:rPr lang="ko-KR" altLang="en-US" sz="1200" dirty="0" err="1" smtClean="0"/>
              <a:t>그리퍼</a:t>
            </a:r>
            <a:r>
              <a:rPr lang="ko-KR" altLang="en-US" sz="1200" dirty="0" smtClean="0"/>
              <a:t> 입력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움직임명령 </a:t>
            </a:r>
            <a:r>
              <a:rPr lang="ko-KR" altLang="en-US" sz="1200" dirty="0" err="1" smtClean="0"/>
              <a:t>여기전달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2000 </a:t>
            </a:r>
            <a:r>
              <a:rPr lang="ko-KR" altLang="en-US" sz="1200" dirty="0" err="1" smtClean="0"/>
              <a:t>그리퍼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8724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Modbus </a:t>
            </a:r>
            <a:r>
              <a:rPr lang="en-US" altLang="ko-KR" dirty="0"/>
              <a:t>Poll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8824" y="465313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1000 : </a:t>
            </a:r>
            <a:r>
              <a:rPr lang="ko-KR" altLang="en-US" sz="1200" dirty="0" smtClean="0"/>
              <a:t>활성화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1001 : </a:t>
            </a:r>
            <a:r>
              <a:rPr lang="ko-KR" altLang="en-US" sz="1200" dirty="0" err="1" smtClean="0"/>
              <a:t>그리퍼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포인트값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1002 : </a:t>
            </a:r>
            <a:r>
              <a:rPr lang="ko-KR" altLang="en-US" sz="1200" dirty="0" err="1" smtClean="0"/>
              <a:t>그리퍼</a:t>
            </a:r>
            <a:r>
              <a:rPr lang="ko-KR" altLang="en-US" sz="1200" dirty="0" smtClean="0"/>
              <a:t> 속도</a:t>
            </a:r>
            <a:endParaRPr lang="en-US" altLang="ko-KR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4" y="1340768"/>
            <a:ext cx="39719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5168" y="467882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1000 : 2304(</a:t>
            </a:r>
            <a:r>
              <a:rPr lang="ko-KR" altLang="en-US" sz="1200" dirty="0" smtClean="0"/>
              <a:t>포지션 </a:t>
            </a:r>
            <a:r>
              <a:rPr lang="ko-KR" altLang="en-US" sz="1200" dirty="0" err="1" smtClean="0"/>
              <a:t>활성화값</a:t>
            </a:r>
            <a:r>
              <a:rPr lang="en-US" altLang="ko-KR" sz="1200" dirty="0" smtClean="0"/>
              <a:t>), 256 </a:t>
            </a:r>
            <a:r>
              <a:rPr lang="ko-KR" altLang="en-US" sz="1200" dirty="0" smtClean="0"/>
              <a:t>초기 원점동작진행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1001 : 0~255 </a:t>
            </a:r>
            <a:r>
              <a:rPr lang="ko-KR" altLang="en-US" sz="1200" dirty="0" smtClean="0"/>
              <a:t>값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1002 : </a:t>
            </a:r>
            <a:r>
              <a:rPr lang="en-US" altLang="ko-KR" sz="1200" dirty="0" smtClean="0"/>
              <a:t>0~65535 </a:t>
            </a:r>
            <a:r>
              <a:rPr lang="ko-KR" altLang="en-US" sz="1200" dirty="0" smtClean="0"/>
              <a:t>값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266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ARC script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128792" cy="461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43808" y="3068960"/>
            <a:ext cx="2232248" cy="2958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6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4.Python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29774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https://github.com/YIINJAE/Robotiq.git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351" y="180417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자료는 해당 링크에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86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YUDO">
      <a:dk1>
        <a:srgbClr val="000000"/>
      </a:dk1>
      <a:lt1>
        <a:srgbClr val="FFFFFF"/>
      </a:lt1>
      <a:dk2>
        <a:srgbClr val="262324"/>
      </a:dk2>
      <a:lt2>
        <a:srgbClr val="6A737B"/>
      </a:lt2>
      <a:accent1>
        <a:srgbClr val="E1144D"/>
      </a:accent1>
      <a:accent2>
        <a:srgbClr val="FFC233"/>
      </a:accent2>
      <a:accent3>
        <a:srgbClr val="196BAC"/>
      </a:accent3>
      <a:accent4>
        <a:srgbClr val="979CA0"/>
      </a:accent4>
      <a:accent5>
        <a:srgbClr val="BABEC1"/>
      </a:accent5>
      <a:accent6>
        <a:srgbClr val="EBECED"/>
      </a:accent6>
      <a:hlink>
        <a:srgbClr val="E1144D"/>
      </a:hlink>
      <a:folHlink>
        <a:srgbClr val="00B0F0"/>
      </a:folHlink>
    </a:clrScheme>
    <a:fontScheme name="YUD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158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ROBOTIQ 핸드그리퍼 설정방법</vt:lpstr>
      <vt:lpstr>1. RUI Tool 사용</vt:lpstr>
      <vt:lpstr>1. RUI Tool 사용</vt:lpstr>
      <vt:lpstr>1. RUI Tool 사용</vt:lpstr>
      <vt:lpstr>2. Modbus Poll 사용</vt:lpstr>
      <vt:lpstr>2. Modbus Poll 사용</vt:lpstr>
      <vt:lpstr>3. ARC script 사용</vt:lpstr>
      <vt:lpstr>4.Python 사용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박현지</dc:creator>
  <cp:lastModifiedBy>IJLEE</cp:lastModifiedBy>
  <cp:revision>291</cp:revision>
  <cp:lastPrinted>2014-02-07T06:15:30Z</cp:lastPrinted>
  <dcterms:created xsi:type="dcterms:W3CDTF">2014-02-06T02:10:37Z</dcterms:created>
  <dcterms:modified xsi:type="dcterms:W3CDTF">2024-09-11T08:30:08Z</dcterms:modified>
</cp:coreProperties>
</file>