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  <p:embeddedFontLst>
    <p:embeddedFont>
      <p:font typeface="Roboto Medium" panose="02010600030101010101" charset="0"/>
      <p:regular r:id="rId13"/>
      <p:bold r:id="rId14"/>
      <p:italic r:id="rId15"/>
      <p:boldItalic r:id="rId16"/>
    </p:embeddedFont>
    <p:embeddedFont>
      <p:font typeface="Quattrocento Sans" panose="02010600030101010101" charset="0"/>
      <p:regular r:id="rId17"/>
      <p:bold r:id="rId18"/>
      <p:italic r:id="rId19"/>
      <p:boldItalic r:id="rId20"/>
    </p:embeddedFont>
    <p:embeddedFont>
      <p:font typeface="Roboto" panose="02010600030101010101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47556C-02CE-4E75-BA01-0D0B8808DEF2}">
  <a:tblStyle styleId="{0A47556C-02CE-4E75-BA01-0D0B8808DE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bdb881b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3bdb881b7_0_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54880" y="262800"/>
            <a:ext cx="11680560" cy="633096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 l="1648" r="13928" b="71497"/>
          <a:stretch/>
        </p:blipFill>
        <p:spPr>
          <a:xfrm>
            <a:off x="342720" y="4546440"/>
            <a:ext cx="11714400" cy="2024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55960" y="265320"/>
            <a:ext cx="11681640" cy="63309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04440" y="1196280"/>
            <a:ext cx="109818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D24726"/>
            </a:solidFill>
            <a:prstDash val="solid"/>
            <a:miter lim="8000"/>
            <a:headEnd type="none" w="sm" len="sm"/>
            <a:tailEnd type="none" w="sm" len="sm"/>
          </a:ln>
        </p:spPr>
      </p:sp>
      <p:pic>
        <p:nvPicPr>
          <p:cNvPr id="61" name="Google Shape;61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8920" y="4801320"/>
            <a:ext cx="11652480" cy="178488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255960" y="265320"/>
            <a:ext cx="11681640" cy="633096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604440" y="1196280"/>
            <a:ext cx="1098180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0" cap="flat" cmpd="sng">
            <a:solidFill>
              <a:srgbClr val="D24726"/>
            </a:solidFill>
            <a:prstDash val="solid"/>
            <a:miter lim="8000"/>
            <a:headEnd type="none" w="sm" len="sm"/>
            <a:tailEnd type="none" w="sm" len="sm"/>
          </a:ln>
        </p:spPr>
      </p:sp>
      <p:pic>
        <p:nvPicPr>
          <p:cNvPr id="115" name="Google Shape;115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68920" y="4801320"/>
            <a:ext cx="11652480" cy="178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/>
          <p:nvPr/>
        </p:nvSpPr>
        <p:spPr>
          <a:xfrm>
            <a:off x="457560" y="1005840"/>
            <a:ext cx="9142560" cy="17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4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PRIVATE ELEVATOR SYSTEM</a:t>
            </a:r>
            <a:r>
              <a:rPr lang="en-SG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SG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SG" sz="2400" b="0" i="0" u="none" strike="noStrike" cap="none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EKT 222 Mini Project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40"/>
          <p:cNvPicPr preferRelativeResize="0"/>
          <p:nvPr/>
        </p:nvPicPr>
        <p:blipFill rotWithShape="1">
          <a:blip r:embed="rId3">
            <a:alphaModFix/>
          </a:blip>
          <a:srcRect b="7141"/>
          <a:stretch/>
        </p:blipFill>
        <p:spPr>
          <a:xfrm>
            <a:off x="8935920" y="996120"/>
            <a:ext cx="2266200" cy="22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0"/>
          <p:cNvPicPr preferRelativeResize="0"/>
          <p:nvPr/>
        </p:nvPicPr>
        <p:blipFill rotWithShape="1">
          <a:blip r:embed="rId4">
            <a:alphaModFix/>
          </a:blip>
          <a:srcRect b="8477"/>
          <a:stretch/>
        </p:blipFill>
        <p:spPr>
          <a:xfrm>
            <a:off x="8935920" y="3593160"/>
            <a:ext cx="2299320" cy="226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40"/>
          <p:cNvGraphicFramePr/>
          <p:nvPr/>
        </p:nvGraphicFramePr>
        <p:xfrm>
          <a:off x="644040" y="3037320"/>
          <a:ext cx="7112875" cy="3226880"/>
        </p:xfrm>
        <a:graphic>
          <a:graphicData uri="http://schemas.openxmlformats.org/drawingml/2006/table">
            <a:tbl>
              <a:tblPr>
                <a:noFill/>
                <a:tableStyleId>{0A47556C-02CE-4E75-BA01-0D0B8808DEF2}</a:tableStyleId>
              </a:tblPr>
              <a:tblGrid>
                <a:gridCol w="505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6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MATRIC NO.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TAN YI JIE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191020976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MUHAMMAD AZIM DANIAL AZMI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191020926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HARVIN RAJ A/L MAHENDRAN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191020892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MUHAMMAD AMIR DZAKWAN BIN ALIAS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181021093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NAILA MURTADHA SAEED ALAGHBARI</a:t>
                      </a:r>
                      <a:endParaRPr sz="16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600" b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191020053-5</a:t>
                      </a:r>
                      <a:endParaRPr sz="16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155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/>
          <p:nvPr/>
        </p:nvSpPr>
        <p:spPr>
          <a:xfrm>
            <a:off x="604440" y="448560"/>
            <a:ext cx="109818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360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1"/>
          <p:cNvSpPr/>
          <p:nvPr/>
        </p:nvSpPr>
        <p:spPr>
          <a:xfrm>
            <a:off x="481685" y="1194955"/>
            <a:ext cx="11512200" cy="59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0" name="Google Shape;180;p41"/>
          <p:cNvGrpSpPr/>
          <p:nvPr/>
        </p:nvGrpSpPr>
        <p:grpSpPr>
          <a:xfrm>
            <a:off x="3415650" y="1655950"/>
            <a:ext cx="8297764" cy="1456364"/>
            <a:chOff x="2561794" y="1242004"/>
            <a:chExt cx="5440800" cy="1092300"/>
          </a:xfrm>
        </p:grpSpPr>
        <p:sp>
          <p:nvSpPr>
            <p:cNvPr id="181" name="Google Shape;181;p41"/>
            <p:cNvSpPr/>
            <p:nvPr/>
          </p:nvSpPr>
          <p:spPr>
            <a:xfrm>
              <a:off x="2561794" y="1323156"/>
              <a:ext cx="5440800" cy="9300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1"/>
            <p:cNvSpPr txBox="1"/>
            <p:nvPr/>
          </p:nvSpPr>
          <p:spPr>
            <a:xfrm>
              <a:off x="2789812" y="1242004"/>
              <a:ext cx="5129400" cy="10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457200" lvl="0" indent="-387350" algn="just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imes New Roman"/>
                <a:buChar char="●"/>
              </a:pPr>
              <a:r>
                <a:rPr lang="en-SG" sz="25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Elevator that need to identify a user in order to make it operation.</a:t>
              </a: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41"/>
          <p:cNvGrpSpPr/>
          <p:nvPr/>
        </p:nvGrpSpPr>
        <p:grpSpPr>
          <a:xfrm>
            <a:off x="481675" y="1196275"/>
            <a:ext cx="10912771" cy="3865249"/>
            <a:chOff x="755093" y="1206268"/>
            <a:chExt cx="6988646" cy="2899009"/>
          </a:xfrm>
        </p:grpSpPr>
        <p:sp>
          <p:nvSpPr>
            <p:cNvPr id="184" name="Google Shape;184;p41"/>
            <p:cNvSpPr txBox="1"/>
            <p:nvPr/>
          </p:nvSpPr>
          <p:spPr>
            <a:xfrm>
              <a:off x="755093" y="1206268"/>
              <a:ext cx="1560900" cy="25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endParaRPr sz="5900">
                <a:solidFill>
                  <a:srgbClr val="0B774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2721439" y="3151404"/>
              <a:ext cx="5022300" cy="8676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1"/>
            <p:cNvSpPr txBox="1"/>
            <p:nvPr/>
          </p:nvSpPr>
          <p:spPr>
            <a:xfrm>
              <a:off x="2763866" y="3313277"/>
              <a:ext cx="4805100" cy="79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457200" lvl="0" indent="-387350" algn="just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imes New Roman"/>
                <a:buChar char="●"/>
              </a:pPr>
              <a:r>
                <a:rPr lang="en-SG" sz="25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Purpose: </a:t>
              </a:r>
              <a:r>
                <a:rPr lang="en-SG" sz="2500" dirty="0" err="1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r>
                <a:rPr lang="en-SG" sz="2500" dirty="0" err="1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ullfill</a:t>
              </a:r>
              <a:r>
                <a:rPr lang="en-SG" sz="2500" dirty="0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SG" sz="2500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VVIPs’ demands or some of the government building.</a:t>
              </a:r>
              <a:endParaRPr sz="25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7" name="Google Shape;187;p41"/>
          <p:cNvSpPr/>
          <p:nvPr/>
        </p:nvSpPr>
        <p:spPr>
          <a:xfrm>
            <a:off x="604450" y="2533825"/>
            <a:ext cx="2035500" cy="17058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SG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elevator system: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/>
          <p:nvPr/>
        </p:nvSpPr>
        <p:spPr>
          <a:xfrm>
            <a:off x="604450" y="448550"/>
            <a:ext cx="110634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 </a:t>
            </a:r>
            <a:endParaRPr sz="360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2"/>
          <p:cNvSpPr/>
          <p:nvPr/>
        </p:nvSpPr>
        <p:spPr>
          <a:xfrm>
            <a:off x="408960" y="1196280"/>
            <a:ext cx="11512080" cy="590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743040" marR="0" lvl="0" indent="-16992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grpSp>
        <p:nvGrpSpPr>
          <p:cNvPr id="194" name="Google Shape;194;p42"/>
          <p:cNvGrpSpPr/>
          <p:nvPr/>
        </p:nvGrpSpPr>
        <p:grpSpPr>
          <a:xfrm>
            <a:off x="7509568" y="1966702"/>
            <a:ext cx="4407490" cy="4552013"/>
            <a:chOff x="5632317" y="1475063"/>
            <a:chExt cx="3305700" cy="3414095"/>
          </a:xfrm>
        </p:grpSpPr>
        <p:sp>
          <p:nvSpPr>
            <p:cNvPr id="195" name="Google Shape;195;p42"/>
            <p:cNvSpPr/>
            <p:nvPr/>
          </p:nvSpPr>
          <p:spPr>
            <a:xfrm>
              <a:off x="5632317" y="1475063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900">
                  <a:solidFill>
                    <a:schemeClr val="lt1"/>
                  </a:solidFill>
                </a:rPr>
                <a:t>Objective </a:t>
              </a:r>
              <a:r>
                <a:rPr lang="en-SG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42"/>
            <p:cNvSpPr txBox="1"/>
            <p:nvPr/>
          </p:nvSpPr>
          <p:spPr>
            <a:xfrm>
              <a:off x="5894697" y="2321458"/>
              <a:ext cx="2776500" cy="256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SG" sz="2200">
                  <a:latin typeface="Times New Roman"/>
                  <a:ea typeface="Times New Roman"/>
                  <a:cs typeface="Times New Roman"/>
                  <a:sym typeface="Times New Roman"/>
                </a:rPr>
                <a:t>To simulate the emergency situation by using interrupt as the signal when someone hacking the elevator.</a:t>
              </a:r>
              <a:endParaRPr sz="2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42"/>
          <p:cNvGrpSpPr/>
          <p:nvPr/>
        </p:nvGrpSpPr>
        <p:grpSpPr>
          <a:xfrm>
            <a:off x="0" y="1966688"/>
            <a:ext cx="4729082" cy="4643675"/>
            <a:chOff x="0" y="1189989"/>
            <a:chExt cx="3546900" cy="3482843"/>
          </a:xfrm>
        </p:grpSpPr>
        <p:sp>
          <p:nvSpPr>
            <p:cNvPr id="198" name="Google Shape;198;p42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900">
                  <a:solidFill>
                    <a:schemeClr val="lt1"/>
                  </a:solidFill>
                </a:rPr>
                <a:t>Objective </a:t>
              </a:r>
              <a:r>
                <a:rPr lang="en-SG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42"/>
            <p:cNvSpPr txBox="1"/>
            <p:nvPr/>
          </p:nvSpPr>
          <p:spPr>
            <a:xfrm>
              <a:off x="453349" y="2057133"/>
              <a:ext cx="256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200">
                  <a:latin typeface="Times New Roman"/>
                  <a:ea typeface="Times New Roman"/>
                  <a:cs typeface="Times New Roman"/>
                  <a:sym typeface="Times New Roman"/>
                </a:rPr>
                <a:t>To study the simulation for operation and improvement of elevator.</a:t>
              </a:r>
              <a:endParaRPr sz="2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00" name="Google Shape;200;p42"/>
          <p:cNvGrpSpPr/>
          <p:nvPr/>
        </p:nvGrpSpPr>
        <p:grpSpPr>
          <a:xfrm>
            <a:off x="3932407" y="1966552"/>
            <a:ext cx="4407490" cy="4643811"/>
            <a:chOff x="2944204" y="1189775"/>
            <a:chExt cx="3305700" cy="3482945"/>
          </a:xfrm>
        </p:grpSpPr>
        <p:sp>
          <p:nvSpPr>
            <p:cNvPr id="201" name="Google Shape;201;p42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900">
                  <a:solidFill>
                    <a:schemeClr val="lt1"/>
                  </a:solidFill>
                </a:rPr>
                <a:t>Objective </a:t>
              </a:r>
              <a:r>
                <a:rPr lang="en-SG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42"/>
            <p:cNvSpPr txBox="1"/>
            <p:nvPr/>
          </p:nvSpPr>
          <p:spPr>
            <a:xfrm>
              <a:off x="3376528" y="2057020"/>
              <a:ext cx="21483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2200">
                  <a:latin typeface="Times New Roman"/>
                  <a:ea typeface="Times New Roman"/>
                  <a:cs typeface="Times New Roman"/>
                  <a:sym typeface="Times New Roman"/>
                </a:rPr>
                <a:t>To investigate the approach to design for the elevator.</a:t>
              </a:r>
              <a:endParaRPr sz="2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3" y="1120225"/>
            <a:ext cx="11706376" cy="20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525" y="4951875"/>
            <a:ext cx="5520475" cy="19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3"/>
          <p:cNvSpPr txBox="1"/>
          <p:nvPr/>
        </p:nvSpPr>
        <p:spPr>
          <a:xfrm>
            <a:off x="168889" y="3012513"/>
            <a:ext cx="116235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made by using My1sim85 simulator and assembly language.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The system consists of 1 port of button, 1 port of switch, 3 ports of LEDs, 5 seven segments, 1 keypad, and an interrupt.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 The system consists of </a:t>
            </a:r>
            <a:r>
              <a:rPr lang="en-SG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2x8kb </a:t>
            </a: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RAM for 16kb RAM and </a:t>
            </a:r>
            <a:r>
              <a:rPr lang="en-SG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2x8kb </a:t>
            </a: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ROM for 16kb ROM.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The system utilizes the whole 5  PPIs devices.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360450" y="233725"/>
            <a:ext cx="110634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SG" sz="360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System    </a:t>
            </a:r>
            <a:endParaRPr sz="360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"/>
          <p:cNvSpPr/>
          <p:nvPr/>
        </p:nvSpPr>
        <p:spPr>
          <a:xfrm>
            <a:off x="604440" y="448560"/>
            <a:ext cx="10981800" cy="74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i="0" u="none" strike="noStrike" cap="non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sz="36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4"/>
          <p:cNvSpPr/>
          <p:nvPr/>
        </p:nvSpPr>
        <p:spPr>
          <a:xfrm>
            <a:off x="408960" y="1196280"/>
            <a:ext cx="11512080" cy="590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The  user is required to input the password.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LED2 is used for the password input to see whether the input is correct or not.</a:t>
            </a: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 If the password is incorrect, the LED2 will be blinking and display “Error” on the seven segment display.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There are five seven segments and were used to display the output value from the incorrect password and the number of floors.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After the correct password been entered, the first button is pushed and the seven segment display will display the current level of the elevator (1).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The switches are used to switch between levels from level 1 to level 4. For decrement, the third button has to be pushed and proceed for the switches.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SG" sz="2000" dirty="0">
                <a:latin typeface="Times New Roman"/>
                <a:ea typeface="Times New Roman"/>
                <a:cs typeface="Times New Roman"/>
                <a:sym typeface="Times New Roman"/>
              </a:rPr>
              <a:t>The LED is used to display the level of current floor and will switch to the left as the floor increases and  vice versa.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03032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/>
          <p:nvPr/>
        </p:nvSpPr>
        <p:spPr>
          <a:xfrm>
            <a:off x="604440" y="448560"/>
            <a:ext cx="10981800" cy="74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SG" sz="360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lowchart </a:t>
            </a:r>
            <a:endParaRPr sz="360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5"/>
          <p:cNvSpPr/>
          <p:nvPr/>
        </p:nvSpPr>
        <p:spPr>
          <a:xfrm>
            <a:off x="408960" y="1196280"/>
            <a:ext cx="11512080" cy="590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00" y="0"/>
            <a:ext cx="82291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/>
          <p:nvPr/>
        </p:nvSpPr>
        <p:spPr>
          <a:xfrm>
            <a:off x="605090" y="448560"/>
            <a:ext cx="109818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i="0" u="none" strike="noStrike" cap="none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SG" sz="360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(Design, Theory)</a:t>
            </a:r>
            <a:endParaRPr sz="360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46"/>
          <p:cNvSpPr/>
          <p:nvPr/>
        </p:nvSpPr>
        <p:spPr>
          <a:xfrm>
            <a:off x="3688671" y="1816995"/>
            <a:ext cx="4668300" cy="4668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46"/>
          <p:cNvGrpSpPr/>
          <p:nvPr/>
        </p:nvGrpSpPr>
        <p:grpSpPr>
          <a:xfrm>
            <a:off x="4652030" y="1443618"/>
            <a:ext cx="2887928" cy="2887928"/>
            <a:chOff x="3611776" y="414352"/>
            <a:chExt cx="2166000" cy="2166000"/>
          </a:xfrm>
        </p:grpSpPr>
        <p:sp>
          <p:nvSpPr>
            <p:cNvPr id="231" name="Google Shape;231;p46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6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Definable and Detail Oriented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46"/>
          <p:cNvGrpSpPr/>
          <p:nvPr/>
        </p:nvGrpSpPr>
        <p:grpSpPr>
          <a:xfrm>
            <a:off x="6004809" y="3728393"/>
            <a:ext cx="2887928" cy="2887928"/>
            <a:chOff x="4562258" y="2032864"/>
            <a:chExt cx="2166000" cy="2166000"/>
          </a:xfrm>
        </p:grpSpPr>
        <p:sp>
          <p:nvSpPr>
            <p:cNvPr id="234" name="Google Shape;234;p46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6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 Handling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46"/>
          <p:cNvGrpSpPr/>
          <p:nvPr/>
        </p:nvGrpSpPr>
        <p:grpSpPr>
          <a:xfrm>
            <a:off x="3211444" y="3645643"/>
            <a:ext cx="2887928" cy="2887928"/>
            <a:chOff x="2702876" y="2032864"/>
            <a:chExt cx="2166000" cy="2166000"/>
          </a:xfrm>
        </p:grpSpPr>
        <p:sp>
          <p:nvSpPr>
            <p:cNvPr id="237" name="Google Shape;237;p46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6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Safety Measures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9" name="Google Shape;239;p46"/>
          <p:cNvSpPr/>
          <p:nvPr/>
        </p:nvSpPr>
        <p:spPr>
          <a:xfrm>
            <a:off x="5205615" y="3489263"/>
            <a:ext cx="1634400" cy="16344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 animBg="1"/>
      <p:bldP spid="2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/>
          <p:nvPr/>
        </p:nvSpPr>
        <p:spPr>
          <a:xfrm>
            <a:off x="604440" y="448560"/>
            <a:ext cx="10981800" cy="74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SG" sz="36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SG" sz="3600" i="0" u="none" strike="noStrike" cap="none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onclu</a:t>
            </a:r>
            <a:r>
              <a:rPr lang="en-SG" sz="3600" dirty="0">
                <a:solidFill>
                  <a:srgbClr val="3A38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sion</a:t>
            </a:r>
            <a:endParaRPr sz="360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47"/>
          <p:cNvSpPr txBox="1"/>
          <p:nvPr/>
        </p:nvSpPr>
        <p:spPr>
          <a:xfrm>
            <a:off x="402750" y="1608300"/>
            <a:ext cx="64182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7"/>
          <p:cNvSpPr/>
          <p:nvPr/>
        </p:nvSpPr>
        <p:spPr>
          <a:xfrm>
            <a:off x="402750" y="1790075"/>
            <a:ext cx="8019300" cy="1618200"/>
          </a:xfrm>
          <a:prstGeom prst="roundRect">
            <a:avLst>
              <a:gd name="adj" fmla="val 50000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7"/>
          <p:cNvSpPr txBox="1"/>
          <p:nvPr/>
        </p:nvSpPr>
        <p:spPr>
          <a:xfrm>
            <a:off x="549900" y="2261300"/>
            <a:ext cx="7725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AutoNum type="arabicParenR"/>
            </a:pPr>
            <a:r>
              <a:rPr lang="en-SG" sz="1500" b="1">
                <a:solidFill>
                  <a:srgbClr val="FFFFFF"/>
                </a:solidFill>
              </a:rPr>
              <a:t>Working with the microprocessor to better understand each function of 8085 microprocessor.</a:t>
            </a:r>
            <a:endParaRPr sz="15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FF"/>
              </a:solidFill>
            </a:endParaRPr>
          </a:p>
        </p:txBody>
      </p:sp>
      <p:sp>
        <p:nvSpPr>
          <p:cNvPr id="248" name="Google Shape;248;p47"/>
          <p:cNvSpPr/>
          <p:nvPr/>
        </p:nvSpPr>
        <p:spPr>
          <a:xfrm>
            <a:off x="3566950" y="4003500"/>
            <a:ext cx="8019300" cy="1618200"/>
          </a:xfrm>
          <a:prstGeom prst="roundRect">
            <a:avLst>
              <a:gd name="adj" fmla="val 50000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7"/>
          <p:cNvSpPr txBox="1"/>
          <p:nvPr/>
        </p:nvSpPr>
        <p:spPr>
          <a:xfrm>
            <a:off x="3861250" y="4489350"/>
            <a:ext cx="772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500" b="1">
                <a:solidFill>
                  <a:srgbClr val="EFEFEF"/>
                </a:solidFill>
              </a:rPr>
              <a:t>2)  Minimal equipment for maximum efficiency by optimizing specific characteristics of microprocessor</a:t>
            </a:r>
            <a:endParaRPr sz="1500" b="1">
              <a:solidFill>
                <a:srgbClr val="EFEFE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246" grpId="0" animBg="1"/>
      <p:bldP spid="247" grpId="0"/>
      <p:bldP spid="248" grpId="0" animBg="1"/>
      <p:bldP spid="2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Roboto Medium</vt:lpstr>
      <vt:lpstr>Quattrocento Sans</vt:lpstr>
      <vt:lpstr>Arial</vt:lpstr>
      <vt:lpstr>Roboto</vt:lpstr>
      <vt:lpstr>Times New Roman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</cp:revision>
  <dcterms:modified xsi:type="dcterms:W3CDTF">2021-07-08T14:48:09Z</dcterms:modified>
</cp:coreProperties>
</file>