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3460750" cx="4610100"/>
  <p:notesSz cx="4610100" cy="3460750"/>
  <p:embeddedFontLst>
    <p:embeddedFont>
      <p:font typeface="Libre Franklin"/>
      <p:regular r:id="rId44"/>
      <p:bold r:id="rId45"/>
      <p:italic r:id="rId46"/>
      <p:boldItalic r:id="rId47"/>
    </p:embeddedFont>
    <p:embeddedFont>
      <p:font typeface="Palatino Linotype"/>
      <p:regular r:id="rId48"/>
      <p:bold r:id="rId49"/>
      <p:italic r:id="rId50"/>
      <p:boldItalic r:id="rId51"/>
    </p:embeddedFont>
    <p:embeddedFont>
      <p:font typeface="Libre Baskerville"/>
      <p:regular r:id="rId52"/>
      <p:bold r:id="rId53"/>
      <p: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5" roundtripDataSignature="AMtx7mhnUvZlqHjDy9njcIG/eD3D92Nf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F8D78AE-DFB0-4502-941F-0C1A35186706}">
  <a:tblStyle styleId="{1F8D78AE-DFB0-4502-941F-0C1A3518670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font" Target="fonts/LibreFranklin-regular.fntdata"/><Relationship Id="rId43" Type="http://schemas.openxmlformats.org/officeDocument/2006/relationships/slide" Target="slides/slide37.xml"/><Relationship Id="rId46" Type="http://schemas.openxmlformats.org/officeDocument/2006/relationships/font" Target="fonts/LibreFranklin-italic.fntdata"/><Relationship Id="rId45" Type="http://schemas.openxmlformats.org/officeDocument/2006/relationships/font" Target="fonts/LibreFranklin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PalatinoLinotype-regular.fntdata"/><Relationship Id="rId47" Type="http://schemas.openxmlformats.org/officeDocument/2006/relationships/font" Target="fonts/LibreFranklin-boldItalic.fntdata"/><Relationship Id="rId49" Type="http://schemas.openxmlformats.org/officeDocument/2006/relationships/font" Target="fonts/PalatinoLinotype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PalatinoLinotype-boldItalic.fntdata"/><Relationship Id="rId50" Type="http://schemas.openxmlformats.org/officeDocument/2006/relationships/font" Target="fonts/PalatinoLinotype-italic.fntdata"/><Relationship Id="rId53" Type="http://schemas.openxmlformats.org/officeDocument/2006/relationships/font" Target="fonts/LibreBaskerville-bold.fntdata"/><Relationship Id="rId52" Type="http://schemas.openxmlformats.org/officeDocument/2006/relationships/font" Target="fonts/LibreBaskerville-regular.fntdata"/><Relationship Id="rId11" Type="http://schemas.openxmlformats.org/officeDocument/2006/relationships/slide" Target="slides/slide5.xml"/><Relationship Id="rId55" Type="http://customschemas.google.com/relationships/presentationmetadata" Target="metadata"/><Relationship Id="rId10" Type="http://schemas.openxmlformats.org/officeDocument/2006/relationships/slide" Target="slides/slide4.xml"/><Relationship Id="rId54" Type="http://schemas.openxmlformats.org/officeDocument/2006/relationships/font" Target="fonts/LibreBaskerville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1997075" cy="173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2611438" y="0"/>
            <a:ext cx="1997075" cy="173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3287713"/>
            <a:ext cx="1997075" cy="1730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/>
          <p:nvPr>
            <p:ph idx="2" type="sldImg"/>
          </p:nvPr>
        </p:nvSpPr>
        <p:spPr>
          <a:xfrm>
            <a:off x="1144588" y="685800"/>
            <a:ext cx="4568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76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76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77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77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78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78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9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79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80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80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81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81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82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82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83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83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84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84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85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85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8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68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86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86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87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87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88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88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89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89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90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90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91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91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92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92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93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93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94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94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95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95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9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69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96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96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97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97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98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98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99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99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100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00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01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101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102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102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103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103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0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70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1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71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2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2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3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73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4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74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75:notes"/>
          <p:cNvSpPr txBox="1"/>
          <p:nvPr>
            <p:ph idx="1" type="body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75:notes"/>
          <p:cNvSpPr/>
          <p:nvPr>
            <p:ph idx="2" type="sldImg"/>
          </p:nvPr>
        </p:nvSpPr>
        <p:spPr>
          <a:xfrm>
            <a:off x="1527175" y="433388"/>
            <a:ext cx="1555750" cy="1166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20"/>
          <p:cNvSpPr txBox="1"/>
          <p:nvPr>
            <p:ph idx="11" type="ft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20"/>
          <p:cNvSpPr txBox="1"/>
          <p:nvPr>
            <p:ph idx="10" type="dt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0"/>
          <p:cNvSpPr txBox="1"/>
          <p:nvPr>
            <p:ph idx="12" type="sldNum"/>
          </p:nvPr>
        </p:nvSpPr>
        <p:spPr>
          <a:xfrm>
            <a:off x="4226928" y="3342078"/>
            <a:ext cx="300989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indent="0" lvl="1" marL="25400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indent="0" lvl="2" marL="25400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indent="0" lvl="3" marL="25400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indent="0" lvl="4" marL="25400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indent="0" lvl="5" marL="25400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indent="0" lvl="6" marL="25400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indent="0" lvl="7" marL="25400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indent="0" lvl="8" marL="25400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40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1"/>
          <p:cNvSpPr txBox="1"/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1"/>
          <p:cNvSpPr txBox="1"/>
          <p:nvPr>
            <p:ph idx="1" type="subTitle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1"/>
          <p:cNvSpPr txBox="1"/>
          <p:nvPr>
            <p:ph idx="11" type="ft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1"/>
          <p:cNvSpPr txBox="1"/>
          <p:nvPr>
            <p:ph idx="10" type="dt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1"/>
          <p:cNvSpPr txBox="1"/>
          <p:nvPr>
            <p:ph idx="12" type="sldNum"/>
          </p:nvPr>
        </p:nvSpPr>
        <p:spPr>
          <a:xfrm>
            <a:off x="4226928" y="3342078"/>
            <a:ext cx="300989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indent="0" lvl="1" marL="25400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indent="0" lvl="2" marL="25400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indent="0" lvl="3" marL="25400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indent="0" lvl="4" marL="25400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indent="0" lvl="5" marL="25400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indent="0" lvl="6" marL="25400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indent="0" lvl="7" marL="25400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indent="0" lvl="8" marL="25400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40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>
  <p:cSld name="Title and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22"/>
          <p:cNvSpPr txBox="1"/>
          <p:nvPr>
            <p:ph type="title"/>
          </p:nvPr>
        </p:nvSpPr>
        <p:spPr>
          <a:xfrm>
            <a:off x="1083170" y="211465"/>
            <a:ext cx="244221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3333B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2"/>
          <p:cNvSpPr txBox="1"/>
          <p:nvPr>
            <p:ph idx="1" type="body"/>
          </p:nvPr>
        </p:nvSpPr>
        <p:spPr>
          <a:xfrm>
            <a:off x="334594" y="691285"/>
            <a:ext cx="3750945" cy="793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2"/>
          <p:cNvSpPr txBox="1"/>
          <p:nvPr>
            <p:ph idx="11" type="ft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2"/>
          <p:cNvSpPr txBox="1"/>
          <p:nvPr>
            <p:ph idx="10" type="dt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2"/>
          <p:cNvSpPr txBox="1"/>
          <p:nvPr>
            <p:ph idx="12" type="sldNum"/>
          </p:nvPr>
        </p:nvSpPr>
        <p:spPr>
          <a:xfrm>
            <a:off x="4226928" y="3342078"/>
            <a:ext cx="300989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indent="0" lvl="1" marL="25400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indent="0" lvl="2" marL="25400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indent="0" lvl="3" marL="25400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indent="0" lvl="4" marL="25400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indent="0" lvl="5" marL="25400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indent="0" lvl="6" marL="25400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indent="0" lvl="7" marL="25400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indent="0" lvl="8" marL="25400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40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3"/>
          <p:cNvSpPr txBox="1"/>
          <p:nvPr>
            <p:ph type="title"/>
          </p:nvPr>
        </p:nvSpPr>
        <p:spPr>
          <a:xfrm>
            <a:off x="1083170" y="211465"/>
            <a:ext cx="244221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3333B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3"/>
          <p:cNvSpPr txBox="1"/>
          <p:nvPr>
            <p:ph idx="1" type="body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3"/>
          <p:cNvSpPr txBox="1"/>
          <p:nvPr>
            <p:ph idx="2" type="body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3"/>
          <p:cNvSpPr txBox="1"/>
          <p:nvPr>
            <p:ph idx="11" type="ft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3"/>
          <p:cNvSpPr txBox="1"/>
          <p:nvPr>
            <p:ph idx="10" type="dt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3"/>
          <p:cNvSpPr txBox="1"/>
          <p:nvPr>
            <p:ph idx="12" type="sldNum"/>
          </p:nvPr>
        </p:nvSpPr>
        <p:spPr>
          <a:xfrm>
            <a:off x="4226928" y="3342078"/>
            <a:ext cx="300989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indent="0" lvl="1" marL="25400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indent="0" lvl="2" marL="25400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indent="0" lvl="3" marL="25400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indent="0" lvl="4" marL="25400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indent="0" lvl="5" marL="25400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indent="0" lvl="6" marL="25400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indent="0" lvl="7" marL="25400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indent="0" lvl="8" marL="25400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40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4"/>
          <p:cNvSpPr txBox="1"/>
          <p:nvPr>
            <p:ph type="title"/>
          </p:nvPr>
        </p:nvSpPr>
        <p:spPr>
          <a:xfrm>
            <a:off x="1083170" y="211465"/>
            <a:ext cx="244221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3333B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24"/>
          <p:cNvSpPr txBox="1"/>
          <p:nvPr>
            <p:ph idx="11" type="ft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4"/>
          <p:cNvSpPr txBox="1"/>
          <p:nvPr>
            <p:ph idx="10" type="dt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4"/>
          <p:cNvSpPr txBox="1"/>
          <p:nvPr>
            <p:ph idx="12" type="sldNum"/>
          </p:nvPr>
        </p:nvSpPr>
        <p:spPr>
          <a:xfrm>
            <a:off x="4226928" y="3342078"/>
            <a:ext cx="300989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indent="0" lvl="1" marL="25400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indent="0" lvl="2" marL="25400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indent="0" lvl="3" marL="25400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indent="0" lvl="4" marL="25400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indent="0" lvl="5" marL="25400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indent="0" lvl="6" marL="25400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indent="0" lvl="7" marL="25400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indent="0" lvl="8" marL="25400" marR="0" algn="l">
              <a:lnSpc>
                <a:spcPct val="111666"/>
              </a:lnSpc>
              <a:spcBef>
                <a:spcPts val="0"/>
              </a:spcBef>
              <a:buNone/>
              <a:defRPr b="0" i="0" sz="600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40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5"/>
          <p:cNvSpPr txBox="1"/>
          <p:nvPr>
            <p:ph type="title"/>
          </p:nvPr>
        </p:nvSpPr>
        <p:spPr>
          <a:xfrm>
            <a:off x="461010" y="137789"/>
            <a:ext cx="3918585" cy="576792"/>
          </a:xfrm>
          <a:prstGeom prst="rect">
            <a:avLst/>
          </a:prstGeom>
          <a:noFill/>
          <a:ln>
            <a:noFill/>
          </a:ln>
        </p:spPr>
        <p:txBody>
          <a:bodyPr anchorCtr="0" anchor="b" bIns="46100" lIns="46100" spcFirstLastPara="1" rIns="46100" wrap="square" tIns="23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333B2"/>
              </a:buClr>
              <a:buSzPts val="1400"/>
              <a:buFont typeface="Georg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5"/>
          <p:cNvSpPr txBox="1"/>
          <p:nvPr>
            <p:ph idx="1" type="body"/>
          </p:nvPr>
        </p:nvSpPr>
        <p:spPr>
          <a:xfrm>
            <a:off x="461010" y="730603"/>
            <a:ext cx="1882458" cy="384528"/>
          </a:xfrm>
          <a:prstGeom prst="rect">
            <a:avLst/>
          </a:prstGeom>
          <a:noFill/>
          <a:ln>
            <a:noFill/>
          </a:ln>
        </p:spPr>
        <p:txBody>
          <a:bodyPr anchorCtr="0" anchor="b" bIns="23025" lIns="46100" spcFirstLastPara="1" rIns="46100" wrap="square" tIns="23025">
            <a:noAutofit/>
          </a:bodyPr>
          <a:lstStyle>
            <a:lvl1pPr indent="-228600" lvl="0" marL="457200" algn="l">
              <a:spcBef>
                <a:spcPts val="29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Libre Franklin"/>
              <a:buNone/>
              <a:defRPr b="1" sz="12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189"/>
              </a:spcBef>
              <a:spcAft>
                <a:spcPts val="0"/>
              </a:spcAft>
              <a:buSzPts val="1700"/>
              <a:buFont typeface="Calibri"/>
              <a:buNone/>
              <a:defRPr b="1" sz="1000"/>
            </a:lvl2pPr>
            <a:lvl3pPr indent="-228600" lvl="2" marL="1371600" algn="l">
              <a:spcBef>
                <a:spcPts val="189"/>
              </a:spcBef>
              <a:spcAft>
                <a:spcPts val="0"/>
              </a:spcAft>
              <a:buSzPts val="1530"/>
              <a:buFont typeface="Calibri"/>
              <a:buNone/>
              <a:defRPr b="1" sz="900"/>
            </a:lvl3pPr>
            <a:lvl4pPr indent="-228600" lvl="3" marL="1828800" algn="l">
              <a:spcBef>
                <a:spcPts val="189"/>
              </a:spcBef>
              <a:spcAft>
                <a:spcPts val="0"/>
              </a:spcAft>
              <a:buSzPts val="1280"/>
              <a:buFont typeface="Calibri"/>
              <a:buNone/>
              <a:defRPr b="1" sz="800"/>
            </a:lvl4pPr>
            <a:lvl5pPr indent="-228600" lvl="4" marL="2286000" algn="l">
              <a:spcBef>
                <a:spcPts val="189"/>
              </a:spcBef>
              <a:spcAft>
                <a:spcPts val="0"/>
              </a:spcAft>
              <a:buSzPts val="1600"/>
              <a:buFont typeface="Libre Franklin"/>
              <a:buNone/>
              <a:defRPr b="1" sz="800"/>
            </a:lvl5pPr>
            <a:lvl6pPr indent="-342900" lvl="5" marL="2743200" algn="l">
              <a:spcBef>
                <a:spcPts val="187"/>
              </a:spcBef>
              <a:spcAft>
                <a:spcPts val="0"/>
              </a:spcAft>
              <a:buSzPts val="1800"/>
              <a:buFont typeface="Calibri"/>
              <a:buChar char="•"/>
              <a:defRPr/>
            </a:lvl6pPr>
            <a:lvl7pPr indent="-342900" lvl="6" marL="3200400" algn="l">
              <a:spcBef>
                <a:spcPts val="187"/>
              </a:spcBef>
              <a:spcAft>
                <a:spcPts val="0"/>
              </a:spcAft>
              <a:buSzPts val="1800"/>
              <a:buFont typeface="Calibri"/>
              <a:buChar char="•"/>
              <a:defRPr/>
            </a:lvl7pPr>
            <a:lvl8pPr indent="-342900" lvl="7" marL="3657600" algn="l">
              <a:spcBef>
                <a:spcPts val="187"/>
              </a:spcBef>
              <a:spcAft>
                <a:spcPts val="0"/>
              </a:spcAft>
              <a:buSzPts val="1800"/>
              <a:buFont typeface="Calibri"/>
              <a:buChar char="•"/>
              <a:defRPr/>
            </a:lvl8pPr>
            <a:lvl9pPr indent="-342900" lvl="8" marL="4114800" algn="l">
              <a:spcBef>
                <a:spcPts val="187"/>
              </a:spcBef>
              <a:spcAft>
                <a:spcPts val="0"/>
              </a:spcAft>
              <a:buSzPts val="1800"/>
              <a:buFont typeface="Calibri"/>
              <a:buChar char="•"/>
              <a:defRPr/>
            </a:lvl9pPr>
          </a:lstStyle>
          <a:p/>
        </p:txBody>
      </p:sp>
      <p:sp>
        <p:nvSpPr>
          <p:cNvPr id="47" name="Google Shape;47;p125"/>
          <p:cNvSpPr txBox="1"/>
          <p:nvPr>
            <p:ph idx="2" type="body"/>
          </p:nvPr>
        </p:nvSpPr>
        <p:spPr>
          <a:xfrm>
            <a:off x="2497137" y="730603"/>
            <a:ext cx="1882458" cy="384528"/>
          </a:xfrm>
          <a:prstGeom prst="rect">
            <a:avLst/>
          </a:prstGeom>
          <a:noFill/>
          <a:ln>
            <a:noFill/>
          </a:ln>
        </p:spPr>
        <p:txBody>
          <a:bodyPr anchorCtr="0" anchor="b" bIns="23025" lIns="46100" spcFirstLastPara="1" rIns="46100" wrap="square" tIns="23025">
            <a:noAutofit/>
          </a:bodyPr>
          <a:lstStyle>
            <a:lvl1pPr indent="-228600" lvl="0" marL="457200" algn="l">
              <a:spcBef>
                <a:spcPts val="29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Libre Franklin"/>
              <a:buNone/>
              <a:defRPr b="1" sz="12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189"/>
              </a:spcBef>
              <a:spcAft>
                <a:spcPts val="0"/>
              </a:spcAft>
              <a:buSzPts val="1700"/>
              <a:buFont typeface="Calibri"/>
              <a:buNone/>
              <a:defRPr b="1" sz="1000"/>
            </a:lvl2pPr>
            <a:lvl3pPr indent="-228600" lvl="2" marL="1371600" algn="l">
              <a:spcBef>
                <a:spcPts val="189"/>
              </a:spcBef>
              <a:spcAft>
                <a:spcPts val="0"/>
              </a:spcAft>
              <a:buSzPts val="1530"/>
              <a:buFont typeface="Calibri"/>
              <a:buNone/>
              <a:defRPr b="1" sz="900"/>
            </a:lvl3pPr>
            <a:lvl4pPr indent="-228600" lvl="3" marL="1828800" algn="l">
              <a:spcBef>
                <a:spcPts val="189"/>
              </a:spcBef>
              <a:spcAft>
                <a:spcPts val="0"/>
              </a:spcAft>
              <a:buSzPts val="1280"/>
              <a:buFont typeface="Calibri"/>
              <a:buNone/>
              <a:defRPr b="1" sz="800"/>
            </a:lvl4pPr>
            <a:lvl5pPr indent="-228600" lvl="4" marL="2286000" algn="l">
              <a:spcBef>
                <a:spcPts val="189"/>
              </a:spcBef>
              <a:spcAft>
                <a:spcPts val="0"/>
              </a:spcAft>
              <a:buSzPts val="1600"/>
              <a:buFont typeface="Libre Franklin"/>
              <a:buNone/>
              <a:defRPr b="1" sz="800"/>
            </a:lvl5pPr>
            <a:lvl6pPr indent="-342900" lvl="5" marL="2743200" algn="l">
              <a:spcBef>
                <a:spcPts val="187"/>
              </a:spcBef>
              <a:spcAft>
                <a:spcPts val="0"/>
              </a:spcAft>
              <a:buSzPts val="1800"/>
              <a:buFont typeface="Calibri"/>
              <a:buChar char="•"/>
              <a:defRPr/>
            </a:lvl6pPr>
            <a:lvl7pPr indent="-342900" lvl="6" marL="3200400" algn="l">
              <a:spcBef>
                <a:spcPts val="187"/>
              </a:spcBef>
              <a:spcAft>
                <a:spcPts val="0"/>
              </a:spcAft>
              <a:buSzPts val="1800"/>
              <a:buFont typeface="Calibri"/>
              <a:buChar char="•"/>
              <a:defRPr/>
            </a:lvl7pPr>
            <a:lvl8pPr indent="-342900" lvl="7" marL="3657600" algn="l">
              <a:spcBef>
                <a:spcPts val="187"/>
              </a:spcBef>
              <a:spcAft>
                <a:spcPts val="0"/>
              </a:spcAft>
              <a:buSzPts val="1800"/>
              <a:buFont typeface="Calibri"/>
              <a:buChar char="•"/>
              <a:defRPr/>
            </a:lvl8pPr>
            <a:lvl9pPr indent="-342900" lvl="8" marL="4114800" algn="l">
              <a:spcBef>
                <a:spcPts val="187"/>
              </a:spcBef>
              <a:spcAft>
                <a:spcPts val="0"/>
              </a:spcAft>
              <a:buSzPts val="1800"/>
              <a:buFont typeface="Calibri"/>
              <a:buChar char="•"/>
              <a:defRPr/>
            </a:lvl9pPr>
          </a:lstStyle>
          <a:p/>
        </p:txBody>
      </p:sp>
      <p:sp>
        <p:nvSpPr>
          <p:cNvPr id="48" name="Google Shape;48;p125"/>
          <p:cNvSpPr txBox="1"/>
          <p:nvPr>
            <p:ph idx="3" type="body"/>
          </p:nvPr>
        </p:nvSpPr>
        <p:spPr>
          <a:xfrm>
            <a:off x="461010" y="1134357"/>
            <a:ext cx="1882458" cy="1961092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46100" spcFirstLastPara="1" rIns="46100" wrap="square" tIns="23025">
            <a:noAutofit/>
          </a:bodyPr>
          <a:lstStyle>
            <a:lvl1pPr indent="-325755" lvl="0" marL="457200" algn="l">
              <a:spcBef>
                <a:spcPts val="29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PMingLiU"/>
              <a:buChar char="⚫"/>
              <a:defRPr/>
            </a:lvl1pPr>
            <a:lvl2pPr indent="-325755" lvl="1" marL="914400" algn="l">
              <a:spcBef>
                <a:spcPts val="189"/>
              </a:spcBef>
              <a:spcAft>
                <a:spcPts val="0"/>
              </a:spcAft>
              <a:buSzPts val="1530"/>
              <a:buFont typeface="Calibri"/>
              <a:buChar char="⚫"/>
              <a:defRPr/>
            </a:lvl2pPr>
            <a:lvl3pPr indent="-325755" lvl="2" marL="1371600" algn="l">
              <a:spcBef>
                <a:spcPts val="189"/>
              </a:spcBef>
              <a:spcAft>
                <a:spcPts val="0"/>
              </a:spcAft>
              <a:buSzPts val="1530"/>
              <a:buFont typeface="Calibri"/>
              <a:buChar char="⚫"/>
              <a:defRPr/>
            </a:lvl3pPr>
            <a:lvl4pPr indent="-320039" lvl="3" marL="1828800" algn="l">
              <a:spcBef>
                <a:spcPts val="189"/>
              </a:spcBef>
              <a:spcAft>
                <a:spcPts val="0"/>
              </a:spcAft>
              <a:buSzPts val="1440"/>
              <a:buFont typeface="Calibri"/>
              <a:buChar char="⚫"/>
              <a:defRPr/>
            </a:lvl4pPr>
            <a:lvl5pPr indent="-342900" lvl="4" marL="2286000" algn="l">
              <a:spcBef>
                <a:spcPts val="189"/>
              </a:spcBef>
              <a:spcAft>
                <a:spcPts val="0"/>
              </a:spcAft>
              <a:buSzPts val="1800"/>
              <a:buFont typeface="Calibri"/>
              <a:buChar char="o"/>
              <a:defRPr/>
            </a:lvl5pPr>
            <a:lvl6pPr indent="-342900" lvl="5" marL="2743200" algn="l">
              <a:spcBef>
                <a:spcPts val="187"/>
              </a:spcBef>
              <a:spcAft>
                <a:spcPts val="0"/>
              </a:spcAft>
              <a:buSzPts val="1800"/>
              <a:buFont typeface="Calibri"/>
              <a:buChar char="•"/>
              <a:defRPr/>
            </a:lvl6pPr>
            <a:lvl7pPr indent="-342900" lvl="6" marL="3200400" algn="l">
              <a:spcBef>
                <a:spcPts val="187"/>
              </a:spcBef>
              <a:spcAft>
                <a:spcPts val="0"/>
              </a:spcAft>
              <a:buSzPts val="1800"/>
              <a:buFont typeface="Calibri"/>
              <a:buChar char="•"/>
              <a:defRPr/>
            </a:lvl7pPr>
            <a:lvl8pPr indent="-342900" lvl="7" marL="3657600" algn="l">
              <a:spcBef>
                <a:spcPts val="187"/>
              </a:spcBef>
              <a:spcAft>
                <a:spcPts val="0"/>
              </a:spcAft>
              <a:buSzPts val="1800"/>
              <a:buFont typeface="Calibri"/>
              <a:buChar char="•"/>
              <a:defRPr/>
            </a:lvl8pPr>
            <a:lvl9pPr indent="-342900" lvl="8" marL="4114800" algn="l">
              <a:spcBef>
                <a:spcPts val="187"/>
              </a:spcBef>
              <a:spcAft>
                <a:spcPts val="0"/>
              </a:spcAft>
              <a:buSzPts val="1800"/>
              <a:buFont typeface="Calibri"/>
              <a:buChar char="•"/>
              <a:defRPr/>
            </a:lvl9pPr>
          </a:lstStyle>
          <a:p/>
        </p:txBody>
      </p:sp>
      <p:sp>
        <p:nvSpPr>
          <p:cNvPr id="49" name="Google Shape;49;p125"/>
          <p:cNvSpPr txBox="1"/>
          <p:nvPr>
            <p:ph idx="4" type="body"/>
          </p:nvPr>
        </p:nvSpPr>
        <p:spPr>
          <a:xfrm>
            <a:off x="2497137" y="1134357"/>
            <a:ext cx="1882458" cy="1961092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46100" spcFirstLastPara="1" rIns="46100" wrap="square" tIns="23025">
            <a:noAutofit/>
          </a:bodyPr>
          <a:lstStyle>
            <a:lvl1pPr indent="-325755" lvl="0" marL="457200" algn="l">
              <a:spcBef>
                <a:spcPts val="29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PMingLiU"/>
              <a:buChar char="⚫"/>
              <a:defRPr/>
            </a:lvl1pPr>
            <a:lvl2pPr indent="-325755" lvl="1" marL="914400" algn="l">
              <a:spcBef>
                <a:spcPts val="189"/>
              </a:spcBef>
              <a:spcAft>
                <a:spcPts val="0"/>
              </a:spcAft>
              <a:buSzPts val="1530"/>
              <a:buFont typeface="Calibri"/>
              <a:buChar char="⚫"/>
              <a:defRPr/>
            </a:lvl2pPr>
            <a:lvl3pPr indent="-325755" lvl="2" marL="1371600" algn="l">
              <a:spcBef>
                <a:spcPts val="189"/>
              </a:spcBef>
              <a:spcAft>
                <a:spcPts val="0"/>
              </a:spcAft>
              <a:buSzPts val="1530"/>
              <a:buFont typeface="Calibri"/>
              <a:buChar char="⚫"/>
              <a:defRPr/>
            </a:lvl3pPr>
            <a:lvl4pPr indent="-320039" lvl="3" marL="1828800" algn="l">
              <a:spcBef>
                <a:spcPts val="189"/>
              </a:spcBef>
              <a:spcAft>
                <a:spcPts val="0"/>
              </a:spcAft>
              <a:buSzPts val="1440"/>
              <a:buFont typeface="Calibri"/>
              <a:buChar char="⚫"/>
              <a:defRPr/>
            </a:lvl4pPr>
            <a:lvl5pPr indent="-342900" lvl="4" marL="2286000" algn="l">
              <a:spcBef>
                <a:spcPts val="189"/>
              </a:spcBef>
              <a:spcAft>
                <a:spcPts val="0"/>
              </a:spcAft>
              <a:buSzPts val="1800"/>
              <a:buFont typeface="Calibri"/>
              <a:buChar char="o"/>
              <a:defRPr/>
            </a:lvl5pPr>
            <a:lvl6pPr indent="-342900" lvl="5" marL="2743200" algn="l">
              <a:spcBef>
                <a:spcPts val="187"/>
              </a:spcBef>
              <a:spcAft>
                <a:spcPts val="0"/>
              </a:spcAft>
              <a:buSzPts val="1800"/>
              <a:buFont typeface="Calibri"/>
              <a:buChar char="•"/>
              <a:defRPr/>
            </a:lvl6pPr>
            <a:lvl7pPr indent="-342900" lvl="6" marL="3200400" algn="l">
              <a:spcBef>
                <a:spcPts val="187"/>
              </a:spcBef>
              <a:spcAft>
                <a:spcPts val="0"/>
              </a:spcAft>
              <a:buSzPts val="1800"/>
              <a:buFont typeface="Calibri"/>
              <a:buChar char="•"/>
              <a:defRPr/>
            </a:lvl7pPr>
            <a:lvl8pPr indent="-342900" lvl="7" marL="3657600" algn="l">
              <a:spcBef>
                <a:spcPts val="187"/>
              </a:spcBef>
              <a:spcAft>
                <a:spcPts val="0"/>
              </a:spcAft>
              <a:buSzPts val="1800"/>
              <a:buFont typeface="Calibri"/>
              <a:buChar char="•"/>
              <a:defRPr/>
            </a:lvl8pPr>
            <a:lvl9pPr indent="-342900" lvl="8" marL="4114800" algn="l">
              <a:spcBef>
                <a:spcPts val="187"/>
              </a:spcBef>
              <a:spcAft>
                <a:spcPts val="0"/>
              </a:spcAft>
              <a:buSzPts val="1800"/>
              <a:buFont typeface="Calibri"/>
              <a:buChar char="•"/>
              <a:defRPr/>
            </a:lvl9pPr>
          </a:lstStyle>
          <a:p/>
        </p:txBody>
      </p:sp>
      <p:sp>
        <p:nvSpPr>
          <p:cNvPr id="50" name="Google Shape;50;p125"/>
          <p:cNvSpPr txBox="1"/>
          <p:nvPr>
            <p:ph idx="10" type="dt"/>
          </p:nvPr>
        </p:nvSpPr>
        <p:spPr>
          <a:xfrm>
            <a:off x="3111817" y="3124288"/>
            <a:ext cx="1248569" cy="240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25" lIns="46100" spcFirstLastPara="1" rIns="46100" wrap="square" tIns="230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  <a:defRPr sz="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51" name="Google Shape;51;p125"/>
          <p:cNvSpPr txBox="1"/>
          <p:nvPr>
            <p:ph idx="11" type="ftr"/>
          </p:nvPr>
        </p:nvSpPr>
        <p:spPr>
          <a:xfrm>
            <a:off x="461010" y="3114675"/>
            <a:ext cx="1997710" cy="230717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25" lIns="46100" spcFirstLastPara="1" rIns="46100" wrap="square" tIns="23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  <a:defRPr sz="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52" name="Google Shape;52;p125"/>
          <p:cNvSpPr/>
          <p:nvPr>
            <p:ph idx="12" type="sldNum"/>
          </p:nvPr>
        </p:nvSpPr>
        <p:spPr>
          <a:xfrm>
            <a:off x="73634" y="3133901"/>
            <a:ext cx="230505" cy="2307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7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7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7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7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7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7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7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7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7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6"/>
          <p:cNvSpPr txBox="1"/>
          <p:nvPr>
            <p:ph type="title"/>
          </p:nvPr>
        </p:nvSpPr>
        <p:spPr>
          <a:xfrm>
            <a:off x="461010" y="138590"/>
            <a:ext cx="3918585" cy="576792"/>
          </a:xfrm>
          <a:prstGeom prst="rect">
            <a:avLst/>
          </a:prstGeom>
          <a:noFill/>
          <a:ln>
            <a:noFill/>
          </a:ln>
        </p:spPr>
        <p:txBody>
          <a:bodyPr anchorCtr="0" anchor="b" bIns="46100" lIns="46100" spcFirstLastPara="1" rIns="46100" wrap="square" tIns="23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333B2"/>
              </a:buClr>
              <a:buSzPts val="1400"/>
              <a:buFont typeface="Georg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6"/>
          <p:cNvSpPr txBox="1"/>
          <p:nvPr>
            <p:ph idx="1" type="body"/>
          </p:nvPr>
        </p:nvSpPr>
        <p:spPr>
          <a:xfrm>
            <a:off x="461010" y="730603"/>
            <a:ext cx="1890141" cy="2307167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46100" spcFirstLastPara="1" rIns="46100" wrap="square" tIns="23025">
            <a:noAutofit/>
          </a:bodyPr>
          <a:lstStyle>
            <a:lvl1pPr indent="-325755" lvl="0" marL="457200" algn="l">
              <a:spcBef>
                <a:spcPts val="29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PMingLiU"/>
              <a:buChar char="⚫"/>
              <a:defRPr/>
            </a:lvl1pPr>
            <a:lvl2pPr indent="-325755" lvl="1" marL="914400" algn="l">
              <a:spcBef>
                <a:spcPts val="189"/>
              </a:spcBef>
              <a:spcAft>
                <a:spcPts val="0"/>
              </a:spcAft>
              <a:buSzPts val="1530"/>
              <a:buFont typeface="Calibri"/>
              <a:buChar char="⚫"/>
              <a:defRPr/>
            </a:lvl2pPr>
            <a:lvl3pPr indent="-325755" lvl="2" marL="1371600" algn="l">
              <a:spcBef>
                <a:spcPts val="189"/>
              </a:spcBef>
              <a:spcAft>
                <a:spcPts val="0"/>
              </a:spcAft>
              <a:buSzPts val="1530"/>
              <a:buFont typeface="Calibri"/>
              <a:buChar char="⚫"/>
              <a:defRPr/>
            </a:lvl3pPr>
            <a:lvl4pPr indent="-320039" lvl="3" marL="1828800" algn="l">
              <a:spcBef>
                <a:spcPts val="189"/>
              </a:spcBef>
              <a:spcAft>
                <a:spcPts val="0"/>
              </a:spcAft>
              <a:buSzPts val="1440"/>
              <a:buFont typeface="Calibri"/>
              <a:buChar char="⚫"/>
              <a:defRPr/>
            </a:lvl4pPr>
            <a:lvl5pPr indent="-342900" lvl="4" marL="2286000" algn="l">
              <a:spcBef>
                <a:spcPts val="189"/>
              </a:spcBef>
              <a:spcAft>
                <a:spcPts val="0"/>
              </a:spcAft>
              <a:buSzPts val="1800"/>
              <a:buFont typeface="Calibri"/>
              <a:buChar char="o"/>
              <a:defRPr/>
            </a:lvl5pPr>
            <a:lvl6pPr indent="-342900" lvl="5" marL="2743200" algn="l">
              <a:spcBef>
                <a:spcPts val="187"/>
              </a:spcBef>
              <a:spcAft>
                <a:spcPts val="0"/>
              </a:spcAft>
              <a:buSzPts val="1800"/>
              <a:buFont typeface="Calibri"/>
              <a:buChar char="•"/>
              <a:defRPr/>
            </a:lvl6pPr>
            <a:lvl7pPr indent="-342900" lvl="6" marL="3200400" algn="l">
              <a:spcBef>
                <a:spcPts val="187"/>
              </a:spcBef>
              <a:spcAft>
                <a:spcPts val="0"/>
              </a:spcAft>
              <a:buSzPts val="1800"/>
              <a:buFont typeface="Calibri"/>
              <a:buChar char="•"/>
              <a:defRPr/>
            </a:lvl7pPr>
            <a:lvl8pPr indent="-342900" lvl="7" marL="3657600" algn="l">
              <a:spcBef>
                <a:spcPts val="187"/>
              </a:spcBef>
              <a:spcAft>
                <a:spcPts val="0"/>
              </a:spcAft>
              <a:buSzPts val="1800"/>
              <a:buFont typeface="Calibri"/>
              <a:buChar char="•"/>
              <a:defRPr/>
            </a:lvl8pPr>
            <a:lvl9pPr indent="-342900" lvl="8" marL="4114800" algn="l">
              <a:spcBef>
                <a:spcPts val="187"/>
              </a:spcBef>
              <a:spcAft>
                <a:spcPts val="0"/>
              </a:spcAft>
              <a:buSzPts val="1800"/>
              <a:buFont typeface="Calibri"/>
              <a:buChar char="•"/>
              <a:defRPr/>
            </a:lvl9pPr>
          </a:lstStyle>
          <a:p/>
        </p:txBody>
      </p:sp>
      <p:sp>
        <p:nvSpPr>
          <p:cNvPr id="56" name="Google Shape;56;p126"/>
          <p:cNvSpPr txBox="1"/>
          <p:nvPr>
            <p:ph idx="2" type="body"/>
          </p:nvPr>
        </p:nvSpPr>
        <p:spPr>
          <a:xfrm>
            <a:off x="2487533" y="730603"/>
            <a:ext cx="1890141" cy="2307167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" lIns="46100" spcFirstLastPara="1" rIns="46100" wrap="square" tIns="23025">
            <a:noAutofit/>
          </a:bodyPr>
          <a:lstStyle>
            <a:lvl1pPr indent="-325755" lvl="0" marL="457200" algn="l">
              <a:spcBef>
                <a:spcPts val="29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PMingLiU"/>
              <a:buChar char="⚫"/>
              <a:defRPr/>
            </a:lvl1pPr>
            <a:lvl2pPr indent="-325755" lvl="1" marL="914400" algn="l">
              <a:spcBef>
                <a:spcPts val="189"/>
              </a:spcBef>
              <a:spcAft>
                <a:spcPts val="0"/>
              </a:spcAft>
              <a:buSzPts val="1530"/>
              <a:buFont typeface="Calibri"/>
              <a:buChar char="⚫"/>
              <a:defRPr/>
            </a:lvl2pPr>
            <a:lvl3pPr indent="-325755" lvl="2" marL="1371600" algn="l">
              <a:spcBef>
                <a:spcPts val="189"/>
              </a:spcBef>
              <a:spcAft>
                <a:spcPts val="0"/>
              </a:spcAft>
              <a:buSzPts val="1530"/>
              <a:buFont typeface="Calibri"/>
              <a:buChar char="⚫"/>
              <a:defRPr/>
            </a:lvl3pPr>
            <a:lvl4pPr indent="-320039" lvl="3" marL="1828800" algn="l">
              <a:spcBef>
                <a:spcPts val="189"/>
              </a:spcBef>
              <a:spcAft>
                <a:spcPts val="0"/>
              </a:spcAft>
              <a:buSzPts val="1440"/>
              <a:buFont typeface="Calibri"/>
              <a:buChar char="⚫"/>
              <a:defRPr/>
            </a:lvl4pPr>
            <a:lvl5pPr indent="-342900" lvl="4" marL="2286000" algn="l">
              <a:spcBef>
                <a:spcPts val="189"/>
              </a:spcBef>
              <a:spcAft>
                <a:spcPts val="0"/>
              </a:spcAft>
              <a:buSzPts val="1800"/>
              <a:buFont typeface="Calibri"/>
              <a:buChar char="o"/>
              <a:defRPr/>
            </a:lvl5pPr>
            <a:lvl6pPr indent="-342900" lvl="5" marL="2743200" algn="l">
              <a:spcBef>
                <a:spcPts val="187"/>
              </a:spcBef>
              <a:spcAft>
                <a:spcPts val="0"/>
              </a:spcAft>
              <a:buSzPts val="1800"/>
              <a:buFont typeface="Calibri"/>
              <a:buChar char="•"/>
              <a:defRPr/>
            </a:lvl6pPr>
            <a:lvl7pPr indent="-342900" lvl="6" marL="3200400" algn="l">
              <a:spcBef>
                <a:spcPts val="187"/>
              </a:spcBef>
              <a:spcAft>
                <a:spcPts val="0"/>
              </a:spcAft>
              <a:buSzPts val="1800"/>
              <a:buFont typeface="Calibri"/>
              <a:buChar char="•"/>
              <a:defRPr/>
            </a:lvl7pPr>
            <a:lvl8pPr indent="-342900" lvl="7" marL="3657600" algn="l">
              <a:spcBef>
                <a:spcPts val="187"/>
              </a:spcBef>
              <a:spcAft>
                <a:spcPts val="0"/>
              </a:spcAft>
              <a:buSzPts val="1800"/>
              <a:buFont typeface="Calibri"/>
              <a:buChar char="•"/>
              <a:defRPr/>
            </a:lvl8pPr>
            <a:lvl9pPr indent="-342900" lvl="8" marL="4114800" algn="l">
              <a:spcBef>
                <a:spcPts val="187"/>
              </a:spcBef>
              <a:spcAft>
                <a:spcPts val="0"/>
              </a:spcAft>
              <a:buSzPts val="1800"/>
              <a:buFont typeface="Calibri"/>
              <a:buChar char="•"/>
              <a:defRPr/>
            </a:lvl9pPr>
          </a:lstStyle>
          <a:p/>
        </p:txBody>
      </p:sp>
      <p:sp>
        <p:nvSpPr>
          <p:cNvPr id="57" name="Google Shape;57;p126"/>
          <p:cNvSpPr txBox="1"/>
          <p:nvPr>
            <p:ph idx="10" type="dt"/>
          </p:nvPr>
        </p:nvSpPr>
        <p:spPr>
          <a:xfrm>
            <a:off x="3111817" y="3124288"/>
            <a:ext cx="1248569" cy="240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25" lIns="46100" spcFirstLastPara="1" rIns="46100" wrap="square" tIns="230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  <a:defRPr sz="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58" name="Google Shape;58;p126"/>
          <p:cNvSpPr txBox="1"/>
          <p:nvPr>
            <p:ph idx="11" type="ftr"/>
          </p:nvPr>
        </p:nvSpPr>
        <p:spPr>
          <a:xfrm>
            <a:off x="461010" y="3114675"/>
            <a:ext cx="1997710" cy="230717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25" lIns="46100" spcFirstLastPara="1" rIns="46100" wrap="square" tIns="23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  <a:defRPr sz="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59" name="Google Shape;59;p126"/>
          <p:cNvSpPr/>
          <p:nvPr>
            <p:ph idx="12" type="sldNum"/>
          </p:nvPr>
        </p:nvSpPr>
        <p:spPr>
          <a:xfrm>
            <a:off x="73634" y="3133901"/>
            <a:ext cx="230505" cy="2307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7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7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7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7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7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7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7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7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7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7"/>
          <p:cNvSpPr txBox="1"/>
          <p:nvPr>
            <p:ph type="title"/>
          </p:nvPr>
        </p:nvSpPr>
        <p:spPr>
          <a:xfrm>
            <a:off x="461010" y="138590"/>
            <a:ext cx="3918585" cy="576792"/>
          </a:xfrm>
          <a:prstGeom prst="rect">
            <a:avLst/>
          </a:prstGeom>
          <a:noFill/>
          <a:ln>
            <a:noFill/>
          </a:ln>
        </p:spPr>
        <p:txBody>
          <a:bodyPr anchorCtr="0" anchor="b" bIns="46100" lIns="46100" spcFirstLastPara="1" rIns="46100" wrap="square" tIns="23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333B2"/>
              </a:buClr>
              <a:buSzPts val="1400"/>
              <a:buFont typeface="Georg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7"/>
          <p:cNvSpPr txBox="1"/>
          <p:nvPr>
            <p:ph idx="10" type="dt"/>
          </p:nvPr>
        </p:nvSpPr>
        <p:spPr>
          <a:xfrm>
            <a:off x="3111817" y="3124288"/>
            <a:ext cx="1248569" cy="240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25" lIns="46100" spcFirstLastPara="1" rIns="46100" wrap="square" tIns="230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  <a:defRPr sz="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63" name="Google Shape;63;p127"/>
          <p:cNvSpPr txBox="1"/>
          <p:nvPr>
            <p:ph idx="11" type="ftr"/>
          </p:nvPr>
        </p:nvSpPr>
        <p:spPr>
          <a:xfrm>
            <a:off x="461010" y="3114675"/>
            <a:ext cx="1997710" cy="230717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25" lIns="46100" spcFirstLastPara="1" rIns="46100" wrap="square" tIns="23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  <a:defRPr sz="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64" name="Google Shape;64;p127"/>
          <p:cNvSpPr/>
          <p:nvPr>
            <p:ph idx="12" type="sldNum"/>
          </p:nvPr>
        </p:nvSpPr>
        <p:spPr>
          <a:xfrm>
            <a:off x="73634" y="3133901"/>
            <a:ext cx="230505" cy="2307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7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7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7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7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7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7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7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7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7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8"/>
          <p:cNvSpPr txBox="1"/>
          <p:nvPr>
            <p:ph idx="10" type="dt"/>
          </p:nvPr>
        </p:nvSpPr>
        <p:spPr>
          <a:xfrm>
            <a:off x="3111817" y="3124288"/>
            <a:ext cx="1248569" cy="240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25" lIns="46100" spcFirstLastPara="1" rIns="46100" wrap="square" tIns="230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  <a:defRPr sz="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67" name="Google Shape;67;p128"/>
          <p:cNvSpPr txBox="1"/>
          <p:nvPr>
            <p:ph idx="11" type="ftr"/>
          </p:nvPr>
        </p:nvSpPr>
        <p:spPr>
          <a:xfrm>
            <a:off x="461010" y="3114675"/>
            <a:ext cx="1997710" cy="230717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25" lIns="46100" spcFirstLastPara="1" rIns="46100" wrap="square" tIns="23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Baskerville"/>
              <a:buNone/>
              <a:defRPr sz="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68" name="Google Shape;68;p128"/>
          <p:cNvSpPr/>
          <p:nvPr>
            <p:ph idx="12" type="sldNum"/>
          </p:nvPr>
        </p:nvSpPr>
        <p:spPr>
          <a:xfrm>
            <a:off x="73634" y="3133901"/>
            <a:ext cx="230505" cy="2307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7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7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7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7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7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7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7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7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7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9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19"/>
          <p:cNvSpPr txBox="1"/>
          <p:nvPr>
            <p:ph type="title"/>
          </p:nvPr>
        </p:nvSpPr>
        <p:spPr>
          <a:xfrm>
            <a:off x="1083170" y="211465"/>
            <a:ext cx="244221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3333B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19"/>
          <p:cNvSpPr txBox="1"/>
          <p:nvPr>
            <p:ph idx="1" type="body"/>
          </p:nvPr>
        </p:nvSpPr>
        <p:spPr>
          <a:xfrm>
            <a:off x="334594" y="691285"/>
            <a:ext cx="3750945" cy="793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9"/>
          <p:cNvSpPr txBox="1"/>
          <p:nvPr>
            <p:ph idx="11" type="ft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19"/>
          <p:cNvSpPr txBox="1"/>
          <p:nvPr>
            <p:ph idx="10" type="dt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19"/>
          <p:cNvSpPr txBox="1"/>
          <p:nvPr>
            <p:ph idx="12" type="sldNum"/>
          </p:nvPr>
        </p:nvSpPr>
        <p:spPr>
          <a:xfrm>
            <a:off x="4226928" y="3342078"/>
            <a:ext cx="300989" cy="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 marR="0" rtl="0" algn="l">
              <a:lnSpc>
                <a:spcPct val="111666"/>
              </a:lnSpc>
              <a:spcBef>
                <a:spcPts val="0"/>
              </a:spcBef>
              <a:buNone/>
              <a:defRPr b="0" i="0" sz="600" u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indent="0" lvl="1" marL="25400" marR="0" rtl="0" algn="l">
              <a:lnSpc>
                <a:spcPct val="111666"/>
              </a:lnSpc>
              <a:spcBef>
                <a:spcPts val="0"/>
              </a:spcBef>
              <a:buNone/>
              <a:defRPr b="0" i="0" sz="600" u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indent="0" lvl="2" marL="25400" marR="0" rtl="0" algn="l">
              <a:lnSpc>
                <a:spcPct val="111666"/>
              </a:lnSpc>
              <a:spcBef>
                <a:spcPts val="0"/>
              </a:spcBef>
              <a:buNone/>
              <a:defRPr b="0" i="0" sz="600" u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indent="0" lvl="3" marL="25400" marR="0" rtl="0" algn="l">
              <a:lnSpc>
                <a:spcPct val="111666"/>
              </a:lnSpc>
              <a:spcBef>
                <a:spcPts val="0"/>
              </a:spcBef>
              <a:buNone/>
              <a:defRPr b="0" i="0" sz="600" u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indent="0" lvl="4" marL="25400" marR="0" rtl="0" algn="l">
              <a:lnSpc>
                <a:spcPct val="111666"/>
              </a:lnSpc>
              <a:spcBef>
                <a:spcPts val="0"/>
              </a:spcBef>
              <a:buNone/>
              <a:defRPr b="0" i="0" sz="600" u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indent="0" lvl="5" marL="25400" marR="0" rtl="0" algn="l">
              <a:lnSpc>
                <a:spcPct val="111666"/>
              </a:lnSpc>
              <a:spcBef>
                <a:spcPts val="0"/>
              </a:spcBef>
              <a:buNone/>
              <a:defRPr b="0" i="0" sz="600" u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indent="0" lvl="6" marL="25400" marR="0" rtl="0" algn="l">
              <a:lnSpc>
                <a:spcPct val="111666"/>
              </a:lnSpc>
              <a:spcBef>
                <a:spcPts val="0"/>
              </a:spcBef>
              <a:buNone/>
              <a:defRPr b="0" i="0" sz="600" u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indent="0" lvl="7" marL="25400" marR="0" rtl="0" algn="l">
              <a:lnSpc>
                <a:spcPct val="111666"/>
              </a:lnSpc>
              <a:spcBef>
                <a:spcPts val="0"/>
              </a:spcBef>
              <a:buNone/>
              <a:defRPr b="0" i="0" sz="600" u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indent="0" lvl="8" marL="25400" marR="0" rtl="0" algn="l">
              <a:lnSpc>
                <a:spcPct val="111666"/>
              </a:lnSpc>
              <a:spcBef>
                <a:spcPts val="0"/>
              </a:spcBef>
              <a:buNone/>
              <a:defRPr b="0" i="0" sz="600" u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40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Relationship Id="rId5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Relationship Id="rId4" Type="http://schemas.openxmlformats.org/officeDocument/2006/relationships/image" Target="../media/image4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1" Type="http://schemas.openxmlformats.org/officeDocument/2006/relationships/image" Target="../media/image33.png"/><Relationship Id="rId10" Type="http://schemas.openxmlformats.org/officeDocument/2006/relationships/image" Target="../media/image30.png"/><Relationship Id="rId13" Type="http://schemas.openxmlformats.org/officeDocument/2006/relationships/image" Target="../media/image31.png"/><Relationship Id="rId1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Relationship Id="rId4" Type="http://schemas.openxmlformats.org/officeDocument/2006/relationships/image" Target="../media/image29.png"/><Relationship Id="rId9" Type="http://schemas.openxmlformats.org/officeDocument/2006/relationships/image" Target="../media/image37.png"/><Relationship Id="rId15" Type="http://schemas.openxmlformats.org/officeDocument/2006/relationships/image" Target="../media/image41.png"/><Relationship Id="rId14" Type="http://schemas.openxmlformats.org/officeDocument/2006/relationships/image" Target="../media/image43.png"/><Relationship Id="rId16" Type="http://schemas.openxmlformats.org/officeDocument/2006/relationships/image" Target="../media/image49.png"/><Relationship Id="rId5" Type="http://schemas.openxmlformats.org/officeDocument/2006/relationships/image" Target="../media/image26.png"/><Relationship Id="rId6" Type="http://schemas.openxmlformats.org/officeDocument/2006/relationships/image" Target="../media/image28.png"/><Relationship Id="rId7" Type="http://schemas.openxmlformats.org/officeDocument/2006/relationships/image" Target="../media/image32.png"/><Relationship Id="rId8" Type="http://schemas.openxmlformats.org/officeDocument/2006/relationships/image" Target="../media/image3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5.png"/><Relationship Id="rId4" Type="http://schemas.openxmlformats.org/officeDocument/2006/relationships/image" Target="../media/image39.png"/><Relationship Id="rId5" Type="http://schemas.openxmlformats.org/officeDocument/2006/relationships/image" Target="../media/image50.png"/><Relationship Id="rId6" Type="http://schemas.openxmlformats.org/officeDocument/2006/relationships/image" Target="../media/image4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5.png"/><Relationship Id="rId4" Type="http://schemas.openxmlformats.org/officeDocument/2006/relationships/image" Target="../media/image5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4.png"/><Relationship Id="rId4" Type="http://schemas.openxmlformats.org/officeDocument/2006/relationships/image" Target="../media/image5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8.png"/><Relationship Id="rId4" Type="http://schemas.openxmlformats.org/officeDocument/2006/relationships/image" Target="../media/image5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7.png"/><Relationship Id="rId4" Type="http://schemas.openxmlformats.org/officeDocument/2006/relationships/image" Target="../media/image53.png"/><Relationship Id="rId5" Type="http://schemas.openxmlformats.org/officeDocument/2006/relationships/image" Target="../media/image5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1.png"/><Relationship Id="rId4" Type="http://schemas.openxmlformats.org/officeDocument/2006/relationships/image" Target="../media/image5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"/>
          <p:cNvSpPr txBox="1"/>
          <p:nvPr>
            <p:ph idx="4294967295" type="ctrTitle"/>
          </p:nvPr>
        </p:nvSpPr>
        <p:spPr>
          <a:xfrm>
            <a:off x="0" y="1073150"/>
            <a:ext cx="3917950" cy="168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3333B2"/>
                </a:solidFill>
                <a:latin typeface="Georgia"/>
                <a:ea typeface="Georgia"/>
                <a:cs typeface="Georgia"/>
                <a:sym typeface="Georgia"/>
              </a:rPr>
              <a:t>`</a:t>
            </a:r>
            <a:endParaRPr/>
          </a:p>
        </p:txBody>
      </p:sp>
      <p:pic>
        <p:nvPicPr>
          <p:cNvPr descr="Schulich Ranked #1 in the World in Responsible Business | Schulich ..." id="74" name="Google Shape;74;p1"/>
          <p:cNvPicPr preferRelativeResize="0"/>
          <p:nvPr/>
        </p:nvPicPr>
        <p:blipFill rotWithShape="1">
          <a:blip r:embed="rId3">
            <a:alphaModFix/>
          </a:blip>
          <a:srcRect b="10532" l="0" r="0" t="11735"/>
          <a:stretch/>
        </p:blipFill>
        <p:spPr>
          <a:xfrm>
            <a:off x="1" y="1588"/>
            <a:ext cx="4610099" cy="34575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"/>
          <p:cNvSpPr txBox="1"/>
          <p:nvPr/>
        </p:nvSpPr>
        <p:spPr>
          <a:xfrm>
            <a:off x="265780" y="3340448"/>
            <a:ext cx="1727953" cy="154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Science I</a:t>
            </a:r>
            <a:endParaRPr/>
          </a:p>
        </p:txBody>
      </p:sp>
      <p:sp>
        <p:nvSpPr>
          <p:cNvPr id="76" name="Google Shape;76;p1"/>
          <p:cNvSpPr txBox="1"/>
          <p:nvPr/>
        </p:nvSpPr>
        <p:spPr>
          <a:xfrm>
            <a:off x="265782" y="3252018"/>
            <a:ext cx="2084226" cy="154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SCHULICH SCHOOL OF BUSINESS | MBAN 6110</a:t>
            </a:r>
            <a:endParaRPr/>
          </a:p>
        </p:txBody>
      </p:sp>
      <p:sp>
        <p:nvSpPr>
          <p:cNvPr id="77" name="Google Shape;77;p1"/>
          <p:cNvSpPr txBox="1"/>
          <p:nvPr/>
        </p:nvSpPr>
        <p:spPr>
          <a:xfrm>
            <a:off x="3608231" y="3306327"/>
            <a:ext cx="851214" cy="154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2020</a:t>
            </a:r>
            <a:endParaRPr/>
          </a:p>
        </p:txBody>
      </p:sp>
      <p:sp>
        <p:nvSpPr>
          <p:cNvPr id="78" name="Google Shape;78;p1"/>
          <p:cNvSpPr txBox="1"/>
          <p:nvPr/>
        </p:nvSpPr>
        <p:spPr>
          <a:xfrm>
            <a:off x="3608231" y="3197708"/>
            <a:ext cx="851214" cy="154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MODULE 1</a:t>
            </a:r>
            <a:endParaRPr/>
          </a:p>
        </p:txBody>
      </p:sp>
      <p:pic>
        <p:nvPicPr>
          <p:cNvPr id="79" name="Google Shape;79;p1"/>
          <p:cNvPicPr preferRelativeResize="0"/>
          <p:nvPr/>
        </p:nvPicPr>
        <p:blipFill rotWithShape="1">
          <a:blip r:embed="rId4">
            <a:alphaModFix/>
          </a:blip>
          <a:srcRect b="2689" l="13066" r="49469" t="17107"/>
          <a:stretch/>
        </p:blipFill>
        <p:spPr>
          <a:xfrm>
            <a:off x="4280607" y="108704"/>
            <a:ext cx="167875" cy="167875"/>
          </a:xfrm>
          <a:prstGeom prst="ellipse">
            <a:avLst/>
          </a:prstGeom>
          <a:noFill/>
          <a:ln>
            <a:noFill/>
          </a:ln>
        </p:spPr>
      </p:pic>
      <p:sp>
        <p:nvSpPr>
          <p:cNvPr id="80" name="Google Shape;80;p1"/>
          <p:cNvSpPr/>
          <p:nvPr/>
        </p:nvSpPr>
        <p:spPr>
          <a:xfrm>
            <a:off x="217749" y="97229"/>
            <a:ext cx="3057344" cy="173853"/>
          </a:xfrm>
          <a:prstGeom prst="rect">
            <a:avLst/>
          </a:prstGeom>
          <a:noFill/>
          <a:ln>
            <a:noFill/>
          </a:ln>
        </p:spPr>
        <p:txBody>
          <a:bodyPr anchorCtr="0" anchor="t" bIns="23050" lIns="46100" spcFirstLastPara="1" rIns="46100" wrap="square" tIns="23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8"/>
              <a:buFont typeface="Arial"/>
              <a:buNone/>
            </a:pPr>
            <a:r>
              <a:rPr b="0" i="0" lang="en-US" sz="908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Schulich School of Business MBAN 6110</a:t>
            </a:r>
            <a:endParaRPr b="0" i="0" sz="908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"/>
          <p:cNvSpPr/>
          <p:nvPr/>
        </p:nvSpPr>
        <p:spPr>
          <a:xfrm>
            <a:off x="217749" y="741901"/>
            <a:ext cx="3092101" cy="1343280"/>
          </a:xfrm>
          <a:prstGeom prst="rect">
            <a:avLst/>
          </a:prstGeom>
          <a:noFill/>
          <a:ln>
            <a:noFill/>
          </a:ln>
        </p:spPr>
        <p:txBody>
          <a:bodyPr anchorCtr="0" anchor="t" bIns="23050" lIns="46100" spcFirstLastPara="1" rIns="46100" wrap="square" tIns="23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8"/>
              <a:buFont typeface="Arial"/>
              <a:buNone/>
            </a:pPr>
            <a:r>
              <a:rPr lang="en-US" sz="1008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Instructor: Boris Garbuzov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3"/>
              </a:spcBef>
              <a:spcAft>
                <a:spcPts val="0"/>
              </a:spcAft>
              <a:buClr>
                <a:schemeClr val="lt1"/>
              </a:buClr>
              <a:buSzPts val="1008"/>
              <a:buFont typeface="Arial"/>
              <a:buNone/>
            </a:pPr>
            <a:r>
              <a:t/>
            </a:r>
            <a:endParaRPr sz="1008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08"/>
              <a:buFont typeface="Arial"/>
              <a:buNone/>
            </a:pPr>
            <a:r>
              <a:rPr b="1" i="1" lang="en-US" sz="908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MBAN 6110</a:t>
            </a:r>
            <a:endParaRPr sz="1412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008"/>
              <a:buFont typeface="Arial"/>
              <a:buNone/>
            </a:pPr>
            <a:r>
              <a:t/>
            </a:r>
            <a:endParaRPr sz="1008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807"/>
              <a:buFont typeface="Arial"/>
              <a:buNone/>
            </a:pPr>
            <a:r>
              <a:rPr lang="en-US" sz="80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Fall  2020</a:t>
            </a:r>
            <a:endParaRPr sz="1008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"/>
          <p:cNvSpPr/>
          <p:nvPr/>
        </p:nvSpPr>
        <p:spPr>
          <a:xfrm>
            <a:off x="217749" y="313070"/>
            <a:ext cx="3326266" cy="457008"/>
          </a:xfrm>
          <a:prstGeom prst="rect">
            <a:avLst/>
          </a:prstGeom>
          <a:noFill/>
          <a:ln>
            <a:noFill/>
          </a:ln>
        </p:spPr>
        <p:txBody>
          <a:bodyPr anchorCtr="0" anchor="t" bIns="23050" lIns="46100" spcFirstLastPara="1" rIns="46100" wrap="square" tIns="23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17"/>
              <a:buFont typeface="Arial"/>
              <a:buNone/>
            </a:pPr>
            <a:r>
              <a:rPr b="0" i="0" lang="en-US" sz="201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Science I</a:t>
            </a:r>
            <a:endParaRPr b="0" i="0" sz="201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"/>
          <p:cNvSpPr txBox="1"/>
          <p:nvPr/>
        </p:nvSpPr>
        <p:spPr>
          <a:xfrm>
            <a:off x="2078353" y="73044"/>
            <a:ext cx="2185989" cy="309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8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MODULE 5: Classification</a:t>
            </a:r>
            <a:endParaRPr b="1" sz="1008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3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76"/>
          <p:cNvSpPr txBox="1"/>
          <p:nvPr>
            <p:ph idx="4294967295" type="title"/>
          </p:nvPr>
        </p:nvSpPr>
        <p:spPr>
          <a:xfrm>
            <a:off x="95250" y="130175"/>
            <a:ext cx="46101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ibre Franklin"/>
                <a:ea typeface="Libre Franklin"/>
                <a:cs typeface="Libre Franklin"/>
                <a:sym typeface="Libre Franklin"/>
              </a:rPr>
              <a:t>Linear Discriminant Analysis when p &gt; 1</a:t>
            </a:r>
            <a:endParaRPr/>
          </a:p>
        </p:txBody>
      </p:sp>
      <p:sp>
        <p:nvSpPr>
          <p:cNvPr id="562" name="Google Shape;562;p76"/>
          <p:cNvSpPr txBox="1"/>
          <p:nvPr>
            <p:ph idx="4294967295" type="body"/>
          </p:nvPr>
        </p:nvSpPr>
        <p:spPr>
          <a:xfrm>
            <a:off x="323850" y="2093913"/>
            <a:ext cx="4286250" cy="1219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2133" r="0" t="-2512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</a:t>
            </a:r>
            <a:endParaRPr/>
          </a:p>
        </p:txBody>
      </p:sp>
      <p:pic>
        <p:nvPicPr>
          <p:cNvPr id="563" name="Google Shape;563;p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250" y="511175"/>
            <a:ext cx="329530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77"/>
          <p:cNvSpPr txBox="1"/>
          <p:nvPr>
            <p:ph idx="4294967295" type="title"/>
          </p:nvPr>
        </p:nvSpPr>
        <p:spPr>
          <a:xfrm>
            <a:off x="247650" y="130175"/>
            <a:ext cx="436245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ibre Franklin"/>
                <a:ea typeface="Libre Franklin"/>
                <a:cs typeface="Libre Franklin"/>
                <a:sym typeface="Libre Franklin"/>
              </a:rPr>
              <a:t>Illustration: p = 2 and K = 3 classes</a:t>
            </a:r>
            <a:endParaRPr/>
          </a:p>
        </p:txBody>
      </p:sp>
      <p:sp>
        <p:nvSpPr>
          <p:cNvPr id="569" name="Google Shape;569;p77"/>
          <p:cNvSpPr txBox="1"/>
          <p:nvPr>
            <p:ph idx="4294967295" type="body"/>
          </p:nvPr>
        </p:nvSpPr>
        <p:spPr>
          <a:xfrm>
            <a:off x="419100" y="2492375"/>
            <a:ext cx="4191000" cy="6778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1711" l="-2182" r="0" t="-41437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</a:t>
            </a:r>
            <a:endParaRPr/>
          </a:p>
        </p:txBody>
      </p:sp>
      <p:pic>
        <p:nvPicPr>
          <p:cNvPr id="570" name="Google Shape;570;p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0022" y="426909"/>
            <a:ext cx="4191000" cy="2004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78"/>
          <p:cNvSpPr txBox="1"/>
          <p:nvPr>
            <p:ph idx="4294967295" type="title"/>
          </p:nvPr>
        </p:nvSpPr>
        <p:spPr>
          <a:xfrm>
            <a:off x="247650" y="130175"/>
            <a:ext cx="3505200" cy="3250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ibre Franklin"/>
                <a:ea typeface="Libre Franklin"/>
                <a:cs typeface="Libre Franklin"/>
                <a:sym typeface="Libre Franklin"/>
              </a:rPr>
              <a:t>Fisher’s Iris Data</a:t>
            </a:r>
            <a:endParaRPr/>
          </a:p>
        </p:txBody>
      </p:sp>
      <p:sp>
        <p:nvSpPr>
          <p:cNvPr id="576" name="Google Shape;576;p78"/>
          <p:cNvSpPr txBox="1"/>
          <p:nvPr/>
        </p:nvSpPr>
        <p:spPr>
          <a:xfrm>
            <a:off x="298642" y="739775"/>
            <a:ext cx="1321080" cy="2037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4 variables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3 species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50 samples/class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71450" lvl="0" marL="183515" marR="0" rtl="0" algn="l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Clr>
                <a:srgbClr val="28D0D0"/>
              </a:buClr>
              <a:buSzPts val="1100"/>
              <a:buFont typeface="Noto Sans Symbols"/>
              <a:buChar char="❖"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Setosa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71450" lvl="0" marL="183515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rgbClr val="FF9133"/>
              </a:buClr>
              <a:buSzPts val="1100"/>
              <a:buFont typeface="Noto Sans Symbols"/>
              <a:buChar char="❖"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Versicolor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71450" lvl="0" marL="183515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rgbClr val="009900"/>
              </a:buClr>
              <a:buSzPts val="1100"/>
              <a:buFont typeface="Noto Sans Symbols"/>
              <a:buChar char="❖"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Virginica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LDA classifies all but 3 of the 150 training samples correctly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577" name="Google Shape;577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5450" y="456662"/>
            <a:ext cx="2769259" cy="2721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9"/>
          <p:cNvSpPr txBox="1"/>
          <p:nvPr>
            <p:ph idx="4294967295" type="title"/>
          </p:nvPr>
        </p:nvSpPr>
        <p:spPr>
          <a:xfrm>
            <a:off x="247650" y="130175"/>
            <a:ext cx="3733800" cy="3250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ibre Franklin"/>
                <a:ea typeface="Libre Franklin"/>
                <a:cs typeface="Libre Franklin"/>
                <a:sym typeface="Libre Franklin"/>
              </a:rPr>
              <a:t>Fisher’s Discriminant Plot</a:t>
            </a:r>
            <a:endParaRPr/>
          </a:p>
        </p:txBody>
      </p:sp>
      <p:sp>
        <p:nvSpPr>
          <p:cNvPr id="583" name="Google Shape;583;p79"/>
          <p:cNvSpPr txBox="1"/>
          <p:nvPr/>
        </p:nvSpPr>
        <p:spPr>
          <a:xfrm>
            <a:off x="1171448" y="1027401"/>
            <a:ext cx="7302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56B4E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</a:t>
            </a:r>
            <a:endParaRPr sz="3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84" name="Google Shape;584;p79"/>
          <p:cNvSpPr txBox="1"/>
          <p:nvPr/>
        </p:nvSpPr>
        <p:spPr>
          <a:xfrm>
            <a:off x="823739" y="1007853"/>
            <a:ext cx="7302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56B4E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</a:t>
            </a:r>
            <a:endParaRPr sz="3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85" name="Google Shape;585;p79"/>
          <p:cNvSpPr txBox="1"/>
          <p:nvPr/>
        </p:nvSpPr>
        <p:spPr>
          <a:xfrm>
            <a:off x="935736" y="826520"/>
            <a:ext cx="7302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56B4E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</a:t>
            </a:r>
            <a:endParaRPr sz="3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86" name="Google Shape;586;p79"/>
          <p:cNvSpPr txBox="1"/>
          <p:nvPr/>
        </p:nvSpPr>
        <p:spPr>
          <a:xfrm>
            <a:off x="1094423" y="1078000"/>
            <a:ext cx="1936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56B4E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 </a:t>
            </a:r>
            <a:r>
              <a:rPr baseline="30000" lang="en-US" sz="525">
                <a:solidFill>
                  <a:srgbClr val="56B4E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</a:t>
            </a:r>
            <a:endParaRPr baseline="30000" sz="525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87" name="Google Shape;587;p79"/>
          <p:cNvSpPr txBox="1"/>
          <p:nvPr/>
        </p:nvSpPr>
        <p:spPr>
          <a:xfrm>
            <a:off x="987557" y="1105054"/>
            <a:ext cx="220979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525">
                <a:solidFill>
                  <a:srgbClr val="56B4E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 </a:t>
            </a:r>
            <a:r>
              <a:rPr lang="en-US" sz="350">
                <a:solidFill>
                  <a:srgbClr val="56B4E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</a:t>
            </a:r>
            <a:endParaRPr sz="3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88" name="Google Shape;588;p79"/>
          <p:cNvSpPr txBox="1"/>
          <p:nvPr/>
        </p:nvSpPr>
        <p:spPr>
          <a:xfrm>
            <a:off x="1206798" y="1426518"/>
            <a:ext cx="247650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56B4E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 </a:t>
            </a:r>
            <a:r>
              <a:rPr baseline="30000" lang="en-US" sz="525">
                <a:solidFill>
                  <a:srgbClr val="56B4E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●●</a:t>
            </a:r>
            <a:endParaRPr baseline="30000" sz="525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89" name="Google Shape;589;p79"/>
          <p:cNvSpPr txBox="1"/>
          <p:nvPr/>
        </p:nvSpPr>
        <p:spPr>
          <a:xfrm>
            <a:off x="1225266" y="1188323"/>
            <a:ext cx="279400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525">
                <a:solidFill>
                  <a:srgbClr val="56B4E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 </a:t>
            </a:r>
            <a:r>
              <a:rPr baseline="30000" lang="en-US" sz="525">
                <a:solidFill>
                  <a:srgbClr val="56B4E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 </a:t>
            </a:r>
            <a:r>
              <a:rPr lang="en-US" sz="350">
                <a:solidFill>
                  <a:srgbClr val="56B4E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</a:t>
            </a:r>
            <a:endParaRPr sz="3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90" name="Google Shape;590;p79"/>
          <p:cNvSpPr txBox="1"/>
          <p:nvPr/>
        </p:nvSpPr>
        <p:spPr>
          <a:xfrm>
            <a:off x="940866" y="1064770"/>
            <a:ext cx="7302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56B4E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</a:t>
            </a:r>
            <a:endParaRPr sz="3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91" name="Google Shape;591;p79"/>
          <p:cNvSpPr txBox="1"/>
          <p:nvPr/>
        </p:nvSpPr>
        <p:spPr>
          <a:xfrm>
            <a:off x="885624" y="970161"/>
            <a:ext cx="215900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56B4E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 ●</a:t>
            </a:r>
            <a:endParaRPr sz="3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92" name="Google Shape;592;p79"/>
          <p:cNvSpPr txBox="1"/>
          <p:nvPr/>
        </p:nvSpPr>
        <p:spPr>
          <a:xfrm>
            <a:off x="1249675" y="1343358"/>
            <a:ext cx="161290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525">
                <a:solidFill>
                  <a:srgbClr val="56B4E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</a:t>
            </a:r>
            <a:r>
              <a:rPr lang="en-US" sz="350">
                <a:solidFill>
                  <a:srgbClr val="56B4E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</a:t>
            </a:r>
            <a:endParaRPr sz="3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93" name="Google Shape;593;p79"/>
          <p:cNvSpPr txBox="1"/>
          <p:nvPr/>
        </p:nvSpPr>
        <p:spPr>
          <a:xfrm>
            <a:off x="998465" y="1176550"/>
            <a:ext cx="20129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525">
                <a:solidFill>
                  <a:srgbClr val="56B4E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 </a:t>
            </a:r>
            <a:r>
              <a:rPr lang="en-US" sz="350">
                <a:solidFill>
                  <a:srgbClr val="56B4E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</a:t>
            </a:r>
            <a:endParaRPr sz="3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94" name="Google Shape;594;p79"/>
          <p:cNvSpPr txBox="1"/>
          <p:nvPr/>
        </p:nvSpPr>
        <p:spPr>
          <a:xfrm>
            <a:off x="1167000" y="1384398"/>
            <a:ext cx="255270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56B4E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 ●</a:t>
            </a:r>
            <a:r>
              <a:rPr baseline="30000" lang="en-US" sz="525">
                <a:solidFill>
                  <a:srgbClr val="56B4E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●●</a:t>
            </a:r>
            <a:endParaRPr baseline="30000" sz="525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95" name="Google Shape;595;p79"/>
          <p:cNvSpPr txBox="1"/>
          <p:nvPr/>
        </p:nvSpPr>
        <p:spPr>
          <a:xfrm>
            <a:off x="1099229" y="1259387"/>
            <a:ext cx="18605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525">
                <a:solidFill>
                  <a:srgbClr val="56B4E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</a:t>
            </a:r>
            <a:r>
              <a:rPr lang="en-US" sz="350">
                <a:solidFill>
                  <a:srgbClr val="56B4E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●●</a:t>
            </a:r>
            <a:endParaRPr sz="3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96" name="Google Shape;596;p79"/>
          <p:cNvSpPr txBox="1"/>
          <p:nvPr/>
        </p:nvSpPr>
        <p:spPr>
          <a:xfrm>
            <a:off x="1501714" y="1562113"/>
            <a:ext cx="7302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56B4E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</a:t>
            </a:r>
            <a:endParaRPr sz="3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97" name="Google Shape;597;p79"/>
          <p:cNvSpPr txBox="1"/>
          <p:nvPr/>
        </p:nvSpPr>
        <p:spPr>
          <a:xfrm>
            <a:off x="1282453" y="1061152"/>
            <a:ext cx="195580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525">
                <a:solidFill>
                  <a:srgbClr val="56B4E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 </a:t>
            </a:r>
            <a:r>
              <a:rPr lang="en-US" sz="350">
                <a:solidFill>
                  <a:srgbClr val="56B4E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</a:t>
            </a:r>
            <a:endParaRPr sz="3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98" name="Google Shape;598;p79"/>
          <p:cNvSpPr txBox="1"/>
          <p:nvPr/>
        </p:nvSpPr>
        <p:spPr>
          <a:xfrm>
            <a:off x="1180392" y="1318842"/>
            <a:ext cx="274320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525">
                <a:solidFill>
                  <a:srgbClr val="56B4E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●● </a:t>
            </a:r>
            <a:r>
              <a:rPr baseline="-25000" lang="en-US" sz="525">
                <a:solidFill>
                  <a:srgbClr val="56B4E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</a:t>
            </a:r>
            <a:r>
              <a:rPr lang="en-US" sz="350">
                <a:solidFill>
                  <a:srgbClr val="56B4E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</a:t>
            </a:r>
            <a:endParaRPr sz="3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99" name="Google Shape;599;p79"/>
          <p:cNvSpPr txBox="1"/>
          <p:nvPr/>
        </p:nvSpPr>
        <p:spPr>
          <a:xfrm>
            <a:off x="1033511" y="1168450"/>
            <a:ext cx="28892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525">
                <a:solidFill>
                  <a:srgbClr val="56B4E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●●●●</a:t>
            </a:r>
            <a:r>
              <a:rPr lang="en-US" sz="350">
                <a:solidFill>
                  <a:srgbClr val="56B4E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 ●</a:t>
            </a:r>
            <a:endParaRPr sz="3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00" name="Google Shape;600;p79"/>
          <p:cNvSpPr txBox="1"/>
          <p:nvPr/>
        </p:nvSpPr>
        <p:spPr>
          <a:xfrm>
            <a:off x="1104467" y="1287197"/>
            <a:ext cx="243204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525">
                <a:solidFill>
                  <a:srgbClr val="56B4E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●●</a:t>
            </a:r>
            <a:r>
              <a:rPr lang="en-US" sz="350">
                <a:solidFill>
                  <a:srgbClr val="56B4E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</a:t>
            </a:r>
            <a:r>
              <a:rPr baseline="30000" lang="en-US" sz="525">
                <a:solidFill>
                  <a:srgbClr val="56B4E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</a:t>
            </a:r>
            <a:endParaRPr baseline="30000" sz="525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01" name="Google Shape;601;p79"/>
          <p:cNvSpPr txBox="1"/>
          <p:nvPr/>
        </p:nvSpPr>
        <p:spPr>
          <a:xfrm>
            <a:off x="2709271" y="1181302"/>
            <a:ext cx="7302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E69F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</a:t>
            </a:r>
            <a:endParaRPr sz="3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02" name="Google Shape;602;p79"/>
          <p:cNvSpPr txBox="1"/>
          <p:nvPr/>
        </p:nvSpPr>
        <p:spPr>
          <a:xfrm>
            <a:off x="2814626" y="1132216"/>
            <a:ext cx="7302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E69F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</a:t>
            </a:r>
            <a:endParaRPr sz="3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03" name="Google Shape;603;p79"/>
          <p:cNvSpPr txBox="1"/>
          <p:nvPr/>
        </p:nvSpPr>
        <p:spPr>
          <a:xfrm>
            <a:off x="2611530" y="1672328"/>
            <a:ext cx="7302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FDAE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</a:t>
            </a:r>
            <a:endParaRPr sz="3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04" name="Google Shape;604;p79"/>
          <p:cNvSpPr txBox="1"/>
          <p:nvPr/>
        </p:nvSpPr>
        <p:spPr>
          <a:xfrm>
            <a:off x="2719207" y="1207331"/>
            <a:ext cx="7302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E69F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</a:t>
            </a:r>
            <a:endParaRPr sz="3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05" name="Google Shape;605;p79"/>
          <p:cNvSpPr txBox="1"/>
          <p:nvPr/>
        </p:nvSpPr>
        <p:spPr>
          <a:xfrm>
            <a:off x="2849888" y="1358694"/>
            <a:ext cx="7302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E69F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</a:t>
            </a:r>
            <a:endParaRPr sz="3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06" name="Google Shape;606;p79"/>
          <p:cNvSpPr txBox="1"/>
          <p:nvPr/>
        </p:nvSpPr>
        <p:spPr>
          <a:xfrm>
            <a:off x="2479554" y="1243889"/>
            <a:ext cx="7302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E69F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</a:t>
            </a:r>
            <a:endParaRPr sz="3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07" name="Google Shape;607;p79"/>
          <p:cNvSpPr txBox="1"/>
          <p:nvPr/>
        </p:nvSpPr>
        <p:spPr>
          <a:xfrm>
            <a:off x="2984565" y="1522855"/>
            <a:ext cx="7302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E69F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</a:t>
            </a:r>
            <a:endParaRPr sz="3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08" name="Google Shape;608;p79"/>
          <p:cNvSpPr txBox="1"/>
          <p:nvPr/>
        </p:nvSpPr>
        <p:spPr>
          <a:xfrm>
            <a:off x="3019828" y="1093120"/>
            <a:ext cx="7302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E69F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</a:t>
            </a:r>
            <a:endParaRPr sz="3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09" name="Google Shape;609;p79"/>
          <p:cNvSpPr txBox="1"/>
          <p:nvPr/>
        </p:nvSpPr>
        <p:spPr>
          <a:xfrm>
            <a:off x="2783738" y="1482193"/>
            <a:ext cx="7302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E69F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</a:t>
            </a:r>
            <a:endParaRPr sz="3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10" name="Google Shape;610;p79"/>
          <p:cNvSpPr txBox="1"/>
          <p:nvPr/>
        </p:nvSpPr>
        <p:spPr>
          <a:xfrm>
            <a:off x="2516328" y="1563463"/>
            <a:ext cx="7302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E69F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</a:t>
            </a:r>
            <a:endParaRPr sz="3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11" name="Google Shape;611;p79"/>
          <p:cNvSpPr txBox="1"/>
          <p:nvPr/>
        </p:nvSpPr>
        <p:spPr>
          <a:xfrm>
            <a:off x="2758790" y="1069954"/>
            <a:ext cx="7302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E69F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</a:t>
            </a:r>
            <a:endParaRPr sz="3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12" name="Google Shape;612;p79"/>
          <p:cNvSpPr txBox="1"/>
          <p:nvPr/>
        </p:nvSpPr>
        <p:spPr>
          <a:xfrm>
            <a:off x="2587319" y="1253231"/>
            <a:ext cx="40449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525">
                <a:solidFill>
                  <a:srgbClr val="E69F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</a:t>
            </a:r>
            <a:r>
              <a:rPr lang="en-US" sz="350">
                <a:solidFill>
                  <a:srgbClr val="E69F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 </a:t>
            </a:r>
            <a:r>
              <a:rPr baseline="30000" lang="en-US" sz="525">
                <a:solidFill>
                  <a:srgbClr val="E69F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 </a:t>
            </a:r>
            <a:r>
              <a:rPr lang="en-US" sz="350">
                <a:solidFill>
                  <a:srgbClr val="E69F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●●</a:t>
            </a:r>
            <a:endParaRPr sz="3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13" name="Google Shape;613;p79"/>
          <p:cNvSpPr txBox="1"/>
          <p:nvPr/>
        </p:nvSpPr>
        <p:spPr>
          <a:xfrm>
            <a:off x="2832348" y="1563139"/>
            <a:ext cx="4762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E69F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</a:t>
            </a:r>
            <a:endParaRPr sz="3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14" name="Google Shape;614;p79"/>
          <p:cNvSpPr txBox="1"/>
          <p:nvPr/>
        </p:nvSpPr>
        <p:spPr>
          <a:xfrm>
            <a:off x="2607461" y="1285037"/>
            <a:ext cx="34099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E69F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</a:t>
            </a:r>
            <a:r>
              <a:rPr baseline="30000" lang="en-US" sz="525">
                <a:solidFill>
                  <a:srgbClr val="E69F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 ●</a:t>
            </a:r>
            <a:r>
              <a:rPr lang="en-US" sz="350">
                <a:solidFill>
                  <a:srgbClr val="E69F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</a:t>
            </a:r>
            <a:endParaRPr sz="3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15" name="Google Shape;615;p79"/>
          <p:cNvSpPr txBox="1"/>
          <p:nvPr/>
        </p:nvSpPr>
        <p:spPr>
          <a:xfrm>
            <a:off x="2563740" y="1409670"/>
            <a:ext cx="333375" cy="92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619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525">
                <a:solidFill>
                  <a:srgbClr val="E69F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	</a:t>
            </a:r>
            <a:r>
              <a:rPr lang="en-US" sz="350">
                <a:solidFill>
                  <a:srgbClr val="E69F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</a:t>
            </a:r>
            <a:endParaRPr sz="3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183515" marR="0" rtl="0" algn="l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E69F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</a:t>
            </a:r>
            <a:endParaRPr sz="3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16" name="Google Shape;616;p79"/>
          <p:cNvSpPr txBox="1"/>
          <p:nvPr/>
        </p:nvSpPr>
        <p:spPr>
          <a:xfrm>
            <a:off x="2797248" y="1508599"/>
            <a:ext cx="69850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E69F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●●</a:t>
            </a:r>
            <a:endParaRPr sz="3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17" name="Google Shape;617;p79"/>
          <p:cNvSpPr txBox="1"/>
          <p:nvPr/>
        </p:nvSpPr>
        <p:spPr>
          <a:xfrm>
            <a:off x="2624221" y="1448766"/>
            <a:ext cx="7302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E69F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</a:t>
            </a:r>
            <a:endParaRPr sz="3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18" name="Google Shape;618;p79"/>
          <p:cNvSpPr txBox="1"/>
          <p:nvPr/>
        </p:nvSpPr>
        <p:spPr>
          <a:xfrm>
            <a:off x="2440329" y="1540729"/>
            <a:ext cx="255270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E69F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 </a:t>
            </a:r>
            <a:r>
              <a:rPr baseline="30000" lang="en-US" sz="525">
                <a:solidFill>
                  <a:srgbClr val="E69F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 ●</a:t>
            </a:r>
            <a:endParaRPr baseline="30000" sz="525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19" name="Google Shape;619;p79"/>
          <p:cNvSpPr txBox="1"/>
          <p:nvPr/>
        </p:nvSpPr>
        <p:spPr>
          <a:xfrm>
            <a:off x="2743021" y="1404810"/>
            <a:ext cx="146050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525">
                <a:solidFill>
                  <a:srgbClr val="E69F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 </a:t>
            </a:r>
            <a:r>
              <a:rPr lang="en-US" sz="350">
                <a:solidFill>
                  <a:srgbClr val="E69F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</a:t>
            </a:r>
            <a:endParaRPr sz="3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20" name="Google Shape;620;p79"/>
          <p:cNvSpPr txBox="1"/>
          <p:nvPr/>
        </p:nvSpPr>
        <p:spPr>
          <a:xfrm>
            <a:off x="2341204" y="1358348"/>
            <a:ext cx="186055" cy="231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E69F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</a:t>
            </a:r>
            <a:endParaRPr sz="3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39370" marR="0" rtl="0" algn="l">
              <a:lnSpc>
                <a:spcPct val="107142"/>
              </a:lnSpc>
              <a:spcBef>
                <a:spcPts val="225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E69F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</a:t>
            </a:r>
            <a:endParaRPr sz="3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125729" marR="0" rtl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E69F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</a:t>
            </a:r>
            <a:endParaRPr sz="3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21" name="Google Shape;621;p79"/>
          <p:cNvSpPr txBox="1"/>
          <p:nvPr/>
        </p:nvSpPr>
        <p:spPr>
          <a:xfrm>
            <a:off x="2541678" y="1350972"/>
            <a:ext cx="400050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525">
                <a:solidFill>
                  <a:srgbClr val="E69F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●●●●</a:t>
            </a:r>
            <a:r>
              <a:rPr lang="en-US" sz="350">
                <a:solidFill>
                  <a:srgbClr val="E69F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</a:t>
            </a:r>
            <a:r>
              <a:rPr baseline="30000" lang="en-US" sz="525">
                <a:solidFill>
                  <a:srgbClr val="E69F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 ● ●●</a:t>
            </a:r>
            <a:endParaRPr baseline="30000" sz="525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22" name="Google Shape;622;p79"/>
          <p:cNvSpPr txBox="1"/>
          <p:nvPr/>
        </p:nvSpPr>
        <p:spPr>
          <a:xfrm>
            <a:off x="3687326" y="920643"/>
            <a:ext cx="7302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009E7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</a:t>
            </a:r>
            <a:endParaRPr sz="3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23" name="Google Shape;623;p79"/>
          <p:cNvSpPr txBox="1"/>
          <p:nvPr/>
        </p:nvSpPr>
        <p:spPr>
          <a:xfrm>
            <a:off x="3619124" y="1284821"/>
            <a:ext cx="7302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009E7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</a:t>
            </a:r>
            <a:endParaRPr sz="3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24" name="Google Shape;624;p79"/>
          <p:cNvSpPr txBox="1"/>
          <p:nvPr/>
        </p:nvSpPr>
        <p:spPr>
          <a:xfrm>
            <a:off x="3527647" y="829706"/>
            <a:ext cx="7302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009E7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</a:t>
            </a:r>
            <a:endParaRPr sz="3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25" name="Google Shape;625;p79"/>
          <p:cNvSpPr txBox="1"/>
          <p:nvPr/>
        </p:nvSpPr>
        <p:spPr>
          <a:xfrm>
            <a:off x="3137170" y="1045438"/>
            <a:ext cx="7302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009E7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</a:t>
            </a:r>
            <a:endParaRPr sz="3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26" name="Google Shape;626;p79"/>
          <p:cNvSpPr txBox="1"/>
          <p:nvPr/>
        </p:nvSpPr>
        <p:spPr>
          <a:xfrm>
            <a:off x="3903004" y="1375380"/>
            <a:ext cx="7302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009E7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</a:t>
            </a:r>
            <a:endParaRPr sz="3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27" name="Google Shape;627;p79"/>
          <p:cNvSpPr txBox="1"/>
          <p:nvPr/>
        </p:nvSpPr>
        <p:spPr>
          <a:xfrm>
            <a:off x="3645530" y="1411938"/>
            <a:ext cx="7302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009E7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</a:t>
            </a:r>
            <a:endParaRPr sz="3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28" name="Google Shape;628;p79"/>
          <p:cNvSpPr txBox="1"/>
          <p:nvPr/>
        </p:nvSpPr>
        <p:spPr>
          <a:xfrm>
            <a:off x="3100538" y="1276667"/>
            <a:ext cx="38036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009E7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	</a:t>
            </a:r>
            <a:r>
              <a:rPr baseline="-25000" lang="en-US" sz="525">
                <a:solidFill>
                  <a:srgbClr val="009E7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 </a:t>
            </a:r>
            <a:r>
              <a:rPr baseline="30000" lang="en-US" sz="525">
                <a:solidFill>
                  <a:srgbClr val="009E7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</a:t>
            </a:r>
            <a:endParaRPr baseline="30000" sz="525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29" name="Google Shape;629;p79"/>
          <p:cNvSpPr txBox="1"/>
          <p:nvPr/>
        </p:nvSpPr>
        <p:spPr>
          <a:xfrm>
            <a:off x="2987859" y="1232279"/>
            <a:ext cx="163830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E69F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 </a:t>
            </a:r>
            <a:r>
              <a:rPr baseline="30000" lang="en-US" sz="525">
                <a:solidFill>
                  <a:srgbClr val="009E7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</a:t>
            </a:r>
            <a:endParaRPr baseline="30000" sz="525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30" name="Google Shape;630;p79"/>
          <p:cNvSpPr txBox="1"/>
          <p:nvPr/>
        </p:nvSpPr>
        <p:spPr>
          <a:xfrm>
            <a:off x="3473593" y="1210787"/>
            <a:ext cx="7302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009E7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</a:t>
            </a:r>
            <a:endParaRPr sz="3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31" name="Google Shape;631;p79"/>
          <p:cNvSpPr txBox="1"/>
          <p:nvPr/>
        </p:nvSpPr>
        <p:spPr>
          <a:xfrm>
            <a:off x="3426505" y="1369764"/>
            <a:ext cx="88900" cy="187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009E7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</a:t>
            </a:r>
            <a:endParaRPr sz="3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26669" marR="0" rtl="0" algn="l">
              <a:lnSpc>
                <a:spcPct val="10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009E7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</a:t>
            </a:r>
            <a:endParaRPr sz="3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28575" marR="0" rtl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009E7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</a:t>
            </a:r>
            <a:endParaRPr sz="3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32" name="Google Shape;632;p79"/>
          <p:cNvSpPr txBox="1"/>
          <p:nvPr/>
        </p:nvSpPr>
        <p:spPr>
          <a:xfrm>
            <a:off x="3519115" y="1166074"/>
            <a:ext cx="7302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009E7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</a:t>
            </a:r>
            <a:endParaRPr sz="3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33" name="Google Shape;633;p79"/>
          <p:cNvSpPr txBox="1"/>
          <p:nvPr/>
        </p:nvSpPr>
        <p:spPr>
          <a:xfrm>
            <a:off x="3035866" y="1389668"/>
            <a:ext cx="762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009E7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</a:t>
            </a:r>
            <a:endParaRPr sz="3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15875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E69F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</a:t>
            </a:r>
            <a:endParaRPr sz="3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34" name="Google Shape;634;p79"/>
          <p:cNvSpPr txBox="1"/>
          <p:nvPr/>
        </p:nvSpPr>
        <p:spPr>
          <a:xfrm>
            <a:off x="3189551" y="1596944"/>
            <a:ext cx="128270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009E7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 </a:t>
            </a:r>
            <a:r>
              <a:rPr baseline="30000" lang="en-US" sz="525">
                <a:solidFill>
                  <a:srgbClr val="009E7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</a:t>
            </a:r>
            <a:endParaRPr baseline="30000" sz="525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35" name="Google Shape;635;p79"/>
          <p:cNvSpPr txBox="1"/>
          <p:nvPr/>
        </p:nvSpPr>
        <p:spPr>
          <a:xfrm>
            <a:off x="3226973" y="1228013"/>
            <a:ext cx="7302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009E7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</a:t>
            </a:r>
            <a:endParaRPr sz="3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36" name="Google Shape;636;p79"/>
          <p:cNvSpPr txBox="1"/>
          <p:nvPr/>
        </p:nvSpPr>
        <p:spPr>
          <a:xfrm>
            <a:off x="3030662" y="1160890"/>
            <a:ext cx="35369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009E7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</a:t>
            </a:r>
            <a:r>
              <a:rPr baseline="-25000" lang="en-US" sz="525">
                <a:solidFill>
                  <a:srgbClr val="009E7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	</a:t>
            </a:r>
            <a:r>
              <a:rPr baseline="30000" lang="en-US" sz="525">
                <a:solidFill>
                  <a:srgbClr val="009E7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</a:t>
            </a:r>
            <a:endParaRPr baseline="30000" sz="525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37" name="Google Shape;637;p79"/>
          <p:cNvSpPr txBox="1"/>
          <p:nvPr/>
        </p:nvSpPr>
        <p:spPr>
          <a:xfrm>
            <a:off x="3235269" y="1053915"/>
            <a:ext cx="20764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525">
                <a:solidFill>
                  <a:srgbClr val="009E7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 </a:t>
            </a:r>
            <a:r>
              <a:rPr lang="en-US" sz="350">
                <a:solidFill>
                  <a:srgbClr val="009E7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</a:t>
            </a:r>
            <a:endParaRPr sz="3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38" name="Google Shape;638;p79"/>
          <p:cNvSpPr txBox="1"/>
          <p:nvPr/>
        </p:nvSpPr>
        <p:spPr>
          <a:xfrm>
            <a:off x="3238367" y="1264247"/>
            <a:ext cx="14414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009E7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●●●</a:t>
            </a:r>
            <a:endParaRPr sz="3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39" name="Google Shape;639;p79"/>
          <p:cNvSpPr txBox="1"/>
          <p:nvPr/>
        </p:nvSpPr>
        <p:spPr>
          <a:xfrm>
            <a:off x="3263369" y="1027563"/>
            <a:ext cx="327660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009E7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	●</a:t>
            </a:r>
            <a:endParaRPr sz="3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40" name="Google Shape;640;p79"/>
          <p:cNvSpPr txBox="1"/>
          <p:nvPr/>
        </p:nvSpPr>
        <p:spPr>
          <a:xfrm>
            <a:off x="3306712" y="997863"/>
            <a:ext cx="279400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525">
                <a:solidFill>
                  <a:srgbClr val="009E7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 </a:t>
            </a:r>
            <a:r>
              <a:rPr lang="en-US" sz="350">
                <a:solidFill>
                  <a:srgbClr val="009E7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 </a:t>
            </a:r>
            <a:r>
              <a:rPr baseline="30000" lang="en-US" sz="525">
                <a:solidFill>
                  <a:srgbClr val="009E7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</a:t>
            </a:r>
            <a:endParaRPr baseline="30000" sz="525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41" name="Google Shape;641;p79"/>
          <p:cNvSpPr txBox="1"/>
          <p:nvPr/>
        </p:nvSpPr>
        <p:spPr>
          <a:xfrm>
            <a:off x="3121112" y="1289606"/>
            <a:ext cx="302895" cy="1744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0625">
            <a:spAutoFit/>
          </a:bodyPr>
          <a:lstStyle/>
          <a:p>
            <a:pPr indent="0" lvl="0" marL="66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525">
                <a:solidFill>
                  <a:srgbClr val="009E7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 </a:t>
            </a:r>
            <a:r>
              <a:rPr lang="en-US" sz="350">
                <a:solidFill>
                  <a:srgbClr val="009E7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 </a:t>
            </a:r>
            <a:r>
              <a:rPr baseline="30000" lang="en-US" sz="525">
                <a:solidFill>
                  <a:srgbClr val="009E7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</a:t>
            </a:r>
            <a:endParaRPr baseline="30000" sz="525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E69F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</a:t>
            </a:r>
            <a:r>
              <a:rPr baseline="30000" lang="en-US" sz="525">
                <a:solidFill>
                  <a:srgbClr val="009E7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</a:t>
            </a:r>
            <a:endParaRPr baseline="30000" sz="525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42" name="Google Shape;642;p79"/>
          <p:cNvSpPr txBox="1"/>
          <p:nvPr/>
        </p:nvSpPr>
        <p:spPr>
          <a:xfrm>
            <a:off x="3222491" y="1128274"/>
            <a:ext cx="37782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009E7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      ●	</a:t>
            </a:r>
            <a:r>
              <a:rPr lang="en-US" sz="350">
                <a:solidFill>
                  <a:srgbClr val="00AD7E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</a:t>
            </a:r>
            <a:endParaRPr sz="3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43" name="Google Shape;643;p79"/>
          <p:cNvSpPr txBox="1"/>
          <p:nvPr/>
        </p:nvSpPr>
        <p:spPr>
          <a:xfrm>
            <a:off x="3219393" y="862895"/>
            <a:ext cx="405765" cy="1481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300">
            <a:spAutoFit/>
          </a:bodyPr>
          <a:lstStyle/>
          <a:p>
            <a:pPr indent="0" lvl="0" marL="1638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525">
                <a:solidFill>
                  <a:srgbClr val="009E7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 </a:t>
            </a:r>
            <a:r>
              <a:rPr lang="en-US" sz="350">
                <a:solidFill>
                  <a:srgbClr val="009E7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●●</a:t>
            </a:r>
            <a:endParaRPr sz="3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009E7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 ●</a:t>
            </a:r>
            <a:endParaRPr sz="3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44" name="Google Shape;644;p79"/>
          <p:cNvSpPr txBox="1"/>
          <p:nvPr/>
        </p:nvSpPr>
        <p:spPr>
          <a:xfrm>
            <a:off x="3176375" y="1205279"/>
            <a:ext cx="7302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009E7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</a:t>
            </a:r>
            <a:endParaRPr sz="3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45" name="Google Shape;645;p79"/>
          <p:cNvSpPr/>
          <p:nvPr/>
        </p:nvSpPr>
        <p:spPr>
          <a:xfrm>
            <a:off x="847077" y="1751125"/>
            <a:ext cx="3205480" cy="0"/>
          </a:xfrm>
          <a:custGeom>
            <a:rect b="b" l="l" r="r" t="t"/>
            <a:pathLst>
              <a:path extrusionOk="0" h="120000" w="3205479">
                <a:moveTo>
                  <a:pt x="0" y="0"/>
                </a:moveTo>
                <a:lnTo>
                  <a:pt x="3205139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46" name="Google Shape;646;p79"/>
          <p:cNvSpPr/>
          <p:nvPr/>
        </p:nvSpPr>
        <p:spPr>
          <a:xfrm>
            <a:off x="847077" y="1751125"/>
            <a:ext cx="0" cy="45720"/>
          </a:xfrm>
          <a:custGeom>
            <a:rect b="b" l="l" r="r" t="t"/>
            <a:pathLst>
              <a:path extrusionOk="0" h="45719" w="120000">
                <a:moveTo>
                  <a:pt x="0" y="0"/>
                </a:moveTo>
                <a:lnTo>
                  <a:pt x="0" y="4536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47" name="Google Shape;647;p79"/>
          <p:cNvSpPr/>
          <p:nvPr/>
        </p:nvSpPr>
        <p:spPr>
          <a:xfrm>
            <a:off x="1648335" y="1751125"/>
            <a:ext cx="0" cy="45720"/>
          </a:xfrm>
          <a:custGeom>
            <a:rect b="b" l="l" r="r" t="t"/>
            <a:pathLst>
              <a:path extrusionOk="0" h="45719" w="120000">
                <a:moveTo>
                  <a:pt x="0" y="0"/>
                </a:moveTo>
                <a:lnTo>
                  <a:pt x="0" y="4536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48" name="Google Shape;648;p79"/>
          <p:cNvSpPr/>
          <p:nvPr/>
        </p:nvSpPr>
        <p:spPr>
          <a:xfrm>
            <a:off x="2449647" y="1751125"/>
            <a:ext cx="0" cy="45720"/>
          </a:xfrm>
          <a:custGeom>
            <a:rect b="b" l="l" r="r" t="t"/>
            <a:pathLst>
              <a:path extrusionOk="0" h="45719" w="120000">
                <a:moveTo>
                  <a:pt x="0" y="0"/>
                </a:moveTo>
                <a:lnTo>
                  <a:pt x="0" y="4536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49" name="Google Shape;649;p79"/>
          <p:cNvSpPr/>
          <p:nvPr/>
        </p:nvSpPr>
        <p:spPr>
          <a:xfrm>
            <a:off x="3250905" y="1751125"/>
            <a:ext cx="0" cy="45720"/>
          </a:xfrm>
          <a:custGeom>
            <a:rect b="b" l="l" r="r" t="t"/>
            <a:pathLst>
              <a:path extrusionOk="0" h="45719" w="120000">
                <a:moveTo>
                  <a:pt x="0" y="0"/>
                </a:moveTo>
                <a:lnTo>
                  <a:pt x="0" y="4536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50" name="Google Shape;650;p79"/>
          <p:cNvSpPr/>
          <p:nvPr/>
        </p:nvSpPr>
        <p:spPr>
          <a:xfrm>
            <a:off x="4052217" y="1751125"/>
            <a:ext cx="0" cy="45720"/>
          </a:xfrm>
          <a:custGeom>
            <a:rect b="b" l="l" r="r" t="t"/>
            <a:pathLst>
              <a:path extrusionOk="0" h="45719" w="120000">
                <a:moveTo>
                  <a:pt x="0" y="0"/>
                </a:moveTo>
                <a:lnTo>
                  <a:pt x="0" y="4536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51" name="Google Shape;651;p79"/>
          <p:cNvSpPr txBox="1"/>
          <p:nvPr/>
        </p:nvSpPr>
        <p:spPr>
          <a:xfrm>
            <a:off x="770279" y="1826121"/>
            <a:ext cx="153670" cy="1045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−10</a:t>
            </a:r>
            <a:endParaRPr sz="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52" name="Google Shape;652;p79"/>
          <p:cNvSpPr txBox="1"/>
          <p:nvPr/>
        </p:nvSpPr>
        <p:spPr>
          <a:xfrm>
            <a:off x="1592543" y="1826121"/>
            <a:ext cx="111760" cy="1045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−5</a:t>
            </a:r>
            <a:endParaRPr sz="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53" name="Google Shape;653;p79"/>
          <p:cNvSpPr txBox="1"/>
          <p:nvPr/>
        </p:nvSpPr>
        <p:spPr>
          <a:xfrm>
            <a:off x="2415941" y="1826121"/>
            <a:ext cx="67945" cy="1045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0</a:t>
            </a:r>
            <a:endParaRPr sz="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54" name="Google Shape;654;p79"/>
          <p:cNvSpPr txBox="1"/>
          <p:nvPr/>
        </p:nvSpPr>
        <p:spPr>
          <a:xfrm>
            <a:off x="3217199" y="1826121"/>
            <a:ext cx="67945" cy="1045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5</a:t>
            </a:r>
            <a:endParaRPr sz="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55" name="Google Shape;655;p79"/>
          <p:cNvSpPr txBox="1"/>
          <p:nvPr/>
        </p:nvSpPr>
        <p:spPr>
          <a:xfrm>
            <a:off x="3997451" y="1826121"/>
            <a:ext cx="109855" cy="1045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10</a:t>
            </a:r>
            <a:endParaRPr sz="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56" name="Google Shape;656;p79"/>
          <p:cNvSpPr/>
          <p:nvPr/>
        </p:nvSpPr>
        <p:spPr>
          <a:xfrm>
            <a:off x="731948" y="989341"/>
            <a:ext cx="0" cy="623570"/>
          </a:xfrm>
          <a:custGeom>
            <a:rect b="b" l="l" r="r" t="t"/>
            <a:pathLst>
              <a:path extrusionOk="0" h="623569" w="120000">
                <a:moveTo>
                  <a:pt x="0" y="62343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57" name="Google Shape;657;p79"/>
          <p:cNvSpPr/>
          <p:nvPr/>
        </p:nvSpPr>
        <p:spPr>
          <a:xfrm>
            <a:off x="686588" y="1612776"/>
            <a:ext cx="45720" cy="0"/>
          </a:xfrm>
          <a:custGeom>
            <a:rect b="b" l="l" r="r" t="t"/>
            <a:pathLst>
              <a:path extrusionOk="0" h="120000" w="45720">
                <a:moveTo>
                  <a:pt x="45360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58" name="Google Shape;658;p79"/>
          <p:cNvSpPr/>
          <p:nvPr/>
        </p:nvSpPr>
        <p:spPr>
          <a:xfrm>
            <a:off x="686588" y="1456931"/>
            <a:ext cx="45720" cy="0"/>
          </a:xfrm>
          <a:custGeom>
            <a:rect b="b" l="l" r="r" t="t"/>
            <a:pathLst>
              <a:path extrusionOk="0" h="120000" w="45720">
                <a:moveTo>
                  <a:pt x="45360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59" name="Google Shape;659;p79"/>
          <p:cNvSpPr/>
          <p:nvPr/>
        </p:nvSpPr>
        <p:spPr>
          <a:xfrm>
            <a:off x="686588" y="1301031"/>
            <a:ext cx="45720" cy="0"/>
          </a:xfrm>
          <a:custGeom>
            <a:rect b="b" l="l" r="r" t="t"/>
            <a:pathLst>
              <a:path extrusionOk="0" h="120000" w="45720">
                <a:moveTo>
                  <a:pt x="45360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60" name="Google Shape;660;p79"/>
          <p:cNvSpPr/>
          <p:nvPr/>
        </p:nvSpPr>
        <p:spPr>
          <a:xfrm>
            <a:off x="686588" y="1145186"/>
            <a:ext cx="45720" cy="0"/>
          </a:xfrm>
          <a:custGeom>
            <a:rect b="b" l="l" r="r" t="t"/>
            <a:pathLst>
              <a:path extrusionOk="0" h="120000" w="45720">
                <a:moveTo>
                  <a:pt x="45360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61" name="Google Shape;661;p79"/>
          <p:cNvSpPr/>
          <p:nvPr/>
        </p:nvSpPr>
        <p:spPr>
          <a:xfrm>
            <a:off x="686588" y="989341"/>
            <a:ext cx="45720" cy="0"/>
          </a:xfrm>
          <a:custGeom>
            <a:rect b="b" l="l" r="r" t="t"/>
            <a:pathLst>
              <a:path extrusionOk="0" h="120000" w="45720">
                <a:moveTo>
                  <a:pt x="45360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62" name="Google Shape;662;p79"/>
          <p:cNvSpPr txBox="1"/>
          <p:nvPr/>
        </p:nvSpPr>
        <p:spPr>
          <a:xfrm rot="-5400000">
            <a:off x="231558" y="1265988"/>
            <a:ext cx="713105" cy="92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−2 −1 0 1 2</a:t>
            </a:r>
            <a:endParaRPr sz="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63" name="Google Shape;663;p79"/>
          <p:cNvSpPr/>
          <p:nvPr/>
        </p:nvSpPr>
        <p:spPr>
          <a:xfrm>
            <a:off x="731948" y="836142"/>
            <a:ext cx="3326129" cy="915035"/>
          </a:xfrm>
          <a:custGeom>
            <a:rect b="b" l="l" r="r" t="t"/>
            <a:pathLst>
              <a:path extrusionOk="0" h="915035" w="3326129">
                <a:moveTo>
                  <a:pt x="0" y="914982"/>
                </a:moveTo>
                <a:lnTo>
                  <a:pt x="3325560" y="914982"/>
                </a:lnTo>
                <a:lnTo>
                  <a:pt x="3325560" y="0"/>
                </a:lnTo>
                <a:lnTo>
                  <a:pt x="0" y="0"/>
                </a:lnTo>
                <a:lnTo>
                  <a:pt x="0" y="914982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64" name="Google Shape;664;p79"/>
          <p:cNvSpPr txBox="1"/>
          <p:nvPr/>
        </p:nvSpPr>
        <p:spPr>
          <a:xfrm>
            <a:off x="1995710" y="2007563"/>
            <a:ext cx="798195" cy="1045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Discriminant Variable 1</a:t>
            </a:r>
            <a:endParaRPr sz="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65" name="Google Shape;665;p79"/>
          <p:cNvSpPr txBox="1"/>
          <p:nvPr/>
        </p:nvSpPr>
        <p:spPr>
          <a:xfrm rot="-5400000">
            <a:off x="7572" y="1247414"/>
            <a:ext cx="798195" cy="92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Discriminant Variable 2</a:t>
            </a:r>
            <a:endParaRPr sz="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66" name="Google Shape;666;p79"/>
          <p:cNvSpPr txBox="1"/>
          <p:nvPr/>
        </p:nvSpPr>
        <p:spPr>
          <a:xfrm>
            <a:off x="1044311" y="1190266"/>
            <a:ext cx="259715" cy="107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">
                <a:solidFill>
                  <a:srgbClr val="56B4E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</a:t>
            </a:r>
            <a:r>
              <a:rPr baseline="30000" lang="en-US" sz="525">
                <a:solidFill>
                  <a:srgbClr val="56B4E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</a:t>
            </a:r>
            <a:r>
              <a:rPr lang="en-US" sz="350">
                <a:solidFill>
                  <a:srgbClr val="56B4E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</a:t>
            </a:r>
            <a:r>
              <a:rPr baseline="-25000" lang="en-US" sz="900">
                <a:solidFill>
                  <a:srgbClr val="56B4E9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</a:t>
            </a:r>
            <a:endParaRPr baseline="-25000" sz="9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67" name="Google Shape;667;p79"/>
          <p:cNvSpPr txBox="1"/>
          <p:nvPr/>
        </p:nvSpPr>
        <p:spPr>
          <a:xfrm>
            <a:off x="2701279" y="1355454"/>
            <a:ext cx="91440" cy="107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900">
                <a:solidFill>
                  <a:srgbClr val="E69F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</a:t>
            </a:r>
            <a:r>
              <a:rPr lang="en-US" sz="350">
                <a:solidFill>
                  <a:srgbClr val="E69F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</a:t>
            </a:r>
            <a:endParaRPr sz="3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68" name="Google Shape;668;p79"/>
          <p:cNvSpPr txBox="1"/>
          <p:nvPr/>
        </p:nvSpPr>
        <p:spPr>
          <a:xfrm>
            <a:off x="3341940" y="1156354"/>
            <a:ext cx="167640" cy="1391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9E7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 </a:t>
            </a:r>
            <a:r>
              <a:rPr baseline="30000" lang="en-US" sz="525">
                <a:solidFill>
                  <a:srgbClr val="009E7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●</a:t>
            </a:r>
            <a:endParaRPr baseline="30000" sz="525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69" name="Google Shape;669;p79"/>
          <p:cNvSpPr/>
          <p:nvPr/>
        </p:nvSpPr>
        <p:spPr>
          <a:xfrm>
            <a:off x="1939484" y="836142"/>
            <a:ext cx="94615" cy="915035"/>
          </a:xfrm>
          <a:custGeom>
            <a:rect b="b" l="l" r="r" t="t"/>
            <a:pathLst>
              <a:path extrusionOk="0" h="915035" w="94614">
                <a:moveTo>
                  <a:pt x="0" y="914982"/>
                </a:moveTo>
                <a:lnTo>
                  <a:pt x="94039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70" name="Google Shape;670;p79"/>
          <p:cNvSpPr/>
          <p:nvPr/>
        </p:nvSpPr>
        <p:spPr>
          <a:xfrm>
            <a:off x="2910072" y="836142"/>
            <a:ext cx="295275" cy="915035"/>
          </a:xfrm>
          <a:custGeom>
            <a:rect b="b" l="l" r="r" t="t"/>
            <a:pathLst>
              <a:path extrusionOk="0" h="915035" w="295275">
                <a:moveTo>
                  <a:pt x="0" y="0"/>
                </a:moveTo>
                <a:lnTo>
                  <a:pt x="294940" y="914982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71" name="Google Shape;671;p79"/>
          <p:cNvSpPr txBox="1"/>
          <p:nvPr/>
        </p:nvSpPr>
        <p:spPr>
          <a:xfrm>
            <a:off x="250892" y="2221840"/>
            <a:ext cx="4180624" cy="1053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47625" rtl="0" algn="just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When there are 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classes, linear discriminant analysis can be  viewed exactly in a 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− 1 dimensional plot.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12700" marR="110489" rtl="0" algn="just">
              <a:lnSpc>
                <a:spcPct val="102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Why? Because it essentially classifies to the closest centroid,  and they span a 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− 1 dimensional plane.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12700" marR="5080" rtl="0" algn="just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Even when 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 &gt;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3, we can find the “ b e s t ”   2-dimensional plane  for visualizing the discriminant rule.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80"/>
          <p:cNvSpPr txBox="1"/>
          <p:nvPr>
            <p:ph idx="4294967295" type="title"/>
          </p:nvPr>
        </p:nvSpPr>
        <p:spPr>
          <a:xfrm>
            <a:off x="400050" y="206375"/>
            <a:ext cx="3962400" cy="3250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ibre Franklin"/>
                <a:ea typeface="Libre Franklin"/>
                <a:cs typeface="Libre Franklin"/>
                <a:sym typeface="Libre Franklin"/>
              </a:rPr>
              <a:t>From </a:t>
            </a:r>
            <a:r>
              <a:rPr i="1" lang="en-US" sz="2000">
                <a:latin typeface="Libre Franklin"/>
                <a:ea typeface="Libre Franklin"/>
                <a:cs typeface="Libre Franklin"/>
                <a:sym typeface="Libre Franklin"/>
              </a:rPr>
              <a:t>δ</a:t>
            </a:r>
            <a:r>
              <a:rPr b="0" baseline="-25000" i="1" lang="en-US" sz="2000">
                <a:latin typeface="Libre Franklin"/>
                <a:ea typeface="Libre Franklin"/>
                <a:cs typeface="Libre Franklin"/>
                <a:sym typeface="Libre Franklin"/>
              </a:rPr>
              <a:t>k</a:t>
            </a:r>
            <a:r>
              <a:rPr lang="en-US" sz="2000">
                <a:latin typeface="Libre Franklin"/>
                <a:ea typeface="Libre Franklin"/>
                <a:cs typeface="Libre Franklin"/>
                <a:sym typeface="Libre Franklin"/>
              </a:rPr>
              <a:t>(</a:t>
            </a:r>
            <a:r>
              <a:rPr i="1" lang="en-US" sz="2000">
                <a:latin typeface="Libre Franklin"/>
                <a:ea typeface="Libre Franklin"/>
                <a:cs typeface="Libre Franklin"/>
                <a:sym typeface="Libre Franklin"/>
              </a:rPr>
              <a:t>x</a:t>
            </a:r>
            <a:r>
              <a:rPr lang="en-US" sz="2000">
                <a:latin typeface="Libre Franklin"/>
                <a:ea typeface="Libre Franklin"/>
                <a:cs typeface="Libre Franklin"/>
                <a:sym typeface="Libre Franklin"/>
              </a:rPr>
              <a:t>) to probabilities</a:t>
            </a:r>
            <a:endParaRPr sz="20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77" name="Google Shape;677;p80"/>
          <p:cNvSpPr txBox="1"/>
          <p:nvPr/>
        </p:nvSpPr>
        <p:spPr>
          <a:xfrm>
            <a:off x="340727" y="739775"/>
            <a:ext cx="3927475" cy="355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3048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Once we have estimates 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δ</a:t>
            </a:r>
            <a:r>
              <a:rPr baseline="30000" lang="en-US" sz="165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ˆ</a:t>
            </a:r>
            <a:r>
              <a:rPr b="0" baseline="-25000" i="1"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  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(</a:t>
            </a:r>
            <a:r>
              <a:rPr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x)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we can turn these into estimates  for class probabilities: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78" name="Google Shape;678;p80"/>
          <p:cNvSpPr txBox="1"/>
          <p:nvPr/>
        </p:nvSpPr>
        <p:spPr>
          <a:xfrm>
            <a:off x="340727" y="1708226"/>
            <a:ext cx="3900804" cy="576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30480" rtl="0" algn="l">
              <a:lnSpc>
                <a:spcPct val="11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So classifying to the largest 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δ</a:t>
            </a:r>
            <a:r>
              <a:rPr baseline="30000" lang="en-US" sz="165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ˆ</a:t>
            </a:r>
            <a:r>
              <a:rPr b="0" baseline="-25000" i="1"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          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(</a:t>
            </a:r>
            <a:r>
              <a:rPr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x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 amounts to classifying to the      class for which     (</a:t>
            </a:r>
            <a:r>
              <a:rPr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=</a:t>
            </a:r>
            <a:r>
              <a:rPr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|</a:t>
            </a:r>
            <a:r>
              <a:rPr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X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=</a:t>
            </a:r>
            <a:r>
              <a:rPr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x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 is largest.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679" name="Google Shape;679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3283" y="1139228"/>
            <a:ext cx="18542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0" name="Google Shape;680;p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43050" y="1882775"/>
            <a:ext cx="209333" cy="212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1" name="Google Shape;681;p8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0727" y="2565850"/>
            <a:ext cx="190500" cy="203200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Google Shape;682;p80"/>
          <p:cNvSpPr txBox="1"/>
          <p:nvPr/>
        </p:nvSpPr>
        <p:spPr>
          <a:xfrm>
            <a:off x="345173" y="2391563"/>
            <a:ext cx="4038600" cy="3936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When </a:t>
            </a:r>
            <a:r>
              <a:rPr b="0" i="1"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 </a:t>
            </a: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= 2, we classify to class 2 if  </a:t>
            </a:r>
            <a:endParaRPr/>
          </a:p>
          <a:p>
            <a:pPr indent="0" lvl="0" marL="12700" marR="0" rtl="0" algn="l">
              <a:spcBef>
                <a:spcPts val="9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 (</a:t>
            </a:r>
            <a:r>
              <a:rPr b="0" i="1"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 </a:t>
            </a: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= 2|</a:t>
            </a:r>
            <a:r>
              <a:rPr i="1"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X </a:t>
            </a: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= </a:t>
            </a:r>
            <a:r>
              <a:rPr i="1"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x</a:t>
            </a: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 ≥ 0</a:t>
            </a:r>
            <a:r>
              <a:rPr i="1"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</a:t>
            </a: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5, else to class 1.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81"/>
          <p:cNvSpPr txBox="1"/>
          <p:nvPr>
            <p:ph idx="4294967295" type="title"/>
          </p:nvPr>
        </p:nvSpPr>
        <p:spPr>
          <a:xfrm>
            <a:off x="400050" y="130175"/>
            <a:ext cx="3276600" cy="3250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ibre Franklin"/>
                <a:ea typeface="Libre Franklin"/>
                <a:cs typeface="Libre Franklin"/>
                <a:sym typeface="Libre Franklin"/>
              </a:rPr>
              <a:t>LDA on Credit Data</a:t>
            </a:r>
            <a:endParaRPr/>
          </a:p>
        </p:txBody>
      </p:sp>
      <p:graphicFrame>
        <p:nvGraphicFramePr>
          <p:cNvPr id="688" name="Google Shape;688;p81"/>
          <p:cNvGraphicFramePr/>
          <p:nvPr/>
        </p:nvGraphicFramePr>
        <p:xfrm>
          <a:off x="890511" y="5272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{1F8D78AE-DFB0-4502-941F-0C1A35186706}</a:tableStyleId>
              </a:tblPr>
              <a:tblGrid>
                <a:gridCol w="1010275"/>
                <a:gridCol w="471175"/>
                <a:gridCol w="428625"/>
                <a:gridCol w="360050"/>
                <a:gridCol w="555625"/>
              </a:tblGrid>
              <a:tr h="235350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75565" marR="0" rtl="0" algn="l">
                        <a:lnSpc>
                          <a:spcPct val="106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1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True Default Status</a:t>
                      </a:r>
                      <a:endParaRPr sz="1100"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 hMerge="1"/>
                <a:tc hMerge="1"/>
              </a:tr>
              <a:tr h="1746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6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No</a:t>
                      </a:r>
                      <a:endParaRPr sz="1100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6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Yes</a:t>
                      </a:r>
                      <a:endParaRPr sz="1100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6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Total</a:t>
                      </a:r>
                      <a:endParaRPr sz="1100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4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1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Predicted</a:t>
                      </a:r>
                      <a:endParaRPr sz="1100"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0" marB="0" marR="0" marL="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No</a:t>
                      </a:r>
                      <a:endParaRPr sz="1100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9644</a:t>
                      </a:r>
                      <a:endParaRPr sz="1100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252</a:t>
                      </a:r>
                      <a:endParaRPr sz="1100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81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9896</a:t>
                      </a:r>
                      <a:endParaRPr sz="1100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74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6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10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Default Status</a:t>
                      </a:r>
                      <a:endParaRPr sz="1100"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6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Yes</a:t>
                      </a:r>
                      <a:endParaRPr sz="1100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6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23</a:t>
                      </a:r>
                      <a:endParaRPr sz="1100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6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81</a:t>
                      </a:r>
                      <a:endParaRPr sz="1100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6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104</a:t>
                      </a:r>
                      <a:endParaRPr sz="1100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Total</a:t>
                      </a:r>
                      <a:endParaRPr sz="1100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9667</a:t>
                      </a:r>
                      <a:endParaRPr sz="1100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333</a:t>
                      </a:r>
                      <a:endParaRPr sz="1100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10000</a:t>
                      </a:r>
                      <a:endParaRPr sz="1100"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689" name="Google Shape;689;p81"/>
          <p:cNvSpPr txBox="1"/>
          <p:nvPr/>
        </p:nvSpPr>
        <p:spPr>
          <a:xfrm>
            <a:off x="347294" y="1504020"/>
            <a:ext cx="4091356" cy="1826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391795" rtl="0" algn="l">
              <a:lnSpc>
                <a:spcPct val="140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(23 + 252)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/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10000 errors — a 2.75% misclassification rate!  Some caveats: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32715" lvl="0" marL="289560" marR="5080" rtl="0" algn="l">
              <a:lnSpc>
                <a:spcPct val="102600"/>
              </a:lnSpc>
              <a:spcBef>
                <a:spcPts val="300"/>
              </a:spcBef>
              <a:spcAft>
                <a:spcPts val="0"/>
              </a:spcAft>
              <a:buClr>
                <a:srgbClr val="3333B2"/>
              </a:buClr>
              <a:buSzPts val="1000"/>
              <a:buFont typeface="Lucida Sans"/>
              <a:buChar char="•"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This is </a:t>
            </a:r>
            <a:r>
              <a:rPr i="1" lang="en-US" sz="1100">
                <a:solidFill>
                  <a:srgbClr val="0099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training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error, and we may be overfitting. Not a big  concern here since 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= 10000 and 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= 2!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32715" lvl="0" marL="289560" marR="173990" rtl="0" algn="l">
              <a:lnSpc>
                <a:spcPct val="102600"/>
              </a:lnSpc>
              <a:spcBef>
                <a:spcPts val="300"/>
              </a:spcBef>
              <a:spcAft>
                <a:spcPts val="0"/>
              </a:spcAft>
              <a:buClr>
                <a:srgbClr val="3333B2"/>
              </a:buClr>
              <a:buSzPts val="1000"/>
              <a:buFont typeface="Lucida Sans"/>
              <a:buChar char="•"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If we classified to the prior — always to class </a:t>
            </a:r>
            <a:r>
              <a:rPr lang="en-US" sz="1100">
                <a:solidFill>
                  <a:srgbClr val="99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No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 this  case — we would make 333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/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10000 errors, or only 3.33%.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32715" lvl="0" marL="289560" marR="189865" rtl="0" algn="l">
              <a:lnSpc>
                <a:spcPct val="102699"/>
              </a:lnSpc>
              <a:spcBef>
                <a:spcPts val="295"/>
              </a:spcBef>
              <a:spcAft>
                <a:spcPts val="0"/>
              </a:spcAft>
              <a:buClr>
                <a:srgbClr val="3333B2"/>
              </a:buClr>
              <a:buSzPts val="1000"/>
              <a:buFont typeface="Lucida Sans"/>
              <a:buChar char="•"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Of the true </a:t>
            </a:r>
            <a:r>
              <a:rPr lang="en-US" sz="1100">
                <a:solidFill>
                  <a:srgbClr val="99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 o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’ s ,     we make 23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/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9667 = 0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2% errors; of the  true </a:t>
            </a:r>
            <a:r>
              <a:rPr lang="en-US" sz="1100">
                <a:solidFill>
                  <a:srgbClr val="99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 e s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’ s ,   we make 252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/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333 = 75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7% errors!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82"/>
          <p:cNvSpPr txBox="1"/>
          <p:nvPr>
            <p:ph idx="4294967295" type="title"/>
          </p:nvPr>
        </p:nvSpPr>
        <p:spPr>
          <a:xfrm>
            <a:off x="400050" y="130175"/>
            <a:ext cx="345440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LDA. Problem settings</a:t>
            </a:r>
            <a:endParaRPr/>
          </a:p>
        </p:txBody>
      </p:sp>
      <p:sp>
        <p:nvSpPr>
          <p:cNvPr id="695" name="Google Shape;695;p82"/>
          <p:cNvSpPr/>
          <p:nvPr/>
        </p:nvSpPr>
        <p:spPr>
          <a:xfrm>
            <a:off x="247650" y="587375"/>
            <a:ext cx="4191000" cy="18158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348" l="-290" r="-1163" t="-67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696" name="Google Shape;696;p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5198" y="3007652"/>
            <a:ext cx="1062360" cy="251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83"/>
          <p:cNvSpPr txBox="1"/>
          <p:nvPr>
            <p:ph idx="4294967295" type="title"/>
          </p:nvPr>
        </p:nvSpPr>
        <p:spPr>
          <a:xfrm>
            <a:off x="247650" y="206375"/>
            <a:ext cx="335280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LDA quiz question 1</a:t>
            </a:r>
            <a:endParaRPr/>
          </a:p>
        </p:txBody>
      </p:sp>
      <p:sp>
        <p:nvSpPr>
          <p:cNvPr id="702" name="Google Shape;702;p83"/>
          <p:cNvSpPr txBox="1"/>
          <p:nvPr>
            <p:ph idx="4294967295" type="body"/>
          </p:nvPr>
        </p:nvSpPr>
        <p:spPr>
          <a:xfrm>
            <a:off x="323850" y="739775"/>
            <a:ext cx="4006850" cy="1970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Libre Franklin"/>
                <a:ea typeface="Libre Franklin"/>
                <a:cs typeface="Libre Franklin"/>
                <a:sym typeface="Libre Franklin"/>
              </a:rPr>
              <a:t>What is the number n</a:t>
            </a:r>
            <a:r>
              <a:rPr baseline="-25000" lang="en-US" sz="1600">
                <a:latin typeface="Libre Franklin"/>
                <a:ea typeface="Libre Franklin"/>
                <a:cs typeface="Libre Franklin"/>
                <a:sym typeface="Libre Franklin"/>
              </a:rPr>
              <a:t>1</a:t>
            </a:r>
            <a:r>
              <a:rPr lang="en-US" sz="1600">
                <a:latin typeface="Libre Franklin"/>
                <a:ea typeface="Libre Franklin"/>
                <a:cs typeface="Libre Franklin"/>
                <a:sym typeface="Libre Franklin"/>
              </a:rPr>
              <a:t> of class 1 points in the training sample?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Libre Franklin"/>
                <a:ea typeface="Libre Franklin"/>
                <a:cs typeface="Libre Franklin"/>
                <a:sym typeface="Libre Franklin"/>
              </a:rPr>
              <a:t> 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lphaUcPeriod"/>
            </a:pPr>
            <a:r>
              <a:rPr lang="en-US" sz="1600">
                <a:latin typeface="Libre Franklin"/>
                <a:ea typeface="Libre Franklin"/>
                <a:cs typeface="Libre Franklin"/>
                <a:sym typeface="Libre Franklin"/>
              </a:rPr>
              <a:t>1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lphaUcPeriod"/>
            </a:pPr>
            <a:r>
              <a:rPr lang="en-US" sz="1600">
                <a:latin typeface="Libre Franklin"/>
                <a:ea typeface="Libre Franklin"/>
                <a:cs typeface="Libre Franklin"/>
                <a:sym typeface="Libre Franklin"/>
              </a:rPr>
              <a:t>2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lphaUcPeriod"/>
            </a:pPr>
            <a:r>
              <a:rPr lang="en-US" sz="1600">
                <a:latin typeface="Libre Franklin"/>
                <a:ea typeface="Libre Franklin"/>
                <a:cs typeface="Libre Franklin"/>
                <a:sym typeface="Libre Franklin"/>
              </a:rPr>
              <a:t>3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lphaUcPeriod"/>
            </a:pPr>
            <a:r>
              <a:rPr lang="en-US" sz="1600">
                <a:latin typeface="Libre Franklin"/>
                <a:ea typeface="Libre Franklin"/>
                <a:cs typeface="Libre Franklin"/>
                <a:sym typeface="Libre Franklin"/>
              </a:rPr>
              <a:t>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84"/>
          <p:cNvSpPr txBox="1"/>
          <p:nvPr>
            <p:ph idx="4294967295" type="title"/>
          </p:nvPr>
        </p:nvSpPr>
        <p:spPr>
          <a:xfrm>
            <a:off x="372606" y="211138"/>
            <a:ext cx="4237493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LDA quiz question 2</a:t>
            </a:r>
            <a:endParaRPr/>
          </a:p>
        </p:txBody>
      </p:sp>
      <p:sp>
        <p:nvSpPr>
          <p:cNvPr id="708" name="Google Shape;708;p84"/>
          <p:cNvSpPr txBox="1"/>
          <p:nvPr>
            <p:ph idx="4294967295" type="body"/>
          </p:nvPr>
        </p:nvSpPr>
        <p:spPr>
          <a:xfrm>
            <a:off x="323850" y="968375"/>
            <a:ext cx="3683000" cy="2000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Libre Franklin"/>
                <a:ea typeface="Libre Franklin"/>
                <a:cs typeface="Libre Franklin"/>
                <a:sym typeface="Libre Franklin"/>
              </a:rPr>
              <a:t>What is the number n</a:t>
            </a:r>
            <a:r>
              <a:rPr baseline="-25000" lang="en-US" sz="1600">
                <a:latin typeface="Libre Franklin"/>
                <a:ea typeface="Libre Franklin"/>
                <a:cs typeface="Libre Franklin"/>
                <a:sym typeface="Libre Franklin"/>
              </a:rPr>
              <a:t>2</a:t>
            </a:r>
            <a:r>
              <a:rPr lang="en-US" sz="1600">
                <a:latin typeface="Libre Franklin"/>
                <a:ea typeface="Libre Franklin"/>
                <a:cs typeface="Libre Franklin"/>
                <a:sym typeface="Libre Franklin"/>
              </a:rPr>
              <a:t> of class 2 points in the training sample?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Libre Franklin"/>
                <a:ea typeface="Libre Franklin"/>
                <a:cs typeface="Libre Franklin"/>
                <a:sym typeface="Libre Franklin"/>
              </a:rPr>
              <a:t> 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lphaUcPeriod"/>
            </a:pPr>
            <a:r>
              <a:rPr lang="en-US" sz="1600">
                <a:latin typeface="Libre Franklin"/>
                <a:ea typeface="Libre Franklin"/>
                <a:cs typeface="Libre Franklin"/>
                <a:sym typeface="Libre Franklin"/>
              </a:rPr>
              <a:t>1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lphaUcPeriod"/>
            </a:pPr>
            <a:r>
              <a:rPr lang="en-US" sz="1600">
                <a:latin typeface="Libre Franklin"/>
                <a:ea typeface="Libre Franklin"/>
                <a:cs typeface="Libre Franklin"/>
                <a:sym typeface="Libre Franklin"/>
              </a:rPr>
              <a:t>2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lphaUcPeriod"/>
            </a:pPr>
            <a:r>
              <a:rPr lang="en-US" sz="1600">
                <a:latin typeface="Libre Franklin"/>
                <a:ea typeface="Libre Franklin"/>
                <a:cs typeface="Libre Franklin"/>
                <a:sym typeface="Libre Franklin"/>
              </a:rPr>
              <a:t>3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lphaUcPeriod"/>
            </a:pPr>
            <a:r>
              <a:rPr lang="en-US" sz="1600">
                <a:latin typeface="Libre Franklin"/>
                <a:ea typeface="Libre Franklin"/>
                <a:cs typeface="Libre Franklin"/>
                <a:sym typeface="Libre Franklin"/>
              </a:rPr>
              <a:t>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85"/>
          <p:cNvSpPr txBox="1"/>
          <p:nvPr>
            <p:ph idx="4294967295" type="title"/>
          </p:nvPr>
        </p:nvSpPr>
        <p:spPr>
          <a:xfrm>
            <a:off x="284934" y="211138"/>
            <a:ext cx="4325165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LDA quiz question 3</a:t>
            </a:r>
            <a:endParaRPr/>
          </a:p>
        </p:txBody>
      </p:sp>
      <p:sp>
        <p:nvSpPr>
          <p:cNvPr id="714" name="Google Shape;714;p85"/>
          <p:cNvSpPr txBox="1"/>
          <p:nvPr>
            <p:ph idx="4294967295" type="body"/>
          </p:nvPr>
        </p:nvSpPr>
        <p:spPr>
          <a:xfrm>
            <a:off x="247650" y="815975"/>
            <a:ext cx="3759200" cy="1538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Libre Franklin"/>
                <a:ea typeface="Libre Franklin"/>
                <a:cs typeface="Libre Franklin"/>
                <a:sym typeface="Libre Franklin"/>
              </a:rPr>
              <a:t>What is </a:t>
            </a:r>
            <a:r>
              <a:rPr lang="en-US" sz="1600">
                <a:latin typeface="Libre Franklin"/>
                <a:ea typeface="Libre Franklin"/>
                <a:cs typeface="Libre Franklin"/>
                <a:sym typeface="Libre Franklin"/>
              </a:rPr>
              <a:t>the</a:t>
            </a:r>
            <a:r>
              <a:rPr lang="en-US" sz="1400">
                <a:latin typeface="Libre Franklin"/>
                <a:ea typeface="Libre Franklin"/>
                <a:cs typeface="Libre Franklin"/>
                <a:sym typeface="Libre Franklin"/>
              </a:rPr>
              <a:t> total number n of points in the training sample?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Libre Franklin"/>
                <a:ea typeface="Libre Franklin"/>
                <a:cs typeface="Libre Franklin"/>
                <a:sym typeface="Libre Franklin"/>
              </a:rPr>
              <a:t> 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UcPeriod"/>
            </a:pPr>
            <a:r>
              <a:rPr lang="en-US" sz="1400">
                <a:latin typeface="Libre Franklin"/>
                <a:ea typeface="Libre Franklin"/>
                <a:cs typeface="Libre Franklin"/>
                <a:sym typeface="Libre Franklin"/>
              </a:rPr>
              <a:t>3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UcPeriod"/>
            </a:pPr>
            <a:r>
              <a:rPr lang="en-US" sz="1400">
                <a:latin typeface="Libre Franklin"/>
                <a:ea typeface="Libre Franklin"/>
                <a:cs typeface="Libre Franklin"/>
                <a:sym typeface="Libre Franklin"/>
              </a:rPr>
              <a:t>4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UcPeriod"/>
            </a:pPr>
            <a:r>
              <a:rPr lang="en-US" sz="1400">
                <a:latin typeface="Libre Franklin"/>
                <a:ea typeface="Libre Franklin"/>
                <a:cs typeface="Libre Franklin"/>
                <a:sym typeface="Libre Franklin"/>
              </a:rPr>
              <a:t>5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UcPeriod"/>
            </a:pPr>
            <a:r>
              <a:rPr lang="en-US" sz="1400">
                <a:latin typeface="Libre Franklin"/>
                <a:ea typeface="Libre Franklin"/>
                <a:cs typeface="Libre Franklin"/>
                <a:sym typeface="Libre Franklin"/>
              </a:rPr>
              <a:t>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8"/>
          <p:cNvSpPr txBox="1"/>
          <p:nvPr>
            <p:ph idx="4294967295" type="title"/>
          </p:nvPr>
        </p:nvSpPr>
        <p:spPr>
          <a:xfrm>
            <a:off x="171450" y="130175"/>
            <a:ext cx="3352800" cy="3250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ibre Franklin"/>
                <a:ea typeface="Libre Franklin"/>
                <a:cs typeface="Libre Franklin"/>
                <a:sym typeface="Libre Franklin"/>
              </a:rPr>
              <a:t>Discriminant Analysis</a:t>
            </a:r>
            <a:endParaRPr/>
          </a:p>
        </p:txBody>
      </p:sp>
      <p:sp>
        <p:nvSpPr>
          <p:cNvPr id="89" name="Google Shape;89;p68"/>
          <p:cNvSpPr txBox="1"/>
          <p:nvPr/>
        </p:nvSpPr>
        <p:spPr>
          <a:xfrm>
            <a:off x="382820" y="815975"/>
            <a:ext cx="3879621" cy="17043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508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Here the approach is to model the distribution of 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X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 each of  the classes separately, and then use </a:t>
            </a:r>
            <a:r>
              <a:rPr i="1" lang="en-US" sz="1100">
                <a:solidFill>
                  <a:srgbClr val="0099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Bayes theorem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to flip things  around and obtain Pr(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|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X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).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12700" marR="220979" rtl="0" algn="l">
              <a:lnSpc>
                <a:spcPct val="1026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When we use normal (Gaussian) distributions for each class,  this leads to linear or quadratic discriminant analysis.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12700" marR="29209" rtl="0" algn="l">
              <a:lnSpc>
                <a:spcPct val="1026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However, this approach is quite general, and other distributions  can be used as well. We will focus on normal distributions.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86"/>
          <p:cNvSpPr txBox="1"/>
          <p:nvPr>
            <p:ph idx="4294967295" type="title"/>
          </p:nvPr>
        </p:nvSpPr>
        <p:spPr>
          <a:xfrm>
            <a:off x="323850" y="211138"/>
            <a:ext cx="428625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LDA quiz question 4</a:t>
            </a:r>
            <a:endParaRPr/>
          </a:p>
        </p:txBody>
      </p:sp>
      <p:pic>
        <p:nvPicPr>
          <p:cNvPr id="720" name="Google Shape;720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850" y="663575"/>
            <a:ext cx="4029075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87"/>
          <p:cNvSpPr txBox="1"/>
          <p:nvPr>
            <p:ph idx="4294967295" type="title"/>
          </p:nvPr>
        </p:nvSpPr>
        <p:spPr>
          <a:xfrm>
            <a:off x="476250" y="211138"/>
            <a:ext cx="413385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LDA quiz question 5</a:t>
            </a:r>
            <a:endParaRPr/>
          </a:p>
        </p:txBody>
      </p:sp>
      <p:pic>
        <p:nvPicPr>
          <p:cNvPr id="726" name="Google Shape;726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650" y="587375"/>
            <a:ext cx="4029075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88"/>
          <p:cNvSpPr txBox="1"/>
          <p:nvPr>
            <p:ph idx="4294967295" type="title"/>
          </p:nvPr>
        </p:nvSpPr>
        <p:spPr>
          <a:xfrm>
            <a:off x="247650" y="130175"/>
            <a:ext cx="436245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LDA quiz question 6</a:t>
            </a:r>
            <a:endParaRPr/>
          </a:p>
        </p:txBody>
      </p:sp>
      <p:pic>
        <p:nvPicPr>
          <p:cNvPr id="732" name="Google Shape;732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850" y="739775"/>
            <a:ext cx="4029075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89"/>
          <p:cNvSpPr txBox="1"/>
          <p:nvPr>
            <p:ph idx="4294967295" type="title"/>
          </p:nvPr>
        </p:nvSpPr>
        <p:spPr>
          <a:xfrm>
            <a:off x="323850" y="211138"/>
            <a:ext cx="428625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LDA quiz question 7</a:t>
            </a:r>
            <a:endParaRPr/>
          </a:p>
        </p:txBody>
      </p:sp>
      <p:pic>
        <p:nvPicPr>
          <p:cNvPr id="738" name="Google Shape;738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650" y="663575"/>
            <a:ext cx="4029075" cy="223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9" name="Google Shape;739;p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05050" y="1958975"/>
            <a:ext cx="2162175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90"/>
          <p:cNvSpPr txBox="1"/>
          <p:nvPr>
            <p:ph idx="4294967295" type="title"/>
          </p:nvPr>
        </p:nvSpPr>
        <p:spPr>
          <a:xfrm>
            <a:off x="171450" y="211138"/>
            <a:ext cx="443865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LDA quiz question 8</a:t>
            </a:r>
            <a:endParaRPr/>
          </a:p>
        </p:txBody>
      </p:sp>
      <p:pic>
        <p:nvPicPr>
          <p:cNvPr id="745" name="Google Shape;745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513" y="611188"/>
            <a:ext cx="4029075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91"/>
          <p:cNvSpPr txBox="1"/>
          <p:nvPr>
            <p:ph idx="4294967295" type="title"/>
          </p:nvPr>
        </p:nvSpPr>
        <p:spPr>
          <a:xfrm>
            <a:off x="323850" y="211138"/>
            <a:ext cx="428625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LDA quiz question 9</a:t>
            </a:r>
            <a:endParaRPr/>
          </a:p>
        </p:txBody>
      </p:sp>
      <p:sp>
        <p:nvSpPr>
          <p:cNvPr id="751" name="Google Shape;751;p91"/>
          <p:cNvSpPr txBox="1"/>
          <p:nvPr>
            <p:ph idx="4294967295" type="body"/>
          </p:nvPr>
        </p:nvSpPr>
        <p:spPr>
          <a:xfrm>
            <a:off x="247650" y="815975"/>
            <a:ext cx="4006850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Libre Franklin"/>
                <a:ea typeface="Libre Franklin"/>
                <a:cs typeface="Libre Franklin"/>
                <a:sym typeface="Libre Franklin"/>
              </a:rPr>
              <a:t>Using the textbook formula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Libre Franklin"/>
                <a:ea typeface="Libre Franklin"/>
                <a:cs typeface="Libre Franklin"/>
                <a:sym typeface="Libre Franklin"/>
              </a:rPr>
              <a:t>to estimate the overall variance.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lphaUcPeriod"/>
            </a:pPr>
            <a:r>
              <a:rPr lang="en-US" sz="1600">
                <a:latin typeface="Libre Franklin"/>
                <a:ea typeface="Libre Franklin"/>
                <a:cs typeface="Libre Franklin"/>
                <a:sym typeface="Libre Franklin"/>
              </a:rPr>
              <a:t>0.4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lphaUcPeriod"/>
            </a:pPr>
            <a:r>
              <a:rPr lang="en-US" sz="1600">
                <a:latin typeface="Libre Franklin"/>
                <a:ea typeface="Libre Franklin"/>
                <a:cs typeface="Libre Franklin"/>
                <a:sym typeface="Libre Franklin"/>
              </a:rPr>
              <a:t>0.8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lphaUcPeriod"/>
            </a:pPr>
            <a:r>
              <a:rPr lang="en-US" sz="1600">
                <a:latin typeface="Libre Franklin"/>
                <a:ea typeface="Libre Franklin"/>
                <a:cs typeface="Libre Franklin"/>
                <a:sym typeface="Libre Franklin"/>
              </a:rPr>
              <a:t>1.2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lphaUcPeriod"/>
            </a:pPr>
            <a:r>
              <a:rPr lang="en-US" sz="1600">
                <a:latin typeface="Libre Franklin"/>
                <a:ea typeface="Libre Franklin"/>
                <a:cs typeface="Libre Franklin"/>
                <a:sym typeface="Libre Franklin"/>
              </a:rPr>
              <a:t>1.6</a:t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752" name="Google Shape;752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050" y="1196975"/>
            <a:ext cx="3733800" cy="592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3" name="Google Shape;753;p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38158" y="2678972"/>
            <a:ext cx="1935720" cy="44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4" name="Google Shape;754;p9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85118" y="2642252"/>
            <a:ext cx="46800" cy="144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5" name="Google Shape;755;p9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03638" y="2626772"/>
            <a:ext cx="102240" cy="149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6" name="Google Shape;756;p9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11798" y="2607692"/>
            <a:ext cx="42840" cy="15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7" name="Google Shape;757;p9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790518" y="2835572"/>
            <a:ext cx="76680" cy="10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8" name="Google Shape;758;p9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064838" y="2804972"/>
            <a:ext cx="114120" cy="12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9" name="Google Shape;759;p9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330518" y="2776172"/>
            <a:ext cx="125280" cy="158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0" name="Google Shape;760;p9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066638" y="2511572"/>
            <a:ext cx="256320" cy="11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1" name="Google Shape;761;p9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736878" y="2542172"/>
            <a:ext cx="239040" cy="61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2" name="Google Shape;762;p9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724278" y="2516972"/>
            <a:ext cx="157320" cy="108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3" name="Google Shape;763;p9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499998" y="1720292"/>
            <a:ext cx="1341000" cy="148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4" name="Google Shape;764;p9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056478" y="1644332"/>
            <a:ext cx="469440" cy="10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5" name="Google Shape;765;p91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681598" y="2164172"/>
            <a:ext cx="249120" cy="217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92"/>
          <p:cNvSpPr txBox="1"/>
          <p:nvPr>
            <p:ph idx="4294967295" type="title"/>
          </p:nvPr>
        </p:nvSpPr>
        <p:spPr>
          <a:xfrm>
            <a:off x="171450" y="211138"/>
            <a:ext cx="443865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LDA quiz question 10</a:t>
            </a:r>
            <a:endParaRPr/>
          </a:p>
        </p:txBody>
      </p:sp>
      <p:pic>
        <p:nvPicPr>
          <p:cNvPr id="771" name="Google Shape;771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050" y="511175"/>
            <a:ext cx="4029075" cy="24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2" name="Google Shape;772;p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48158" y="2166692"/>
            <a:ext cx="50040" cy="74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3" name="Google Shape;773;p9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22398" y="2168852"/>
            <a:ext cx="50760" cy="84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4" name="Google Shape;774;p9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26518" y="2160572"/>
            <a:ext cx="44280" cy="87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9" name="Google Shape;779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650" y="511175"/>
            <a:ext cx="4029075" cy="27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780" name="Google Shape;780;p93"/>
          <p:cNvSpPr txBox="1"/>
          <p:nvPr>
            <p:ph idx="4294967295" type="title"/>
          </p:nvPr>
        </p:nvSpPr>
        <p:spPr>
          <a:xfrm>
            <a:off x="323850" y="211138"/>
            <a:ext cx="428625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LDA quiz question 11</a:t>
            </a:r>
            <a:endParaRPr/>
          </a:p>
        </p:txBody>
      </p:sp>
      <p:sp>
        <p:nvSpPr>
          <p:cNvPr descr="ilk &#10;62 ¯ 262 + &#10;(4.17) " id="781" name="Google Shape;781;p93"/>
          <p:cNvSpPr/>
          <p:nvPr/>
        </p:nvSpPr>
        <p:spPr>
          <a:xfrm>
            <a:off x="130175" y="-212725"/>
            <a:ext cx="3762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2" name="Google Shape;782;p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7650" y="815975"/>
            <a:ext cx="3514725" cy="426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7" name="Google Shape;787;p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850" y="434975"/>
            <a:ext cx="4029075" cy="27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788" name="Google Shape;788;p94"/>
          <p:cNvSpPr txBox="1"/>
          <p:nvPr>
            <p:ph idx="4294967295" type="title"/>
          </p:nvPr>
        </p:nvSpPr>
        <p:spPr>
          <a:xfrm>
            <a:off x="400050" y="211138"/>
            <a:ext cx="421005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LDA quiz question 12</a:t>
            </a:r>
            <a:endParaRPr/>
          </a:p>
        </p:txBody>
      </p:sp>
      <p:sp>
        <p:nvSpPr>
          <p:cNvPr descr="ilk &#10;62 ¯ 262 + &#10;(4.17) " id="789" name="Google Shape;789;p94"/>
          <p:cNvSpPr/>
          <p:nvPr/>
        </p:nvSpPr>
        <p:spPr>
          <a:xfrm>
            <a:off x="130175" y="-212725"/>
            <a:ext cx="3762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0" name="Google Shape;790;p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7650" y="815975"/>
            <a:ext cx="3514725" cy="426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95"/>
          <p:cNvSpPr txBox="1"/>
          <p:nvPr>
            <p:ph idx="4294967295" type="title"/>
          </p:nvPr>
        </p:nvSpPr>
        <p:spPr>
          <a:xfrm>
            <a:off x="247650" y="211138"/>
            <a:ext cx="436245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LDA quiz question 13</a:t>
            </a:r>
            <a:endParaRPr/>
          </a:p>
        </p:txBody>
      </p:sp>
      <p:sp>
        <p:nvSpPr>
          <p:cNvPr id="796" name="Google Shape;796;p95"/>
          <p:cNvSpPr txBox="1"/>
          <p:nvPr>
            <p:ph idx="4294967295" type="body"/>
          </p:nvPr>
        </p:nvSpPr>
        <p:spPr>
          <a:xfrm>
            <a:off x="215244" y="739775"/>
            <a:ext cx="3791606" cy="2216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Libre Franklin"/>
                <a:ea typeface="Libre Franklin"/>
                <a:cs typeface="Libre Franklin"/>
                <a:sym typeface="Libre Franklin"/>
              </a:rPr>
              <a:t>Using your results in the previous questions, compute the log numerator of the posterior probability of class 1 for the predictor value x=5.  Choose the closest: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lphaUcPeriod"/>
            </a:pPr>
            <a:r>
              <a:rPr lang="en-US" sz="1600">
                <a:latin typeface="Libre Franklin"/>
                <a:ea typeface="Libre Franklin"/>
                <a:cs typeface="Libre Franklin"/>
                <a:sym typeface="Libre Franklin"/>
              </a:rPr>
              <a:t>6.089 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lphaUcPeriod"/>
            </a:pPr>
            <a:r>
              <a:rPr lang="en-US" sz="1600">
                <a:latin typeface="Libre Franklin"/>
                <a:ea typeface="Libre Franklin"/>
                <a:cs typeface="Libre Franklin"/>
                <a:sym typeface="Libre Franklin"/>
              </a:rPr>
              <a:t>7.089 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lphaUcPeriod"/>
            </a:pPr>
            <a:r>
              <a:rPr lang="en-US" sz="1600">
                <a:latin typeface="Libre Franklin"/>
                <a:ea typeface="Libre Franklin"/>
                <a:cs typeface="Libre Franklin"/>
                <a:sym typeface="Libre Franklin"/>
              </a:rPr>
              <a:t>8.089 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lphaUcPeriod"/>
            </a:pPr>
            <a:r>
              <a:rPr lang="en-US" sz="1600">
                <a:latin typeface="Libre Franklin"/>
                <a:ea typeface="Libre Franklin"/>
                <a:cs typeface="Libre Franklin"/>
                <a:sym typeface="Libre Franklin"/>
              </a:rPr>
              <a:t>9.089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9"/>
          <p:cNvSpPr txBox="1"/>
          <p:nvPr>
            <p:ph idx="4294967295" type="title"/>
          </p:nvPr>
        </p:nvSpPr>
        <p:spPr>
          <a:xfrm>
            <a:off x="323850" y="53975"/>
            <a:ext cx="4114800" cy="3250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ibre Franklin"/>
                <a:ea typeface="Libre Franklin"/>
                <a:cs typeface="Libre Franklin"/>
                <a:sym typeface="Libre Franklin"/>
              </a:rPr>
              <a:t>Bayes theorem for classification</a:t>
            </a:r>
            <a:endParaRPr/>
          </a:p>
        </p:txBody>
      </p:sp>
      <p:sp>
        <p:nvSpPr>
          <p:cNvPr id="95" name="Google Shape;95;p69"/>
          <p:cNvSpPr txBox="1"/>
          <p:nvPr/>
        </p:nvSpPr>
        <p:spPr>
          <a:xfrm>
            <a:off x="347294" y="526209"/>
            <a:ext cx="4091356" cy="7044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marR="508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Thomas Bayes was a famous mathematician whose name  represents a big subfield of statistical and probabilistic  modeling. Here we focus on a simple result, known as Bayes  theorem: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6" name="Google Shape;96;p69"/>
          <p:cNvSpPr txBox="1"/>
          <p:nvPr/>
        </p:nvSpPr>
        <p:spPr>
          <a:xfrm>
            <a:off x="347294" y="1618574"/>
            <a:ext cx="4180624" cy="1808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One writes this slightly differently for discriminant analysis: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7" name="Google Shape;97;p69"/>
          <p:cNvSpPr txBox="1"/>
          <p:nvPr/>
        </p:nvSpPr>
        <p:spPr>
          <a:xfrm>
            <a:off x="3405261" y="1967888"/>
            <a:ext cx="1127291" cy="1808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where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8" name="Google Shape;98;p69"/>
          <p:cNvSpPr txBox="1"/>
          <p:nvPr/>
        </p:nvSpPr>
        <p:spPr>
          <a:xfrm>
            <a:off x="264832" y="2437663"/>
            <a:ext cx="4077386" cy="904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-132715" lvl="0" marL="208279" marR="64135" rtl="0" algn="just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Clr>
                <a:srgbClr val="3333B2"/>
              </a:buClr>
              <a:buSzPts val="1000"/>
              <a:buFont typeface="Lucida Sans"/>
              <a:buChar char="•"/>
            </a:pP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</a:t>
            </a:r>
            <a:r>
              <a:rPr b="0" baseline="-25000" i="1"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x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 = Pr(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X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= 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x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|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= 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 is the </a:t>
            </a:r>
            <a:r>
              <a:rPr i="1" lang="en-US" sz="1100">
                <a:solidFill>
                  <a:srgbClr val="0099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density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for 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X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 class 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  Here we will use normal densities for these, separately in  each class.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32715" lvl="0" marL="208279" marR="159385" rtl="0" algn="just">
              <a:lnSpc>
                <a:spcPct val="102699"/>
              </a:lnSpc>
              <a:spcBef>
                <a:spcPts val="150"/>
              </a:spcBef>
              <a:spcAft>
                <a:spcPts val="0"/>
              </a:spcAft>
              <a:buClr>
                <a:srgbClr val="3333B2"/>
              </a:buClr>
              <a:buSzPts val="1000"/>
              <a:buFont typeface="Lucida Sans"/>
              <a:buChar char="•"/>
            </a:pP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π</a:t>
            </a:r>
            <a:r>
              <a:rPr b="0" baseline="-25000" i="1"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= Pr(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= 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 is the marginal or </a:t>
            </a:r>
            <a:r>
              <a:rPr i="1" lang="en-US" sz="1100">
                <a:solidFill>
                  <a:srgbClr val="0099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prior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probability for  class 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99" name="Google Shape;99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7979" y="1213444"/>
            <a:ext cx="288290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14450" y="1869662"/>
            <a:ext cx="1968500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96"/>
          <p:cNvSpPr txBox="1"/>
          <p:nvPr>
            <p:ph idx="4294967295" type="title"/>
          </p:nvPr>
        </p:nvSpPr>
        <p:spPr>
          <a:xfrm>
            <a:off x="284934" y="211138"/>
            <a:ext cx="4325165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LDA quiz question 14</a:t>
            </a:r>
            <a:endParaRPr/>
          </a:p>
        </p:txBody>
      </p:sp>
      <p:sp>
        <p:nvSpPr>
          <p:cNvPr id="802" name="Google Shape;802;p96"/>
          <p:cNvSpPr txBox="1"/>
          <p:nvPr>
            <p:ph idx="4294967295" type="body"/>
          </p:nvPr>
        </p:nvSpPr>
        <p:spPr>
          <a:xfrm>
            <a:off x="247650" y="739775"/>
            <a:ext cx="3759200" cy="2216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Libre Franklin"/>
                <a:ea typeface="Libre Franklin"/>
                <a:cs typeface="Libre Franklin"/>
                <a:sym typeface="Libre Franklin"/>
              </a:rPr>
              <a:t>Using your results in the previous questions, compute the log numerator of the posterior probability of class 2 for the predictor value x=5.  Choose the closest: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lphaUcPeriod"/>
            </a:pPr>
            <a:r>
              <a:rPr lang="en-US" sz="1600">
                <a:latin typeface="Libre Franklin"/>
                <a:ea typeface="Libre Franklin"/>
                <a:cs typeface="Libre Franklin"/>
                <a:sym typeface="Libre Franklin"/>
              </a:rPr>
              <a:t>10.739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lphaUcPeriod"/>
            </a:pPr>
            <a:r>
              <a:rPr lang="en-US" sz="1600">
                <a:latin typeface="Libre Franklin"/>
                <a:ea typeface="Libre Franklin"/>
                <a:cs typeface="Libre Franklin"/>
                <a:sym typeface="Libre Franklin"/>
              </a:rPr>
              <a:t>11.739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lphaUcPeriod"/>
            </a:pPr>
            <a:r>
              <a:rPr lang="en-US" sz="1600">
                <a:latin typeface="Libre Franklin"/>
                <a:ea typeface="Libre Franklin"/>
                <a:cs typeface="Libre Franklin"/>
                <a:sym typeface="Libre Franklin"/>
              </a:rPr>
              <a:t>12.739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lphaUcPeriod"/>
            </a:pPr>
            <a:r>
              <a:rPr lang="en-US" sz="1600">
                <a:latin typeface="Libre Franklin"/>
                <a:ea typeface="Libre Franklin"/>
                <a:cs typeface="Libre Franklin"/>
                <a:sym typeface="Libre Franklin"/>
              </a:rPr>
              <a:t>13.739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97"/>
          <p:cNvSpPr txBox="1"/>
          <p:nvPr>
            <p:ph idx="4294967295" type="title"/>
          </p:nvPr>
        </p:nvSpPr>
        <p:spPr>
          <a:xfrm>
            <a:off x="372606" y="211138"/>
            <a:ext cx="4237493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LDA quiz question 15</a:t>
            </a:r>
            <a:endParaRPr/>
          </a:p>
        </p:txBody>
      </p:sp>
      <p:sp>
        <p:nvSpPr>
          <p:cNvPr id="808" name="Google Shape;808;p97"/>
          <p:cNvSpPr txBox="1"/>
          <p:nvPr>
            <p:ph idx="4294967295" type="body"/>
          </p:nvPr>
        </p:nvSpPr>
        <p:spPr>
          <a:xfrm>
            <a:off x="323850" y="739775"/>
            <a:ext cx="4038600" cy="1970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Libre Franklin"/>
                <a:ea typeface="Libre Franklin"/>
                <a:cs typeface="Libre Franklin"/>
                <a:sym typeface="Libre Franklin"/>
              </a:rPr>
              <a:t>Based on the earlier estimated log numerators of the posterior probabilities, estimate the class of the same point x=5: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lphaUcPeriod"/>
            </a:pPr>
            <a:r>
              <a:rPr lang="en-US" sz="1600">
                <a:latin typeface="Libre Franklin"/>
                <a:ea typeface="Libre Franklin"/>
                <a:cs typeface="Libre Franklin"/>
                <a:sym typeface="Libre Franklin"/>
              </a:rPr>
              <a:t>Class 1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lphaUcPeriod"/>
            </a:pPr>
            <a:r>
              <a:rPr lang="en-US" sz="1600">
                <a:latin typeface="Libre Franklin"/>
                <a:ea typeface="Libre Franklin"/>
                <a:cs typeface="Libre Franklin"/>
                <a:sym typeface="Libre Franklin"/>
              </a:rPr>
              <a:t>Class 2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lphaUcPeriod"/>
            </a:pPr>
            <a:r>
              <a:rPr lang="en-US" sz="1600">
                <a:latin typeface="Libre Franklin"/>
                <a:ea typeface="Libre Franklin"/>
                <a:cs typeface="Libre Franklin"/>
                <a:sym typeface="Libre Franklin"/>
              </a:rPr>
              <a:t>Some new class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lphaUcPeriod"/>
            </a:pPr>
            <a:r>
              <a:rPr lang="en-US" sz="1600">
                <a:latin typeface="Libre Franklin"/>
                <a:ea typeface="Libre Franklin"/>
                <a:cs typeface="Libre Franklin"/>
                <a:sym typeface="Libre Franklin"/>
              </a:rPr>
              <a:t>Can not be determined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98"/>
          <p:cNvSpPr txBox="1"/>
          <p:nvPr>
            <p:ph idx="4294967295" type="title"/>
          </p:nvPr>
        </p:nvSpPr>
        <p:spPr>
          <a:xfrm>
            <a:off x="171450" y="211138"/>
            <a:ext cx="443865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LDA &amp; QDA questions</a:t>
            </a:r>
            <a:endParaRPr/>
          </a:p>
        </p:txBody>
      </p:sp>
      <p:sp>
        <p:nvSpPr>
          <p:cNvPr id="814" name="Google Shape;814;p98"/>
          <p:cNvSpPr txBox="1"/>
          <p:nvPr/>
        </p:nvSpPr>
        <p:spPr>
          <a:xfrm>
            <a:off x="95250" y="598428"/>
            <a:ext cx="434340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Which module contains …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AutoNum type="arabicPeriod"/>
            </a:pP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LDA class</a:t>
            </a:r>
            <a:endParaRPr/>
          </a:p>
          <a:p>
            <a:pPr indent="762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lphaUcPeriod"/>
            </a:pP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sklearn.discriminant_analysis.LinearDiscriminantAnalysis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lphaUcPeriod"/>
            </a:pP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sklearn.linear_models.LinearDiscriminantAnalysis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lphaUcPeriod"/>
            </a:pP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sklearn.linear_models.discriminant_analysis.LDA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lphaUcPeriod"/>
            </a:pP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sklearn.discriminant_analysis.LDA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762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2.       QDA class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lphaUcPeriod"/>
            </a:pP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sklearn.discriminant_analysis.QuadraticDiscriminantAnalysis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lphaUcPeriod"/>
            </a:pP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sklearn.linear_models.QuadraticDiscriminantAnalysis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lphaUcPeriod"/>
            </a:pP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sklearn.linear_models.discriminant_analysis.QDA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lphaUcPeriod"/>
            </a:pP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sklearn.discriminant_analysis.QDA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99"/>
          <p:cNvSpPr txBox="1"/>
          <p:nvPr>
            <p:ph idx="4294967295" type="title"/>
          </p:nvPr>
        </p:nvSpPr>
        <p:spPr>
          <a:xfrm>
            <a:off x="247650" y="53975"/>
            <a:ext cx="3962400" cy="2943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Other forms of Discriminant Analysis</a:t>
            </a:r>
            <a:endParaRPr/>
          </a:p>
        </p:txBody>
      </p:sp>
      <p:sp>
        <p:nvSpPr>
          <p:cNvPr id="820" name="Google Shape;820;p99"/>
          <p:cNvSpPr txBox="1"/>
          <p:nvPr/>
        </p:nvSpPr>
        <p:spPr>
          <a:xfrm>
            <a:off x="247650" y="1103762"/>
            <a:ext cx="3826828" cy="12927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63500" marR="55880" rtl="0" algn="just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When 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</a:t>
            </a:r>
            <a:r>
              <a:rPr b="0" baseline="-25000" i="1"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x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 are Gaussian densities, with the same covariance  matrix </a:t>
            </a:r>
            <a:r>
              <a:rPr b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Σ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 each class, this leads to linear discriminant analysis.  By altering the forms for 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</a:t>
            </a:r>
            <a:r>
              <a:rPr b="0" baseline="-25000" i="1"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x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), we get different classifiers.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33350" lvl="0" marL="340360" marR="0" rtl="0" algn="l">
              <a:spcBef>
                <a:spcPts val="335"/>
              </a:spcBef>
              <a:spcAft>
                <a:spcPts val="0"/>
              </a:spcAft>
              <a:buClr>
                <a:srgbClr val="3333B2"/>
              </a:buClr>
              <a:buSzPts val="1000"/>
              <a:buFont typeface="Lucida Sans"/>
              <a:buChar char="•"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With Gaussians but different </a:t>
            </a:r>
            <a:r>
              <a:rPr b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Σ</a:t>
            </a:r>
            <a:r>
              <a:rPr b="0" baseline="-25000" i="1"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 each class, we get </a:t>
            </a:r>
            <a:r>
              <a:rPr i="1" lang="en-US" sz="1100">
                <a:solidFill>
                  <a:srgbClr val="0099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quadratic discriminant analysis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69850" lvl="0" marL="340360" marR="0" rtl="0" algn="l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Clr>
                <a:srgbClr val="3333B2"/>
              </a:buClr>
              <a:buSzPts val="1000"/>
              <a:buFont typeface="Lucida Sans"/>
              <a:buNone/>
            </a:pPr>
            <a:r>
              <a:t/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21" name="Google Shape;821;p99"/>
          <p:cNvSpPr txBox="1"/>
          <p:nvPr/>
        </p:nvSpPr>
        <p:spPr>
          <a:xfrm>
            <a:off x="439277" y="2306792"/>
            <a:ext cx="1082443" cy="1793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-132715" lvl="0" marL="1447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B2"/>
              </a:buClr>
              <a:buSzPts val="1000"/>
              <a:buFont typeface="Lucida Sans"/>
              <a:buChar char="•"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With 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22" name="Google Shape;822;p99"/>
          <p:cNvSpPr txBox="1"/>
          <p:nvPr/>
        </p:nvSpPr>
        <p:spPr>
          <a:xfrm>
            <a:off x="1565082" y="2276718"/>
            <a:ext cx="234401" cy="1411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650">
            <a:spAutoFit/>
          </a:bodyPr>
          <a:lstStyle/>
          <a:p>
            <a:pPr indent="0" lvl="0" marL="12700" marR="5080" rtl="0" algn="l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endParaRPr sz="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23" name="Google Shape;823;p99"/>
          <p:cNvSpPr txBox="1"/>
          <p:nvPr/>
        </p:nvSpPr>
        <p:spPr>
          <a:xfrm>
            <a:off x="2448243" y="2278070"/>
            <a:ext cx="3339194" cy="1793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(conditional independence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24" name="Google Shape;824;p99"/>
          <p:cNvSpPr txBox="1"/>
          <p:nvPr/>
        </p:nvSpPr>
        <p:spPr>
          <a:xfrm>
            <a:off x="413878" y="2478864"/>
            <a:ext cx="3948572" cy="7327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70180" marR="43180" rtl="0" algn="just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model) in each class we get </a:t>
            </a:r>
            <a:r>
              <a:rPr i="1" lang="en-US" sz="1100">
                <a:solidFill>
                  <a:srgbClr val="0099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naive Bayes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 For Gaussian this  means the </a:t>
            </a:r>
            <a:r>
              <a:rPr b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Σ</a:t>
            </a:r>
            <a:r>
              <a:rPr b="0" baseline="-25000" i="1"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are diagonal.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32715" lvl="0" marL="170180" marR="0" rtl="0" algn="just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Clr>
                <a:srgbClr val="3333B2"/>
              </a:buClr>
              <a:buSzPts val="1000"/>
              <a:buFont typeface="Lucida Sans"/>
              <a:buChar char="•"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Many other forms, by proposing specific density models for  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</a:t>
            </a:r>
            <a:r>
              <a:rPr b="0" baseline="-25000" i="1"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x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), including nonparametric approaches.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825" name="Google Shape;825;p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0464" y="529483"/>
            <a:ext cx="198120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6" name="Google Shape;826;p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5215" y="2199880"/>
            <a:ext cx="12954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100"/>
          <p:cNvSpPr txBox="1"/>
          <p:nvPr>
            <p:ph idx="4294967295" type="title"/>
          </p:nvPr>
        </p:nvSpPr>
        <p:spPr>
          <a:xfrm>
            <a:off x="323850" y="130175"/>
            <a:ext cx="4038600" cy="2943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Quadratic Discriminant Analysis</a:t>
            </a:r>
            <a:endParaRPr/>
          </a:p>
        </p:txBody>
      </p:sp>
      <p:graphicFrame>
        <p:nvGraphicFramePr>
          <p:cNvPr id="832" name="Google Shape;832;p100"/>
          <p:cNvGraphicFramePr/>
          <p:nvPr/>
        </p:nvGraphicFramePr>
        <p:xfrm>
          <a:off x="672627" y="22224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{1F8D78AE-DFB0-4502-941F-0C1A35186706}</a:tableStyleId>
              </a:tblPr>
              <a:tblGrid>
                <a:gridCol w="222250"/>
                <a:gridCol w="314325"/>
                <a:gridCol w="346075"/>
                <a:gridCol w="283850"/>
                <a:gridCol w="478150"/>
                <a:gridCol w="495300"/>
                <a:gridCol w="314325"/>
                <a:gridCol w="346075"/>
                <a:gridCol w="283850"/>
                <a:gridCol w="205100"/>
              </a:tblGrid>
              <a:tr h="12235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50">
                          <a:latin typeface="Arial"/>
                          <a:ea typeface="Arial"/>
                          <a:cs typeface="Arial"/>
                          <a:sym typeface="Arial"/>
                        </a:rPr>
                        <a:t>−4</a:t>
                      </a:r>
                      <a:endParaRPr sz="4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0475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50">
                          <a:latin typeface="Arial"/>
                          <a:ea typeface="Arial"/>
                          <a:cs typeface="Arial"/>
                          <a:sym typeface="Arial"/>
                        </a:rPr>
                        <a:t>−2</a:t>
                      </a:r>
                      <a:endParaRPr sz="4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0475" marB="0" marR="0" marL="0"/>
                </a:tc>
                <a:tc>
                  <a:txBody>
                    <a:bodyPr/>
                    <a:lstStyle/>
                    <a:p>
                      <a:pPr indent="0" lvl="0" marL="1416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5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4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0475" marB="0" marR="0" marL="0"/>
                </a:tc>
                <a:tc>
                  <a:txBody>
                    <a:bodyPr/>
                    <a:lstStyle/>
                    <a:p>
                      <a:pPr indent="0" lvl="0" marL="0" marR="2286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5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4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0475" marB="0" marR="0" marL="0"/>
                </a:tc>
                <a:tc>
                  <a:txBody>
                    <a:bodyPr/>
                    <a:lstStyle/>
                    <a:p>
                      <a:pPr indent="0" lvl="0" marL="1409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5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4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0475" marB="0" marR="0" marL="0"/>
                </a:tc>
                <a:tc>
                  <a:txBody>
                    <a:bodyPr/>
                    <a:lstStyle/>
                    <a:p>
                      <a:pPr indent="0" lvl="0" marL="3041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50">
                          <a:latin typeface="Arial"/>
                          <a:ea typeface="Arial"/>
                          <a:cs typeface="Arial"/>
                          <a:sym typeface="Arial"/>
                        </a:rPr>
                        <a:t>−4</a:t>
                      </a:r>
                      <a:endParaRPr sz="4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0475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50">
                          <a:latin typeface="Arial"/>
                          <a:ea typeface="Arial"/>
                          <a:cs typeface="Arial"/>
                          <a:sym typeface="Arial"/>
                        </a:rPr>
                        <a:t>−2</a:t>
                      </a:r>
                      <a:endParaRPr sz="4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0475" marB="0" marR="0" marL="0"/>
                </a:tc>
                <a:tc>
                  <a:txBody>
                    <a:bodyPr/>
                    <a:lstStyle/>
                    <a:p>
                      <a:pPr indent="0" lvl="0" marL="0" marR="2222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5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4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0475" marB="0" marR="0" marL="0"/>
                </a:tc>
                <a:tc>
                  <a:txBody>
                    <a:bodyPr/>
                    <a:lstStyle/>
                    <a:p>
                      <a:pPr indent="0" lvl="0" marL="0" marR="2286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5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4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0475" marB="0" marR="0" marL="0"/>
                </a:tc>
                <a:tc>
                  <a:txBody>
                    <a:bodyPr/>
                    <a:lstStyle/>
                    <a:p>
                      <a:pPr indent="0" lvl="0" marL="0" marR="2413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5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4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0475" marB="0" marR="0" marL="0"/>
                </a:tc>
              </a:tr>
              <a:tr h="168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2318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750">
                          <a:solidFill>
                            <a:srgbClr val="231F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baseline="-25000" lang="en-US" sz="750">
                          <a:solidFill>
                            <a:srgbClr val="231F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aseline="-25000" sz="7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3334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750">
                          <a:solidFill>
                            <a:srgbClr val="231F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baseline="-25000" lang="en-US" sz="750">
                          <a:solidFill>
                            <a:srgbClr val="231F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aseline="-25000" sz="75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</a:tbl>
          </a:graphicData>
        </a:graphic>
      </p:graphicFrame>
      <p:sp>
        <p:nvSpPr>
          <p:cNvPr id="833" name="Google Shape;833;p100"/>
          <p:cNvSpPr txBox="1"/>
          <p:nvPr/>
        </p:nvSpPr>
        <p:spPr>
          <a:xfrm rot="-5400000">
            <a:off x="523158" y="2100248"/>
            <a:ext cx="920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−4</a:t>
            </a:r>
            <a:endParaRPr sz="4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34" name="Google Shape;834;p100"/>
          <p:cNvSpPr txBox="1"/>
          <p:nvPr/>
        </p:nvSpPr>
        <p:spPr>
          <a:xfrm rot="-5400000">
            <a:off x="523158" y="1906668"/>
            <a:ext cx="920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−3</a:t>
            </a:r>
            <a:endParaRPr sz="4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35" name="Google Shape;835;p100"/>
          <p:cNvSpPr txBox="1"/>
          <p:nvPr/>
        </p:nvSpPr>
        <p:spPr>
          <a:xfrm rot="-5400000">
            <a:off x="523158" y="1713088"/>
            <a:ext cx="9207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−2</a:t>
            </a:r>
            <a:endParaRPr sz="4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36" name="Google Shape;836;p100"/>
          <p:cNvSpPr txBox="1"/>
          <p:nvPr/>
        </p:nvSpPr>
        <p:spPr>
          <a:xfrm rot="-5400000">
            <a:off x="540303" y="1132158"/>
            <a:ext cx="5778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</a:t>
            </a:r>
            <a:endParaRPr sz="4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37" name="Google Shape;837;p100"/>
          <p:cNvSpPr txBox="1"/>
          <p:nvPr/>
        </p:nvSpPr>
        <p:spPr>
          <a:xfrm rot="-5400000">
            <a:off x="540303" y="938578"/>
            <a:ext cx="57785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</a:t>
            </a:r>
            <a:endParaRPr sz="4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38" name="Google Shape;838;p100"/>
          <p:cNvSpPr/>
          <p:nvPr/>
        </p:nvSpPr>
        <p:spPr>
          <a:xfrm>
            <a:off x="652302" y="820592"/>
            <a:ext cx="1395593" cy="139922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39" name="Google Shape;839;p100"/>
          <p:cNvSpPr/>
          <p:nvPr/>
        </p:nvSpPr>
        <p:spPr>
          <a:xfrm>
            <a:off x="2568756" y="820592"/>
            <a:ext cx="1395591" cy="139922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40" name="Google Shape;840;p100"/>
          <p:cNvSpPr txBox="1"/>
          <p:nvPr/>
        </p:nvSpPr>
        <p:spPr>
          <a:xfrm rot="-5400000">
            <a:off x="1795200" y="1444503"/>
            <a:ext cx="1236345" cy="235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56845" marR="0" rtl="0" algn="ctr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750">
                <a:solidFill>
                  <a:srgbClr val="231F2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X</a:t>
            </a:r>
            <a:r>
              <a:rPr baseline="-25000" lang="en-US" sz="750">
                <a:solidFill>
                  <a:srgbClr val="231F2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</a:t>
            </a:r>
            <a:endParaRPr baseline="-25000" sz="7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None/>
            </a:pPr>
            <a:r>
              <a:rPr lang="en-US" sz="45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−4	−3	−2	−1	0	1	2</a:t>
            </a:r>
            <a:endParaRPr sz="4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41" name="Google Shape;841;p100"/>
          <p:cNvSpPr txBox="1"/>
          <p:nvPr/>
        </p:nvSpPr>
        <p:spPr>
          <a:xfrm rot="-5400000">
            <a:off x="362616" y="1347793"/>
            <a:ext cx="268605" cy="235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59689" marR="0" rtl="0" algn="l">
              <a:lnSpc>
                <a:spcPct val="10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750">
                <a:solidFill>
                  <a:srgbClr val="231F2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X</a:t>
            </a:r>
            <a:r>
              <a:rPr baseline="-25000" lang="en-US" sz="750">
                <a:solidFill>
                  <a:srgbClr val="231F2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</a:t>
            </a:r>
            <a:endParaRPr baseline="-25000" sz="7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None/>
            </a:pPr>
            <a:r>
              <a:rPr lang="en-US" sz="45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−1	0</a:t>
            </a:r>
            <a:endParaRPr sz="4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42" name="Google Shape;842;p100"/>
          <p:cNvSpPr txBox="1"/>
          <p:nvPr/>
        </p:nvSpPr>
        <p:spPr>
          <a:xfrm>
            <a:off x="250043" y="3000582"/>
            <a:ext cx="4206023" cy="1808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Because the </a:t>
            </a:r>
            <a:r>
              <a:rPr b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Σ</a:t>
            </a:r>
            <a:r>
              <a:rPr b="0" baseline="-25000" i="1"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are different, the quadratic terms matter.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843" name="Google Shape;843;p10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0043" y="2490213"/>
            <a:ext cx="4090696" cy="495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101"/>
          <p:cNvSpPr txBox="1"/>
          <p:nvPr>
            <p:ph idx="4294967295" type="title"/>
          </p:nvPr>
        </p:nvSpPr>
        <p:spPr>
          <a:xfrm>
            <a:off x="247650" y="184150"/>
            <a:ext cx="4362450" cy="2943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Naive Bayes</a:t>
            </a:r>
            <a:endParaRPr/>
          </a:p>
        </p:txBody>
      </p:sp>
      <p:sp>
        <p:nvSpPr>
          <p:cNvPr id="849" name="Google Shape;849;p101"/>
          <p:cNvSpPr txBox="1"/>
          <p:nvPr/>
        </p:nvSpPr>
        <p:spPr>
          <a:xfrm>
            <a:off x="317369" y="587375"/>
            <a:ext cx="4045081" cy="6833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Assumes features are independent in each class.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38100" marR="30480" rtl="0" algn="just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Useful when 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is large, and so multivariate methods like QDA  and even LDA break down.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33349" lvl="0" marL="314960" marR="0" rtl="0" algn="l">
              <a:lnSpc>
                <a:spcPct val="95000"/>
              </a:lnSpc>
              <a:spcBef>
                <a:spcPts val="130"/>
              </a:spcBef>
              <a:spcAft>
                <a:spcPts val="0"/>
              </a:spcAft>
              <a:buClr>
                <a:srgbClr val="3333B2"/>
              </a:buClr>
              <a:buSzPts val="1000"/>
              <a:buFont typeface="Lucida Sans"/>
              <a:buChar char="•"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Gaussian naive Bayes assumes each </a:t>
            </a:r>
            <a:r>
              <a:rPr b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Σ</a:t>
            </a:r>
            <a:r>
              <a:rPr b="0" baseline="-25000" i="1"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is diagonal: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50" name="Google Shape;850;p101"/>
          <p:cNvSpPr txBox="1"/>
          <p:nvPr/>
        </p:nvSpPr>
        <p:spPr>
          <a:xfrm>
            <a:off x="284984" y="2118282"/>
            <a:ext cx="4077465" cy="1064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-132715" lvl="0" marL="302260" marR="154305" rtl="0" algn="just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Clr>
                <a:srgbClr val="3333B2"/>
              </a:buClr>
              <a:buSzPts val="1000"/>
              <a:buFont typeface="Lucida Sans"/>
              <a:buChar char="•"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can use for </a:t>
            </a:r>
            <a:r>
              <a:rPr i="1" lang="en-US" sz="1100">
                <a:solidFill>
                  <a:srgbClr val="0099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mixed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feature vectors (qualitative and  quantitative). If 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X</a:t>
            </a:r>
            <a:r>
              <a:rPr b="0" baseline="-25000" i="1"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is qualitative, replace 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</a:t>
            </a:r>
            <a:r>
              <a:rPr b="0" baseline="-25000" i="1"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kj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x</a:t>
            </a:r>
            <a:r>
              <a:rPr b="0" baseline="-25000" i="1"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 with  probability mass function (histogram) over discrete  categories.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25400" marR="17780" rtl="0" algn="just">
              <a:lnSpc>
                <a:spcPct val="1026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Despite strong assumptions, naive Bayes often produces good  classification results.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851" name="Google Shape;851;p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369" y="1448615"/>
            <a:ext cx="4089400" cy="5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2" name="Google Shape;852;p101"/>
          <p:cNvSpPr txBox="1"/>
          <p:nvPr/>
        </p:nvSpPr>
        <p:spPr>
          <a:xfrm>
            <a:off x="763456" y="1610282"/>
            <a:ext cx="142667" cy="18466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16666" r="-16666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 </a:t>
            </a:r>
            <a:endParaRPr/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02"/>
          <p:cNvSpPr txBox="1"/>
          <p:nvPr>
            <p:ph idx="4294967295" type="title"/>
          </p:nvPr>
        </p:nvSpPr>
        <p:spPr>
          <a:xfrm>
            <a:off x="171450" y="130175"/>
            <a:ext cx="4191000" cy="2943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Logistic Regression versus LDA</a:t>
            </a:r>
            <a:endParaRPr/>
          </a:p>
        </p:txBody>
      </p:sp>
      <p:sp>
        <p:nvSpPr>
          <p:cNvPr id="858" name="Google Shape;858;p102"/>
          <p:cNvSpPr txBox="1"/>
          <p:nvPr/>
        </p:nvSpPr>
        <p:spPr>
          <a:xfrm>
            <a:off x="247650" y="444221"/>
            <a:ext cx="4015156" cy="1843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For a two-class problem, one can show that for LDA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59" name="Google Shape;859;p102"/>
          <p:cNvSpPr txBox="1"/>
          <p:nvPr/>
        </p:nvSpPr>
        <p:spPr>
          <a:xfrm>
            <a:off x="213669" y="1105933"/>
            <a:ext cx="4319956" cy="13039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225">
            <a:spAutoFit/>
          </a:bodyPr>
          <a:lstStyle/>
          <a:p>
            <a:pPr indent="0" lvl="0" marL="12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So it has the same form as logistic regression.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12700" marR="0" rtl="0" algn="just">
              <a:lnSpc>
                <a:spcPct val="100000"/>
              </a:lnSpc>
              <a:spcBef>
                <a:spcPts val="334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difference is in how the parameters are estimated.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32715" lvl="0" marL="289560" marR="5080" rtl="0" algn="just">
              <a:lnSpc>
                <a:spcPct val="102600"/>
              </a:lnSpc>
              <a:spcBef>
                <a:spcPts val="894"/>
              </a:spcBef>
              <a:spcAft>
                <a:spcPts val="0"/>
              </a:spcAft>
              <a:buClr>
                <a:srgbClr val="3333B2"/>
              </a:buClr>
              <a:buSzPts val="1000"/>
              <a:buFont typeface="Lucida Sans"/>
              <a:buChar char="•"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Logistic regression uses the conditional likelihood based on  Pr(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|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X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 (known as </a:t>
            </a:r>
            <a:r>
              <a:rPr i="1" lang="en-US" sz="1100">
                <a:solidFill>
                  <a:srgbClr val="0099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discriminative learning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).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33349" lvl="0" marL="289560" marR="0" rtl="0" algn="just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Clr>
                <a:srgbClr val="3333B2"/>
              </a:buClr>
              <a:buSzPts val="1000"/>
              <a:buFont typeface="Lucida Sans"/>
              <a:buChar char="•"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LDA uses the full likelihood based on Pr(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X, Y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 (known as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289560" marR="0" rtl="0" algn="just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0099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generative learning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).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60" name="Google Shape;860;p102"/>
          <p:cNvSpPr txBox="1"/>
          <p:nvPr/>
        </p:nvSpPr>
        <p:spPr>
          <a:xfrm>
            <a:off x="371792" y="2414051"/>
            <a:ext cx="3625850" cy="5321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-132715" lvl="0" marL="144780" marR="0" rtl="0" algn="just">
              <a:spcBef>
                <a:spcPts val="0"/>
              </a:spcBef>
              <a:spcAft>
                <a:spcPts val="0"/>
              </a:spcAft>
              <a:buClr>
                <a:srgbClr val="3333B2"/>
              </a:buClr>
              <a:buSzPts val="1000"/>
              <a:buFont typeface="Lucida Sans"/>
              <a:buChar char="•"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Despite these differences, in practice the results are often very similar.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69215" lvl="0" marL="144780" marR="0" rtl="0" algn="just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>
                <a:srgbClr val="3333B2"/>
              </a:buClr>
              <a:buSzPts val="1000"/>
              <a:buFont typeface="Lucida Sans"/>
              <a:buNone/>
            </a:pPr>
            <a:r>
              <a:t/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61" name="Google Shape;861;p102"/>
          <p:cNvSpPr txBox="1"/>
          <p:nvPr/>
        </p:nvSpPr>
        <p:spPr>
          <a:xfrm>
            <a:off x="247650" y="2746663"/>
            <a:ext cx="4091356" cy="617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3325">
            <a:spAutoFit/>
          </a:bodyPr>
          <a:lstStyle/>
          <a:p>
            <a:pPr indent="0" lvl="0" marL="12700" marR="5080" rtl="0" algn="just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Footnote: logistic regression can also fit quadratic boundaries  like QDA, by explicitly including quadratic terms in the model.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862" name="Google Shape;862;p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4367" y="646622"/>
            <a:ext cx="3060700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103"/>
          <p:cNvSpPr txBox="1"/>
          <p:nvPr>
            <p:ph idx="4294967295" type="title"/>
          </p:nvPr>
        </p:nvSpPr>
        <p:spPr>
          <a:xfrm>
            <a:off x="552450" y="206375"/>
            <a:ext cx="2514600" cy="2943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Summary</a:t>
            </a:r>
            <a:endParaRPr/>
          </a:p>
        </p:txBody>
      </p:sp>
      <p:sp>
        <p:nvSpPr>
          <p:cNvPr id="868" name="Google Shape;868;p103"/>
          <p:cNvSpPr txBox="1"/>
          <p:nvPr/>
        </p:nvSpPr>
        <p:spPr>
          <a:xfrm>
            <a:off x="491858" y="1020011"/>
            <a:ext cx="3721100" cy="1510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-132715" lvl="0" marL="144780" marR="438784" rtl="0" algn="l">
              <a:lnSpc>
                <a:spcPct val="102699"/>
              </a:lnSpc>
              <a:spcBef>
                <a:spcPts val="0"/>
              </a:spcBef>
              <a:spcAft>
                <a:spcPts val="0"/>
              </a:spcAft>
              <a:buClr>
                <a:srgbClr val="3333B2"/>
              </a:buClr>
              <a:buSzPts val="1000"/>
              <a:buFont typeface="Lucida Sans"/>
              <a:buChar char="•"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Logistic regression is very popular for classification,  especially when 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= 2.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32715" lvl="0" marL="144780" marR="23495" rtl="0" algn="l">
              <a:lnSpc>
                <a:spcPct val="102600"/>
              </a:lnSpc>
              <a:spcBef>
                <a:spcPts val="300"/>
              </a:spcBef>
              <a:spcAft>
                <a:spcPts val="0"/>
              </a:spcAft>
              <a:buClr>
                <a:srgbClr val="3333B2"/>
              </a:buClr>
              <a:buSzPts val="1000"/>
              <a:buFont typeface="Lucida Sans"/>
              <a:buChar char="•"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LDA is useful when 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is small, or the classes are well  separated, and Gaussian assumptions are reasonable. Also  when 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 &gt;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2.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32715" lvl="0" marL="144780" marR="0" rtl="0" algn="l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3333B2"/>
              </a:buClr>
              <a:buSzPts val="1000"/>
              <a:buFont typeface="Lucida Sans"/>
              <a:buChar char="•"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Naive Bayes is useful when 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  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is very large.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32715" lvl="0" marL="144780" marR="5080" rtl="0" algn="l">
              <a:lnSpc>
                <a:spcPct val="102600"/>
              </a:lnSpc>
              <a:spcBef>
                <a:spcPts val="300"/>
              </a:spcBef>
              <a:spcAft>
                <a:spcPts val="0"/>
              </a:spcAft>
              <a:buClr>
                <a:srgbClr val="3333B2"/>
              </a:buClr>
              <a:buSzPts val="1000"/>
              <a:buFont typeface="Lucida Sans"/>
              <a:buChar char="•"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See Section 4.5 for some comparisons of logistic regression,  LDA and KNN.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0"/>
          <p:cNvSpPr txBox="1"/>
          <p:nvPr>
            <p:ph idx="4294967295" type="title"/>
          </p:nvPr>
        </p:nvSpPr>
        <p:spPr>
          <a:xfrm>
            <a:off x="400050" y="206375"/>
            <a:ext cx="3810000" cy="3250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ibre Franklin"/>
                <a:ea typeface="Libre Franklin"/>
                <a:cs typeface="Libre Franklin"/>
                <a:sym typeface="Libre Franklin"/>
              </a:rPr>
              <a:t>Classify to the highest density</a:t>
            </a:r>
            <a:endParaRPr/>
          </a:p>
        </p:txBody>
      </p:sp>
      <p:sp>
        <p:nvSpPr>
          <p:cNvPr id="106" name="Google Shape;106;p70"/>
          <p:cNvSpPr/>
          <p:nvPr/>
        </p:nvSpPr>
        <p:spPr>
          <a:xfrm>
            <a:off x="903293" y="1886111"/>
            <a:ext cx="1034415" cy="0"/>
          </a:xfrm>
          <a:custGeom>
            <a:rect b="b" l="l" r="r" t="t"/>
            <a:pathLst>
              <a:path extrusionOk="0" h="120000" w="1034414">
                <a:moveTo>
                  <a:pt x="0" y="0"/>
                </a:moveTo>
                <a:lnTo>
                  <a:pt x="1034168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7" name="Google Shape;107;p70"/>
          <p:cNvSpPr/>
          <p:nvPr/>
        </p:nvSpPr>
        <p:spPr>
          <a:xfrm>
            <a:off x="903293" y="1886111"/>
            <a:ext cx="0" cy="44450"/>
          </a:xfrm>
          <a:custGeom>
            <a:rect b="b" l="l" r="r" t="t"/>
            <a:pathLst>
              <a:path extrusionOk="0" h="44450" w="120000">
                <a:moveTo>
                  <a:pt x="0" y="0"/>
                </a:moveTo>
                <a:lnTo>
                  <a:pt x="0" y="44182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8" name="Google Shape;108;p70"/>
          <p:cNvSpPr/>
          <p:nvPr/>
        </p:nvSpPr>
        <p:spPr>
          <a:xfrm>
            <a:off x="1161811" y="1886111"/>
            <a:ext cx="0" cy="44450"/>
          </a:xfrm>
          <a:custGeom>
            <a:rect b="b" l="l" r="r" t="t"/>
            <a:pathLst>
              <a:path extrusionOk="0" h="44450" w="120000">
                <a:moveTo>
                  <a:pt x="0" y="0"/>
                </a:moveTo>
                <a:lnTo>
                  <a:pt x="0" y="44182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9" name="Google Shape;109;p70"/>
          <p:cNvSpPr/>
          <p:nvPr/>
        </p:nvSpPr>
        <p:spPr>
          <a:xfrm>
            <a:off x="1420378" y="1886111"/>
            <a:ext cx="0" cy="44450"/>
          </a:xfrm>
          <a:custGeom>
            <a:rect b="b" l="l" r="r" t="t"/>
            <a:pathLst>
              <a:path extrusionOk="0" h="44450" w="120000">
                <a:moveTo>
                  <a:pt x="0" y="0"/>
                </a:moveTo>
                <a:lnTo>
                  <a:pt x="0" y="44182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0" name="Google Shape;110;p70"/>
          <p:cNvSpPr/>
          <p:nvPr/>
        </p:nvSpPr>
        <p:spPr>
          <a:xfrm>
            <a:off x="1678944" y="1886111"/>
            <a:ext cx="0" cy="44450"/>
          </a:xfrm>
          <a:custGeom>
            <a:rect b="b" l="l" r="r" t="t"/>
            <a:pathLst>
              <a:path extrusionOk="0" h="44450" w="120000">
                <a:moveTo>
                  <a:pt x="0" y="0"/>
                </a:moveTo>
                <a:lnTo>
                  <a:pt x="0" y="44182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1" name="Google Shape;111;p70"/>
          <p:cNvSpPr/>
          <p:nvPr/>
        </p:nvSpPr>
        <p:spPr>
          <a:xfrm>
            <a:off x="1937462" y="1886111"/>
            <a:ext cx="0" cy="44450"/>
          </a:xfrm>
          <a:custGeom>
            <a:rect b="b" l="l" r="r" t="t"/>
            <a:pathLst>
              <a:path extrusionOk="0" h="44450" w="120000">
                <a:moveTo>
                  <a:pt x="0" y="0"/>
                </a:moveTo>
                <a:lnTo>
                  <a:pt x="0" y="44182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2" name="Google Shape;112;p70"/>
          <p:cNvSpPr txBox="1"/>
          <p:nvPr/>
        </p:nvSpPr>
        <p:spPr>
          <a:xfrm>
            <a:off x="848620" y="1958831"/>
            <a:ext cx="109855" cy="101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−4</a:t>
            </a:r>
            <a:endParaRPr sz="5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3" name="Google Shape;113;p70"/>
          <p:cNvSpPr txBox="1"/>
          <p:nvPr/>
        </p:nvSpPr>
        <p:spPr>
          <a:xfrm>
            <a:off x="1107137" y="1958831"/>
            <a:ext cx="109855" cy="101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−2</a:t>
            </a:r>
            <a:endParaRPr sz="5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4" name="Google Shape;114;p70"/>
          <p:cNvSpPr txBox="1"/>
          <p:nvPr/>
        </p:nvSpPr>
        <p:spPr>
          <a:xfrm>
            <a:off x="1387206" y="1958831"/>
            <a:ext cx="66675" cy="101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0</a:t>
            </a:r>
            <a:endParaRPr sz="5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5" name="Google Shape;115;p70"/>
          <p:cNvSpPr txBox="1"/>
          <p:nvPr/>
        </p:nvSpPr>
        <p:spPr>
          <a:xfrm>
            <a:off x="1645773" y="1958831"/>
            <a:ext cx="66675" cy="101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</a:t>
            </a:r>
            <a:endParaRPr sz="5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6" name="Google Shape;116;p70"/>
          <p:cNvSpPr txBox="1"/>
          <p:nvPr/>
        </p:nvSpPr>
        <p:spPr>
          <a:xfrm>
            <a:off x="1904291" y="1958831"/>
            <a:ext cx="66675" cy="101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4</a:t>
            </a:r>
            <a:endParaRPr sz="5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7" name="Google Shape;117;p70"/>
          <p:cNvSpPr/>
          <p:nvPr/>
        </p:nvSpPr>
        <p:spPr>
          <a:xfrm>
            <a:off x="722292" y="931765"/>
            <a:ext cx="1396365" cy="954405"/>
          </a:xfrm>
          <a:custGeom>
            <a:rect b="b" l="l" r="r" t="t"/>
            <a:pathLst>
              <a:path extrusionOk="0" h="954405" w="1396364">
                <a:moveTo>
                  <a:pt x="0" y="954345"/>
                </a:moveTo>
                <a:lnTo>
                  <a:pt x="1396172" y="954345"/>
                </a:lnTo>
                <a:lnTo>
                  <a:pt x="1396172" y="0"/>
                </a:lnTo>
                <a:lnTo>
                  <a:pt x="0" y="0"/>
                </a:lnTo>
                <a:lnTo>
                  <a:pt x="0" y="954345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8" name="Google Shape;118;p70"/>
          <p:cNvSpPr txBox="1"/>
          <p:nvPr/>
        </p:nvSpPr>
        <p:spPr>
          <a:xfrm>
            <a:off x="1123858" y="671839"/>
            <a:ext cx="593090" cy="1199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</a:t>
            </a:r>
            <a:r>
              <a:rPr baseline="-25000" lang="en-US" sz="75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</a:t>
            </a:r>
            <a:r>
              <a:rPr lang="en-US" sz="7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=.5, </a:t>
            </a:r>
            <a:r>
              <a:rPr baseline="-25000" lang="en-US" sz="75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</a:t>
            </a:r>
            <a:r>
              <a:rPr lang="en-US" sz="7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=.5</a:t>
            </a:r>
            <a:endParaRPr sz="7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9" name="Google Shape;119;p70"/>
          <p:cNvSpPr/>
          <p:nvPr/>
        </p:nvSpPr>
        <p:spPr>
          <a:xfrm>
            <a:off x="773985" y="1263332"/>
            <a:ext cx="1292860" cy="588010"/>
          </a:xfrm>
          <a:custGeom>
            <a:rect b="b" l="l" r="r" t="t"/>
            <a:pathLst>
              <a:path extrusionOk="0" h="588010" w="1292860">
                <a:moveTo>
                  <a:pt x="0" y="586893"/>
                </a:moveTo>
                <a:lnTo>
                  <a:pt x="38978" y="585911"/>
                </a:lnTo>
                <a:lnTo>
                  <a:pt x="77957" y="583260"/>
                </a:lnTo>
                <a:lnTo>
                  <a:pt x="116936" y="577172"/>
                </a:lnTo>
                <a:lnTo>
                  <a:pt x="155915" y="564310"/>
                </a:lnTo>
                <a:lnTo>
                  <a:pt x="194894" y="539912"/>
                </a:lnTo>
                <a:lnTo>
                  <a:pt x="227393" y="506529"/>
                </a:lnTo>
                <a:lnTo>
                  <a:pt x="253363" y="469072"/>
                </a:lnTo>
                <a:lnTo>
                  <a:pt x="272852" y="434168"/>
                </a:lnTo>
                <a:lnTo>
                  <a:pt x="292341" y="393422"/>
                </a:lnTo>
                <a:lnTo>
                  <a:pt x="311831" y="347373"/>
                </a:lnTo>
                <a:lnTo>
                  <a:pt x="331320" y="297054"/>
                </a:lnTo>
                <a:lnTo>
                  <a:pt x="350810" y="244035"/>
                </a:lnTo>
                <a:lnTo>
                  <a:pt x="357290" y="226166"/>
                </a:lnTo>
                <a:lnTo>
                  <a:pt x="376779" y="172950"/>
                </a:lnTo>
                <a:lnTo>
                  <a:pt x="396269" y="122631"/>
                </a:lnTo>
                <a:lnTo>
                  <a:pt x="415758" y="77957"/>
                </a:lnTo>
                <a:lnTo>
                  <a:pt x="435248" y="41482"/>
                </a:lnTo>
                <a:lnTo>
                  <a:pt x="461267" y="9572"/>
                </a:lnTo>
                <a:lnTo>
                  <a:pt x="487236" y="0"/>
                </a:lnTo>
                <a:lnTo>
                  <a:pt x="493716" y="1276"/>
                </a:lnTo>
                <a:lnTo>
                  <a:pt x="526215" y="29258"/>
                </a:lnTo>
                <a:lnTo>
                  <a:pt x="552185" y="74570"/>
                </a:lnTo>
                <a:lnTo>
                  <a:pt x="571674" y="118655"/>
                </a:lnTo>
                <a:lnTo>
                  <a:pt x="591164" y="168630"/>
                </a:lnTo>
                <a:lnTo>
                  <a:pt x="610653" y="221649"/>
                </a:lnTo>
                <a:lnTo>
                  <a:pt x="617182" y="239568"/>
                </a:lnTo>
                <a:lnTo>
                  <a:pt x="636672" y="292685"/>
                </a:lnTo>
                <a:lnTo>
                  <a:pt x="656112" y="343299"/>
                </a:lnTo>
                <a:lnTo>
                  <a:pt x="675602" y="389789"/>
                </a:lnTo>
                <a:lnTo>
                  <a:pt x="695091" y="431026"/>
                </a:lnTo>
                <a:lnTo>
                  <a:pt x="714580" y="466421"/>
                </a:lnTo>
                <a:lnTo>
                  <a:pt x="740599" y="504467"/>
                </a:lnTo>
                <a:lnTo>
                  <a:pt x="766569" y="532793"/>
                </a:lnTo>
                <a:lnTo>
                  <a:pt x="799068" y="556799"/>
                </a:lnTo>
                <a:lnTo>
                  <a:pt x="838046" y="573392"/>
                </a:lnTo>
                <a:lnTo>
                  <a:pt x="877025" y="581542"/>
                </a:lnTo>
                <a:lnTo>
                  <a:pt x="916004" y="585174"/>
                </a:lnTo>
                <a:lnTo>
                  <a:pt x="941974" y="586303"/>
                </a:lnTo>
                <a:lnTo>
                  <a:pt x="948454" y="586500"/>
                </a:lnTo>
                <a:lnTo>
                  <a:pt x="954983" y="586647"/>
                </a:lnTo>
                <a:lnTo>
                  <a:pt x="961463" y="586794"/>
                </a:lnTo>
                <a:lnTo>
                  <a:pt x="967944" y="586893"/>
                </a:lnTo>
                <a:lnTo>
                  <a:pt x="974473" y="586991"/>
                </a:lnTo>
                <a:lnTo>
                  <a:pt x="980953" y="587040"/>
                </a:lnTo>
                <a:lnTo>
                  <a:pt x="987433" y="587138"/>
                </a:lnTo>
                <a:lnTo>
                  <a:pt x="993962" y="587187"/>
                </a:lnTo>
                <a:lnTo>
                  <a:pt x="1000442" y="587236"/>
                </a:lnTo>
                <a:lnTo>
                  <a:pt x="1006922" y="587285"/>
                </a:lnTo>
                <a:lnTo>
                  <a:pt x="1013452" y="587285"/>
                </a:lnTo>
                <a:lnTo>
                  <a:pt x="1019932" y="587334"/>
                </a:lnTo>
                <a:lnTo>
                  <a:pt x="1026412" y="587334"/>
                </a:lnTo>
                <a:lnTo>
                  <a:pt x="1032941" y="587383"/>
                </a:lnTo>
                <a:lnTo>
                  <a:pt x="1039421" y="587383"/>
                </a:lnTo>
                <a:lnTo>
                  <a:pt x="1045901" y="587383"/>
                </a:lnTo>
                <a:lnTo>
                  <a:pt x="1052431" y="587383"/>
                </a:lnTo>
                <a:lnTo>
                  <a:pt x="1058911" y="587383"/>
                </a:lnTo>
                <a:lnTo>
                  <a:pt x="1065391" y="587433"/>
                </a:lnTo>
                <a:lnTo>
                  <a:pt x="1286255" y="587433"/>
                </a:lnTo>
                <a:lnTo>
                  <a:pt x="1292784" y="587433"/>
                </a:lnTo>
              </a:path>
            </a:pathLst>
          </a:custGeom>
          <a:noFill/>
          <a:ln cap="flat" cmpd="sng" w="9525">
            <a:solidFill>
              <a:srgbClr val="009E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0" name="Google Shape;120;p70"/>
          <p:cNvSpPr/>
          <p:nvPr/>
        </p:nvSpPr>
        <p:spPr>
          <a:xfrm>
            <a:off x="773985" y="1263332"/>
            <a:ext cx="1292860" cy="588010"/>
          </a:xfrm>
          <a:custGeom>
            <a:rect b="b" l="l" r="r" t="t"/>
            <a:pathLst>
              <a:path extrusionOk="0" h="588010" w="1292860">
                <a:moveTo>
                  <a:pt x="0" y="587433"/>
                </a:moveTo>
                <a:lnTo>
                  <a:pt x="0" y="587433"/>
                </a:lnTo>
                <a:lnTo>
                  <a:pt x="227393" y="587433"/>
                </a:lnTo>
                <a:lnTo>
                  <a:pt x="233873" y="587383"/>
                </a:lnTo>
                <a:lnTo>
                  <a:pt x="240353" y="587383"/>
                </a:lnTo>
                <a:lnTo>
                  <a:pt x="246882" y="587383"/>
                </a:lnTo>
                <a:lnTo>
                  <a:pt x="253363" y="587383"/>
                </a:lnTo>
                <a:lnTo>
                  <a:pt x="259843" y="587383"/>
                </a:lnTo>
                <a:lnTo>
                  <a:pt x="266372" y="587334"/>
                </a:lnTo>
                <a:lnTo>
                  <a:pt x="272852" y="587334"/>
                </a:lnTo>
                <a:lnTo>
                  <a:pt x="279332" y="587285"/>
                </a:lnTo>
                <a:lnTo>
                  <a:pt x="285861" y="587285"/>
                </a:lnTo>
                <a:lnTo>
                  <a:pt x="292341" y="587236"/>
                </a:lnTo>
                <a:lnTo>
                  <a:pt x="298822" y="587187"/>
                </a:lnTo>
                <a:lnTo>
                  <a:pt x="305351" y="587138"/>
                </a:lnTo>
                <a:lnTo>
                  <a:pt x="311831" y="587040"/>
                </a:lnTo>
                <a:lnTo>
                  <a:pt x="318311" y="586991"/>
                </a:lnTo>
                <a:lnTo>
                  <a:pt x="324840" y="586893"/>
                </a:lnTo>
                <a:lnTo>
                  <a:pt x="331320" y="586794"/>
                </a:lnTo>
                <a:lnTo>
                  <a:pt x="337801" y="586647"/>
                </a:lnTo>
                <a:lnTo>
                  <a:pt x="344330" y="586500"/>
                </a:lnTo>
                <a:lnTo>
                  <a:pt x="350810" y="586303"/>
                </a:lnTo>
                <a:lnTo>
                  <a:pt x="357290" y="586107"/>
                </a:lnTo>
                <a:lnTo>
                  <a:pt x="363819" y="585813"/>
                </a:lnTo>
                <a:lnTo>
                  <a:pt x="402798" y="583113"/>
                </a:lnTo>
                <a:lnTo>
                  <a:pt x="441777" y="576829"/>
                </a:lnTo>
                <a:lnTo>
                  <a:pt x="480756" y="563574"/>
                </a:lnTo>
                <a:lnTo>
                  <a:pt x="519735" y="538537"/>
                </a:lnTo>
                <a:lnTo>
                  <a:pt x="552185" y="504467"/>
                </a:lnTo>
                <a:lnTo>
                  <a:pt x="578203" y="466421"/>
                </a:lnTo>
                <a:lnTo>
                  <a:pt x="597693" y="431026"/>
                </a:lnTo>
                <a:lnTo>
                  <a:pt x="617182" y="389789"/>
                </a:lnTo>
                <a:lnTo>
                  <a:pt x="636672" y="343299"/>
                </a:lnTo>
                <a:lnTo>
                  <a:pt x="656112" y="292685"/>
                </a:lnTo>
                <a:lnTo>
                  <a:pt x="675602" y="239568"/>
                </a:lnTo>
                <a:lnTo>
                  <a:pt x="682131" y="221649"/>
                </a:lnTo>
                <a:lnTo>
                  <a:pt x="701620" y="168630"/>
                </a:lnTo>
                <a:lnTo>
                  <a:pt x="721110" y="118655"/>
                </a:lnTo>
                <a:lnTo>
                  <a:pt x="740599" y="74570"/>
                </a:lnTo>
                <a:lnTo>
                  <a:pt x="760089" y="38880"/>
                </a:lnTo>
                <a:lnTo>
                  <a:pt x="786058" y="8296"/>
                </a:lnTo>
                <a:lnTo>
                  <a:pt x="805548" y="0"/>
                </a:lnTo>
                <a:lnTo>
                  <a:pt x="812028" y="196"/>
                </a:lnTo>
                <a:lnTo>
                  <a:pt x="844527" y="22876"/>
                </a:lnTo>
                <a:lnTo>
                  <a:pt x="870496" y="64752"/>
                </a:lnTo>
                <a:lnTo>
                  <a:pt x="889986" y="106971"/>
                </a:lnTo>
                <a:lnTo>
                  <a:pt x="909475" y="155768"/>
                </a:lnTo>
                <a:lnTo>
                  <a:pt x="928965" y="208247"/>
                </a:lnTo>
                <a:lnTo>
                  <a:pt x="941974" y="244035"/>
                </a:lnTo>
                <a:lnTo>
                  <a:pt x="948454" y="261905"/>
                </a:lnTo>
                <a:lnTo>
                  <a:pt x="967944" y="314187"/>
                </a:lnTo>
                <a:lnTo>
                  <a:pt x="987433" y="363279"/>
                </a:lnTo>
                <a:lnTo>
                  <a:pt x="1006922" y="407658"/>
                </a:lnTo>
                <a:lnTo>
                  <a:pt x="1026412" y="446490"/>
                </a:lnTo>
                <a:lnTo>
                  <a:pt x="1045901" y="479431"/>
                </a:lnTo>
                <a:lnTo>
                  <a:pt x="1071920" y="514286"/>
                </a:lnTo>
                <a:lnTo>
                  <a:pt x="1104370" y="545017"/>
                </a:lnTo>
                <a:lnTo>
                  <a:pt x="1143349" y="567109"/>
                </a:lnTo>
                <a:lnTo>
                  <a:pt x="1182328" y="578547"/>
                </a:lnTo>
                <a:lnTo>
                  <a:pt x="1221307" y="583898"/>
                </a:lnTo>
                <a:lnTo>
                  <a:pt x="1260286" y="586156"/>
                </a:lnTo>
                <a:lnTo>
                  <a:pt x="1286255" y="586794"/>
                </a:lnTo>
                <a:lnTo>
                  <a:pt x="1292784" y="586893"/>
                </a:lnTo>
              </a:path>
            </a:pathLst>
          </a:custGeom>
          <a:noFill/>
          <a:ln cap="flat" cmpd="sng" w="9525">
            <a:solidFill>
              <a:srgbClr val="CC79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1" name="Google Shape;121;p70"/>
          <p:cNvSpPr/>
          <p:nvPr/>
        </p:nvSpPr>
        <p:spPr>
          <a:xfrm>
            <a:off x="1420378" y="931765"/>
            <a:ext cx="0" cy="954405"/>
          </a:xfrm>
          <a:custGeom>
            <a:rect b="b" l="l" r="r" t="t"/>
            <a:pathLst>
              <a:path extrusionOk="0" h="954405" w="120000">
                <a:moveTo>
                  <a:pt x="0" y="954345"/>
                </a:moveTo>
                <a:lnTo>
                  <a:pt x="0" y="0"/>
                </a:lnTo>
              </a:path>
            </a:pathLst>
          </a:custGeom>
          <a:noFill/>
          <a:ln cap="flat" cmpd="sng" w="110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2" name="Google Shape;122;p70"/>
          <p:cNvSpPr/>
          <p:nvPr/>
        </p:nvSpPr>
        <p:spPr>
          <a:xfrm>
            <a:off x="2847331" y="1886111"/>
            <a:ext cx="1034415" cy="0"/>
          </a:xfrm>
          <a:custGeom>
            <a:rect b="b" l="l" r="r" t="t"/>
            <a:pathLst>
              <a:path extrusionOk="0" h="120000" w="1034414">
                <a:moveTo>
                  <a:pt x="0" y="0"/>
                </a:moveTo>
                <a:lnTo>
                  <a:pt x="1034168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3" name="Google Shape;123;p70"/>
          <p:cNvSpPr/>
          <p:nvPr/>
        </p:nvSpPr>
        <p:spPr>
          <a:xfrm>
            <a:off x="2847331" y="1886111"/>
            <a:ext cx="0" cy="44450"/>
          </a:xfrm>
          <a:custGeom>
            <a:rect b="b" l="l" r="r" t="t"/>
            <a:pathLst>
              <a:path extrusionOk="0" h="44450" w="120000">
                <a:moveTo>
                  <a:pt x="0" y="0"/>
                </a:moveTo>
                <a:lnTo>
                  <a:pt x="0" y="44182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4" name="Google Shape;124;p70"/>
          <p:cNvSpPr/>
          <p:nvPr/>
        </p:nvSpPr>
        <p:spPr>
          <a:xfrm>
            <a:off x="3105848" y="1886111"/>
            <a:ext cx="0" cy="44450"/>
          </a:xfrm>
          <a:custGeom>
            <a:rect b="b" l="l" r="r" t="t"/>
            <a:pathLst>
              <a:path extrusionOk="0" h="44450" w="120000">
                <a:moveTo>
                  <a:pt x="0" y="0"/>
                </a:moveTo>
                <a:lnTo>
                  <a:pt x="0" y="44182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5" name="Google Shape;125;p70"/>
          <p:cNvSpPr/>
          <p:nvPr/>
        </p:nvSpPr>
        <p:spPr>
          <a:xfrm>
            <a:off x="3364415" y="1886111"/>
            <a:ext cx="0" cy="44450"/>
          </a:xfrm>
          <a:custGeom>
            <a:rect b="b" l="l" r="r" t="t"/>
            <a:pathLst>
              <a:path extrusionOk="0" h="44450" w="120000">
                <a:moveTo>
                  <a:pt x="0" y="0"/>
                </a:moveTo>
                <a:lnTo>
                  <a:pt x="0" y="44182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6" name="Google Shape;126;p70"/>
          <p:cNvSpPr/>
          <p:nvPr/>
        </p:nvSpPr>
        <p:spPr>
          <a:xfrm>
            <a:off x="3622982" y="1886111"/>
            <a:ext cx="0" cy="44450"/>
          </a:xfrm>
          <a:custGeom>
            <a:rect b="b" l="l" r="r" t="t"/>
            <a:pathLst>
              <a:path extrusionOk="0" h="44450" w="120000">
                <a:moveTo>
                  <a:pt x="0" y="0"/>
                </a:moveTo>
                <a:lnTo>
                  <a:pt x="0" y="44182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7" name="Google Shape;127;p70"/>
          <p:cNvSpPr/>
          <p:nvPr/>
        </p:nvSpPr>
        <p:spPr>
          <a:xfrm>
            <a:off x="3881499" y="1886111"/>
            <a:ext cx="0" cy="44450"/>
          </a:xfrm>
          <a:custGeom>
            <a:rect b="b" l="l" r="r" t="t"/>
            <a:pathLst>
              <a:path extrusionOk="0" h="44450" w="120000">
                <a:moveTo>
                  <a:pt x="0" y="0"/>
                </a:moveTo>
                <a:lnTo>
                  <a:pt x="0" y="44182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8" name="Google Shape;128;p70"/>
          <p:cNvSpPr txBox="1"/>
          <p:nvPr/>
        </p:nvSpPr>
        <p:spPr>
          <a:xfrm>
            <a:off x="2792657" y="1958831"/>
            <a:ext cx="109855" cy="101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−4</a:t>
            </a:r>
            <a:endParaRPr sz="5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9" name="Google Shape;129;p70"/>
          <p:cNvSpPr txBox="1"/>
          <p:nvPr/>
        </p:nvSpPr>
        <p:spPr>
          <a:xfrm>
            <a:off x="3051175" y="1958831"/>
            <a:ext cx="109855" cy="101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−2</a:t>
            </a:r>
            <a:endParaRPr sz="5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0" name="Google Shape;130;p70"/>
          <p:cNvSpPr txBox="1"/>
          <p:nvPr/>
        </p:nvSpPr>
        <p:spPr>
          <a:xfrm>
            <a:off x="3331243" y="1958831"/>
            <a:ext cx="66675" cy="101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0</a:t>
            </a:r>
            <a:endParaRPr sz="5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1" name="Google Shape;131;p70"/>
          <p:cNvSpPr txBox="1"/>
          <p:nvPr/>
        </p:nvSpPr>
        <p:spPr>
          <a:xfrm>
            <a:off x="3589810" y="1958831"/>
            <a:ext cx="66675" cy="101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</a:t>
            </a:r>
            <a:endParaRPr sz="5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2" name="Google Shape;132;p70"/>
          <p:cNvSpPr txBox="1"/>
          <p:nvPr/>
        </p:nvSpPr>
        <p:spPr>
          <a:xfrm>
            <a:off x="3848328" y="1958831"/>
            <a:ext cx="66675" cy="101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4</a:t>
            </a:r>
            <a:endParaRPr sz="5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3" name="Google Shape;133;p70"/>
          <p:cNvSpPr/>
          <p:nvPr/>
        </p:nvSpPr>
        <p:spPr>
          <a:xfrm>
            <a:off x="2666329" y="931765"/>
            <a:ext cx="1396365" cy="954405"/>
          </a:xfrm>
          <a:custGeom>
            <a:rect b="b" l="l" r="r" t="t"/>
            <a:pathLst>
              <a:path extrusionOk="0" h="954405" w="1396364">
                <a:moveTo>
                  <a:pt x="0" y="954345"/>
                </a:moveTo>
                <a:lnTo>
                  <a:pt x="1396172" y="954345"/>
                </a:lnTo>
                <a:lnTo>
                  <a:pt x="1396172" y="0"/>
                </a:lnTo>
                <a:lnTo>
                  <a:pt x="0" y="0"/>
                </a:lnTo>
                <a:lnTo>
                  <a:pt x="0" y="954345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4" name="Google Shape;134;p70"/>
          <p:cNvSpPr txBox="1"/>
          <p:nvPr/>
        </p:nvSpPr>
        <p:spPr>
          <a:xfrm>
            <a:off x="3067895" y="672526"/>
            <a:ext cx="593090" cy="1199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</a:t>
            </a:r>
            <a:r>
              <a:rPr baseline="-25000" lang="en-US" sz="75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</a:t>
            </a:r>
            <a:r>
              <a:rPr lang="en-US" sz="7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=.3, </a:t>
            </a:r>
            <a:r>
              <a:rPr baseline="-25000" lang="en-US" sz="75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</a:t>
            </a:r>
            <a:r>
              <a:rPr lang="en-US" sz="7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=.7</a:t>
            </a:r>
            <a:endParaRPr sz="7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5" name="Google Shape;135;p70"/>
          <p:cNvSpPr/>
          <p:nvPr/>
        </p:nvSpPr>
        <p:spPr>
          <a:xfrm>
            <a:off x="2718023" y="1498285"/>
            <a:ext cx="1292860" cy="353060"/>
          </a:xfrm>
          <a:custGeom>
            <a:rect b="b" l="l" r="r" t="t"/>
            <a:pathLst>
              <a:path extrusionOk="0" h="353060" w="1292860">
                <a:moveTo>
                  <a:pt x="0" y="352184"/>
                </a:moveTo>
                <a:lnTo>
                  <a:pt x="6529" y="352086"/>
                </a:lnTo>
                <a:lnTo>
                  <a:pt x="13009" y="352037"/>
                </a:lnTo>
                <a:lnTo>
                  <a:pt x="19489" y="351939"/>
                </a:lnTo>
                <a:lnTo>
                  <a:pt x="26018" y="351841"/>
                </a:lnTo>
                <a:lnTo>
                  <a:pt x="32498" y="351694"/>
                </a:lnTo>
                <a:lnTo>
                  <a:pt x="38978" y="351546"/>
                </a:lnTo>
                <a:lnTo>
                  <a:pt x="77957" y="349975"/>
                </a:lnTo>
                <a:lnTo>
                  <a:pt x="84487" y="349583"/>
                </a:lnTo>
                <a:lnTo>
                  <a:pt x="123466" y="345410"/>
                </a:lnTo>
                <a:lnTo>
                  <a:pt x="162444" y="336770"/>
                </a:lnTo>
                <a:lnTo>
                  <a:pt x="201423" y="320569"/>
                </a:lnTo>
                <a:lnTo>
                  <a:pt x="233873" y="298871"/>
                </a:lnTo>
                <a:lnTo>
                  <a:pt x="266372" y="267894"/>
                </a:lnTo>
                <a:lnTo>
                  <a:pt x="292341" y="236082"/>
                </a:lnTo>
                <a:lnTo>
                  <a:pt x="318311" y="198625"/>
                </a:lnTo>
                <a:lnTo>
                  <a:pt x="344330" y="157143"/>
                </a:lnTo>
                <a:lnTo>
                  <a:pt x="357290" y="135689"/>
                </a:lnTo>
                <a:lnTo>
                  <a:pt x="363819" y="124987"/>
                </a:lnTo>
                <a:lnTo>
                  <a:pt x="389789" y="83407"/>
                </a:lnTo>
                <a:lnTo>
                  <a:pt x="415758" y="46784"/>
                </a:lnTo>
                <a:lnTo>
                  <a:pt x="441777" y="18949"/>
                </a:lnTo>
                <a:lnTo>
                  <a:pt x="480756" y="147"/>
                </a:lnTo>
                <a:lnTo>
                  <a:pt x="487236" y="0"/>
                </a:lnTo>
                <a:lnTo>
                  <a:pt x="493716" y="785"/>
                </a:lnTo>
                <a:lnTo>
                  <a:pt x="532695" y="23367"/>
                </a:lnTo>
                <a:lnTo>
                  <a:pt x="558714" y="53068"/>
                </a:lnTo>
                <a:lnTo>
                  <a:pt x="584683" y="90918"/>
                </a:lnTo>
                <a:lnTo>
                  <a:pt x="610653" y="133038"/>
                </a:lnTo>
                <a:lnTo>
                  <a:pt x="617182" y="143740"/>
                </a:lnTo>
                <a:lnTo>
                  <a:pt x="643152" y="185959"/>
                </a:lnTo>
                <a:lnTo>
                  <a:pt x="669121" y="224938"/>
                </a:lnTo>
                <a:lnTo>
                  <a:pt x="695091" y="258615"/>
                </a:lnTo>
                <a:lnTo>
                  <a:pt x="727590" y="292047"/>
                </a:lnTo>
                <a:lnTo>
                  <a:pt x="760089" y="315955"/>
                </a:lnTo>
                <a:lnTo>
                  <a:pt x="799068" y="334119"/>
                </a:lnTo>
                <a:lnTo>
                  <a:pt x="838046" y="344035"/>
                </a:lnTo>
                <a:lnTo>
                  <a:pt x="877025" y="348944"/>
                </a:lnTo>
                <a:lnTo>
                  <a:pt x="916004" y="351104"/>
                </a:lnTo>
                <a:lnTo>
                  <a:pt x="922484" y="351350"/>
                </a:lnTo>
                <a:lnTo>
                  <a:pt x="928965" y="351497"/>
                </a:lnTo>
                <a:lnTo>
                  <a:pt x="935494" y="351694"/>
                </a:lnTo>
                <a:lnTo>
                  <a:pt x="941974" y="351792"/>
                </a:lnTo>
                <a:lnTo>
                  <a:pt x="948454" y="351890"/>
                </a:lnTo>
                <a:lnTo>
                  <a:pt x="954983" y="351988"/>
                </a:lnTo>
                <a:lnTo>
                  <a:pt x="961463" y="352086"/>
                </a:lnTo>
                <a:lnTo>
                  <a:pt x="967944" y="352135"/>
                </a:lnTo>
                <a:lnTo>
                  <a:pt x="974473" y="352184"/>
                </a:lnTo>
                <a:lnTo>
                  <a:pt x="980953" y="352234"/>
                </a:lnTo>
                <a:lnTo>
                  <a:pt x="987433" y="352283"/>
                </a:lnTo>
                <a:lnTo>
                  <a:pt x="993962" y="352332"/>
                </a:lnTo>
                <a:lnTo>
                  <a:pt x="1000442" y="352332"/>
                </a:lnTo>
                <a:lnTo>
                  <a:pt x="1006922" y="352381"/>
                </a:lnTo>
                <a:lnTo>
                  <a:pt x="1013452" y="352381"/>
                </a:lnTo>
                <a:lnTo>
                  <a:pt x="1019932" y="352430"/>
                </a:lnTo>
                <a:lnTo>
                  <a:pt x="1026412" y="352430"/>
                </a:lnTo>
                <a:lnTo>
                  <a:pt x="1032941" y="352430"/>
                </a:lnTo>
                <a:lnTo>
                  <a:pt x="1039421" y="352430"/>
                </a:lnTo>
                <a:lnTo>
                  <a:pt x="1045901" y="352430"/>
                </a:lnTo>
                <a:lnTo>
                  <a:pt x="1052431" y="352479"/>
                </a:lnTo>
                <a:lnTo>
                  <a:pt x="1286255" y="352479"/>
                </a:lnTo>
                <a:lnTo>
                  <a:pt x="1292784" y="352479"/>
                </a:lnTo>
              </a:path>
            </a:pathLst>
          </a:custGeom>
          <a:noFill/>
          <a:ln cap="flat" cmpd="sng" w="9525">
            <a:solidFill>
              <a:srgbClr val="009E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6" name="Google Shape;136;p70"/>
          <p:cNvSpPr/>
          <p:nvPr/>
        </p:nvSpPr>
        <p:spPr>
          <a:xfrm>
            <a:off x="2718023" y="1028329"/>
            <a:ext cx="1292860" cy="822960"/>
          </a:xfrm>
          <a:custGeom>
            <a:rect b="b" l="l" r="r" t="t"/>
            <a:pathLst>
              <a:path extrusionOk="0" h="822960" w="1292860">
                <a:moveTo>
                  <a:pt x="0" y="822435"/>
                </a:moveTo>
                <a:lnTo>
                  <a:pt x="0" y="822435"/>
                </a:lnTo>
                <a:lnTo>
                  <a:pt x="214384" y="822435"/>
                </a:lnTo>
                <a:lnTo>
                  <a:pt x="220864" y="822386"/>
                </a:lnTo>
                <a:lnTo>
                  <a:pt x="227393" y="822386"/>
                </a:lnTo>
                <a:lnTo>
                  <a:pt x="233873" y="822386"/>
                </a:lnTo>
                <a:lnTo>
                  <a:pt x="240353" y="822386"/>
                </a:lnTo>
                <a:lnTo>
                  <a:pt x="246882" y="822386"/>
                </a:lnTo>
                <a:lnTo>
                  <a:pt x="253363" y="822337"/>
                </a:lnTo>
                <a:lnTo>
                  <a:pt x="259843" y="822337"/>
                </a:lnTo>
                <a:lnTo>
                  <a:pt x="266372" y="822288"/>
                </a:lnTo>
                <a:lnTo>
                  <a:pt x="272852" y="822288"/>
                </a:lnTo>
                <a:lnTo>
                  <a:pt x="279332" y="822239"/>
                </a:lnTo>
                <a:lnTo>
                  <a:pt x="285861" y="822190"/>
                </a:lnTo>
                <a:lnTo>
                  <a:pt x="292341" y="822141"/>
                </a:lnTo>
                <a:lnTo>
                  <a:pt x="331320" y="821503"/>
                </a:lnTo>
                <a:lnTo>
                  <a:pt x="370299" y="819784"/>
                </a:lnTo>
                <a:lnTo>
                  <a:pt x="409278" y="815366"/>
                </a:lnTo>
                <a:lnTo>
                  <a:pt x="448257" y="805302"/>
                </a:lnTo>
                <a:lnTo>
                  <a:pt x="487236" y="784536"/>
                </a:lnTo>
                <a:lnTo>
                  <a:pt x="519735" y="754001"/>
                </a:lnTo>
                <a:lnTo>
                  <a:pt x="545705" y="717428"/>
                </a:lnTo>
                <a:lnTo>
                  <a:pt x="565194" y="681443"/>
                </a:lnTo>
                <a:lnTo>
                  <a:pt x="584683" y="637408"/>
                </a:lnTo>
                <a:lnTo>
                  <a:pt x="604173" y="585076"/>
                </a:lnTo>
                <a:lnTo>
                  <a:pt x="617182" y="545754"/>
                </a:lnTo>
                <a:lnTo>
                  <a:pt x="630143" y="503093"/>
                </a:lnTo>
                <a:lnTo>
                  <a:pt x="643152" y="457585"/>
                </a:lnTo>
                <a:lnTo>
                  <a:pt x="656112" y="409818"/>
                </a:lnTo>
                <a:lnTo>
                  <a:pt x="669121" y="360432"/>
                </a:lnTo>
                <a:lnTo>
                  <a:pt x="675602" y="335444"/>
                </a:lnTo>
                <a:lnTo>
                  <a:pt x="682131" y="310358"/>
                </a:lnTo>
                <a:lnTo>
                  <a:pt x="695091" y="260579"/>
                </a:lnTo>
                <a:lnTo>
                  <a:pt x="708100" y="212125"/>
                </a:lnTo>
                <a:lnTo>
                  <a:pt x="721110" y="166175"/>
                </a:lnTo>
                <a:lnTo>
                  <a:pt x="734070" y="123858"/>
                </a:lnTo>
                <a:lnTo>
                  <a:pt x="747079" y="86254"/>
                </a:lnTo>
                <a:lnTo>
                  <a:pt x="766569" y="41040"/>
                </a:lnTo>
                <a:lnTo>
                  <a:pt x="792538" y="5694"/>
                </a:lnTo>
                <a:lnTo>
                  <a:pt x="805548" y="0"/>
                </a:lnTo>
                <a:lnTo>
                  <a:pt x="812028" y="294"/>
                </a:lnTo>
                <a:lnTo>
                  <a:pt x="844527" y="32106"/>
                </a:lnTo>
                <a:lnTo>
                  <a:pt x="864016" y="73637"/>
                </a:lnTo>
                <a:lnTo>
                  <a:pt x="883506" y="128915"/>
                </a:lnTo>
                <a:lnTo>
                  <a:pt x="896515" y="171723"/>
                </a:lnTo>
                <a:lnTo>
                  <a:pt x="909475" y="218066"/>
                </a:lnTo>
                <a:lnTo>
                  <a:pt x="922484" y="266765"/>
                </a:lnTo>
                <a:lnTo>
                  <a:pt x="935494" y="316642"/>
                </a:lnTo>
                <a:lnTo>
                  <a:pt x="941974" y="341679"/>
                </a:lnTo>
                <a:lnTo>
                  <a:pt x="948454" y="366667"/>
                </a:lnTo>
                <a:lnTo>
                  <a:pt x="961463" y="415857"/>
                </a:lnTo>
                <a:lnTo>
                  <a:pt x="974473" y="463427"/>
                </a:lnTo>
                <a:lnTo>
                  <a:pt x="987433" y="508591"/>
                </a:lnTo>
                <a:lnTo>
                  <a:pt x="1000442" y="550859"/>
                </a:lnTo>
                <a:lnTo>
                  <a:pt x="1013452" y="589740"/>
                </a:lnTo>
                <a:lnTo>
                  <a:pt x="1032941" y="641385"/>
                </a:lnTo>
                <a:lnTo>
                  <a:pt x="1052431" y="684733"/>
                </a:lnTo>
                <a:lnTo>
                  <a:pt x="1071920" y="720079"/>
                </a:lnTo>
                <a:lnTo>
                  <a:pt x="1097890" y="755867"/>
                </a:lnTo>
                <a:lnTo>
                  <a:pt x="1130339" y="785715"/>
                </a:lnTo>
                <a:lnTo>
                  <a:pt x="1169318" y="805891"/>
                </a:lnTo>
                <a:lnTo>
                  <a:pt x="1208297" y="815612"/>
                </a:lnTo>
                <a:lnTo>
                  <a:pt x="1247276" y="819883"/>
                </a:lnTo>
                <a:lnTo>
                  <a:pt x="1273295" y="821159"/>
                </a:lnTo>
                <a:lnTo>
                  <a:pt x="1279775" y="821404"/>
                </a:lnTo>
                <a:lnTo>
                  <a:pt x="1286255" y="821552"/>
                </a:lnTo>
                <a:lnTo>
                  <a:pt x="1292784" y="821699"/>
                </a:lnTo>
              </a:path>
            </a:pathLst>
          </a:custGeom>
          <a:noFill/>
          <a:ln cap="flat" cmpd="sng" w="9525">
            <a:solidFill>
              <a:srgbClr val="CC79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7" name="Google Shape;137;p70"/>
          <p:cNvSpPr/>
          <p:nvPr/>
        </p:nvSpPr>
        <p:spPr>
          <a:xfrm>
            <a:off x="3322589" y="931765"/>
            <a:ext cx="0" cy="954405"/>
          </a:xfrm>
          <a:custGeom>
            <a:rect b="b" l="l" r="r" t="t"/>
            <a:pathLst>
              <a:path extrusionOk="0" h="954405" w="120000">
                <a:moveTo>
                  <a:pt x="0" y="954345"/>
                </a:moveTo>
                <a:lnTo>
                  <a:pt x="0" y="0"/>
                </a:lnTo>
              </a:path>
            </a:pathLst>
          </a:custGeom>
          <a:noFill/>
          <a:ln cap="flat" cmpd="sng" w="110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8" name="Google Shape;138;p70"/>
          <p:cNvSpPr txBox="1"/>
          <p:nvPr/>
        </p:nvSpPr>
        <p:spPr>
          <a:xfrm>
            <a:off x="323850" y="2182856"/>
            <a:ext cx="3832225" cy="11814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0625">
            <a:spAutoFit/>
          </a:bodyPr>
          <a:lstStyle/>
          <a:p>
            <a:pPr indent="0" lvl="0" marL="38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 classify a new point according to which density is highest.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38100" marR="157480" rtl="0" algn="just">
              <a:lnSpc>
                <a:spcPct val="102600"/>
              </a:lnSpc>
              <a:spcBef>
                <a:spcPts val="495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When the priors are different, we take them into account as  well, and compare 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π</a:t>
            </a:r>
            <a:r>
              <a:rPr b="0" baseline="-25000" i="1"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</a:t>
            </a:r>
            <a:r>
              <a:rPr b="0" baseline="-25000" i="1"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x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). On the right, we favor the pink  class — the decision boundary has shifted to the left.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1"/>
          <p:cNvSpPr txBox="1"/>
          <p:nvPr>
            <p:ph idx="4294967295" type="title"/>
          </p:nvPr>
        </p:nvSpPr>
        <p:spPr>
          <a:xfrm>
            <a:off x="323850" y="130175"/>
            <a:ext cx="4038600" cy="3250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ibre Franklin"/>
                <a:ea typeface="Libre Franklin"/>
                <a:cs typeface="Libre Franklin"/>
                <a:sym typeface="Libre Franklin"/>
              </a:rPr>
              <a:t>Why discriminant analysis?</a:t>
            </a:r>
            <a:endParaRPr/>
          </a:p>
        </p:txBody>
      </p:sp>
      <p:sp>
        <p:nvSpPr>
          <p:cNvPr id="144" name="Google Shape;144;p71"/>
          <p:cNvSpPr txBox="1"/>
          <p:nvPr/>
        </p:nvSpPr>
        <p:spPr>
          <a:xfrm>
            <a:off x="491858" y="828711"/>
            <a:ext cx="3746500" cy="23453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-132715" lvl="0" marL="144780" marR="18415" rtl="0" algn="just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Clr>
                <a:srgbClr val="3333B2"/>
              </a:buClr>
              <a:buSzPts val="1000"/>
              <a:buFont typeface="Lucida Sans"/>
              <a:buChar char="•"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When the classes are well-separated, the parameter  estimates for the logistic regression model are surprisingly  unstable. Linear discriminant analysis does not suffer from  this problem.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32715" lvl="0" marL="144780" marR="140335" rtl="0" algn="just">
              <a:lnSpc>
                <a:spcPct val="102600"/>
              </a:lnSpc>
              <a:spcBef>
                <a:spcPts val="300"/>
              </a:spcBef>
              <a:spcAft>
                <a:spcPts val="0"/>
              </a:spcAft>
              <a:buClr>
                <a:srgbClr val="3333B2"/>
              </a:buClr>
              <a:buSzPts val="1000"/>
              <a:buFont typeface="Lucida Sans"/>
              <a:buChar char="•"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If 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is small and the distribution of the predictors 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X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is  approximately normal in each of the classes, the linear  discriminant model is again more stable than the logistic  regression model.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32715" lvl="0" marL="144780" marR="5080" rtl="0" algn="just">
              <a:lnSpc>
                <a:spcPct val="102600"/>
              </a:lnSpc>
              <a:spcBef>
                <a:spcPts val="300"/>
              </a:spcBef>
              <a:spcAft>
                <a:spcPts val="0"/>
              </a:spcAft>
              <a:buClr>
                <a:srgbClr val="3333B2"/>
              </a:buClr>
              <a:buSzPts val="1000"/>
              <a:buFont typeface="Lucida Sans"/>
              <a:buChar char="•"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Linear discriminant analysis is popular when we have more  than two response classes, because it also provides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144780" marR="0" rtl="0" algn="just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low-dimensional views of the data.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2"/>
          <p:cNvSpPr txBox="1"/>
          <p:nvPr>
            <p:ph idx="4294967295" type="title"/>
          </p:nvPr>
        </p:nvSpPr>
        <p:spPr>
          <a:xfrm>
            <a:off x="247650" y="130175"/>
            <a:ext cx="4191000" cy="2943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Linear Discriminant Analysis when </a:t>
            </a:r>
            <a:r>
              <a:rPr i="1" lang="en-US" sz="1800">
                <a:latin typeface="Libre Franklin"/>
                <a:ea typeface="Libre Franklin"/>
                <a:cs typeface="Libre Franklin"/>
                <a:sym typeface="Libre Franklin"/>
              </a:rPr>
              <a:t>p </a:t>
            </a: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= 1</a:t>
            </a:r>
            <a:endParaRPr/>
          </a:p>
        </p:txBody>
      </p:sp>
      <p:sp>
        <p:nvSpPr>
          <p:cNvPr id="150" name="Google Shape;150;p72"/>
          <p:cNvSpPr txBox="1"/>
          <p:nvPr/>
        </p:nvSpPr>
        <p:spPr>
          <a:xfrm>
            <a:off x="347294" y="547191"/>
            <a:ext cx="3634156" cy="1808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Gaussian density has the form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1" name="Google Shape;151;p72"/>
          <p:cNvSpPr txBox="1"/>
          <p:nvPr/>
        </p:nvSpPr>
        <p:spPr>
          <a:xfrm>
            <a:off x="321894" y="1341550"/>
            <a:ext cx="3811956" cy="9142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439" r="0" t="-666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 </a:t>
            </a:r>
            <a:endParaRPr/>
          </a:p>
        </p:txBody>
      </p:sp>
      <p:sp>
        <p:nvSpPr>
          <p:cNvPr id="152" name="Google Shape;152;p72"/>
          <p:cNvSpPr txBox="1"/>
          <p:nvPr/>
        </p:nvSpPr>
        <p:spPr>
          <a:xfrm>
            <a:off x="347294" y="3128737"/>
            <a:ext cx="4019144" cy="1808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Happily, there are simplifications and cancellations.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53" name="Google Shape;153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47788" y="754063"/>
            <a:ext cx="1562100" cy="55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7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61072" y="2111375"/>
            <a:ext cx="2006600" cy="96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3"/>
          <p:cNvSpPr txBox="1"/>
          <p:nvPr>
            <p:ph idx="4294967295" type="title"/>
          </p:nvPr>
        </p:nvSpPr>
        <p:spPr>
          <a:xfrm>
            <a:off x="323850" y="53975"/>
            <a:ext cx="3429000" cy="3250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ibre Franklin"/>
                <a:ea typeface="Libre Franklin"/>
                <a:cs typeface="Libre Franklin"/>
                <a:sym typeface="Libre Franklin"/>
              </a:rPr>
              <a:t>Discriminant functions</a:t>
            </a:r>
            <a:endParaRPr/>
          </a:p>
        </p:txBody>
      </p:sp>
      <p:sp>
        <p:nvSpPr>
          <p:cNvPr id="160" name="Google Shape;160;p73"/>
          <p:cNvSpPr txBox="1"/>
          <p:nvPr/>
        </p:nvSpPr>
        <p:spPr>
          <a:xfrm>
            <a:off x="321894" y="570736"/>
            <a:ext cx="3957954" cy="8787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3048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To classify at the value 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X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= 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x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we need to see which of the  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</a:t>
            </a:r>
            <a:r>
              <a:rPr b="0" baseline="-25000" i="1"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x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 is largest. Taking logs, and discarding terms that do not  depend on 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we see that this is equivalent to assigning 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x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to the  class with the largest </a:t>
            </a:r>
            <a:r>
              <a:rPr i="1" lang="en-US" sz="1100">
                <a:solidFill>
                  <a:srgbClr val="0099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discriminant score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1" name="Google Shape;161;p73"/>
          <p:cNvSpPr txBox="1"/>
          <p:nvPr/>
        </p:nvSpPr>
        <p:spPr>
          <a:xfrm>
            <a:off x="318976" y="1875597"/>
            <a:ext cx="4291124" cy="663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06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Note that 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δ</a:t>
            </a:r>
            <a:r>
              <a:rPr b="0" baseline="-25000" i="1"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x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 is a </a:t>
            </a:r>
            <a:r>
              <a:rPr i="1" lang="en-US" sz="1100">
                <a:solidFill>
                  <a:srgbClr val="0099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linear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function of 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x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38100" marR="30480" rtl="0" algn="l">
              <a:lnSpc>
                <a:spcPct val="102600"/>
              </a:lnSpc>
              <a:spcBef>
                <a:spcPts val="495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If there are 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= 2 classes and 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π</a:t>
            </a:r>
            <a:r>
              <a:rPr baseline="-25000"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= 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π</a:t>
            </a:r>
            <a:r>
              <a:rPr baseline="-25000"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= 0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5, then one can see  that the </a:t>
            </a:r>
            <a:r>
              <a:rPr i="1" lang="en-US" sz="1100">
                <a:solidFill>
                  <a:srgbClr val="0099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decision boundary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is at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2" name="Google Shape;162;p73"/>
          <p:cNvSpPr txBox="1"/>
          <p:nvPr/>
        </p:nvSpPr>
        <p:spPr>
          <a:xfrm>
            <a:off x="333907" y="3025775"/>
            <a:ext cx="2643556" cy="1808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(See if you can show this)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63" name="Google Shape;163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4450" y="1425575"/>
            <a:ext cx="1879600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73"/>
          <p:cNvSpPr txBox="1"/>
          <p:nvPr/>
        </p:nvSpPr>
        <p:spPr>
          <a:xfrm>
            <a:off x="1827120" y="2587273"/>
            <a:ext cx="947502" cy="38991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4061" l="-2579" r="-128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 </a:t>
            </a:r>
            <a:endParaRPr/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4"/>
          <p:cNvSpPr/>
          <p:nvPr/>
        </p:nvSpPr>
        <p:spPr>
          <a:xfrm>
            <a:off x="844177" y="1795214"/>
            <a:ext cx="1113790" cy="0"/>
          </a:xfrm>
          <a:custGeom>
            <a:rect b="b" l="l" r="r" t="t"/>
            <a:pathLst>
              <a:path extrusionOk="0" h="120000" w="1113789">
                <a:moveTo>
                  <a:pt x="0" y="0"/>
                </a:moveTo>
                <a:lnTo>
                  <a:pt x="1113422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70" name="Google Shape;170;p74"/>
          <p:cNvSpPr/>
          <p:nvPr/>
        </p:nvSpPr>
        <p:spPr>
          <a:xfrm>
            <a:off x="844177" y="1795214"/>
            <a:ext cx="0" cy="35560"/>
          </a:xfrm>
          <a:custGeom>
            <a:rect b="b" l="l" r="r" t="t"/>
            <a:pathLst>
              <a:path extrusionOk="0" h="35560" w="120000">
                <a:moveTo>
                  <a:pt x="0" y="0"/>
                </a:moveTo>
                <a:lnTo>
                  <a:pt x="0" y="35284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71" name="Google Shape;171;p74"/>
          <p:cNvSpPr/>
          <p:nvPr/>
        </p:nvSpPr>
        <p:spPr>
          <a:xfrm>
            <a:off x="1122534" y="1795214"/>
            <a:ext cx="0" cy="35560"/>
          </a:xfrm>
          <a:custGeom>
            <a:rect b="b" l="l" r="r" t="t"/>
            <a:pathLst>
              <a:path extrusionOk="0" h="35560" w="120000">
                <a:moveTo>
                  <a:pt x="0" y="0"/>
                </a:moveTo>
                <a:lnTo>
                  <a:pt x="0" y="35284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72" name="Google Shape;172;p74"/>
          <p:cNvSpPr/>
          <p:nvPr/>
        </p:nvSpPr>
        <p:spPr>
          <a:xfrm>
            <a:off x="1400889" y="1795214"/>
            <a:ext cx="0" cy="35560"/>
          </a:xfrm>
          <a:custGeom>
            <a:rect b="b" l="l" r="r" t="t"/>
            <a:pathLst>
              <a:path extrusionOk="0" h="35560" w="120000">
                <a:moveTo>
                  <a:pt x="0" y="0"/>
                </a:moveTo>
                <a:lnTo>
                  <a:pt x="0" y="35284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73" name="Google Shape;173;p74"/>
          <p:cNvSpPr/>
          <p:nvPr/>
        </p:nvSpPr>
        <p:spPr>
          <a:xfrm>
            <a:off x="1679244" y="1795214"/>
            <a:ext cx="0" cy="35560"/>
          </a:xfrm>
          <a:custGeom>
            <a:rect b="b" l="l" r="r" t="t"/>
            <a:pathLst>
              <a:path extrusionOk="0" h="35560" w="120000">
                <a:moveTo>
                  <a:pt x="0" y="0"/>
                </a:moveTo>
                <a:lnTo>
                  <a:pt x="0" y="35284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74" name="Google Shape;174;p74"/>
          <p:cNvSpPr/>
          <p:nvPr/>
        </p:nvSpPr>
        <p:spPr>
          <a:xfrm>
            <a:off x="1957600" y="1795214"/>
            <a:ext cx="0" cy="35560"/>
          </a:xfrm>
          <a:custGeom>
            <a:rect b="b" l="l" r="r" t="t"/>
            <a:pathLst>
              <a:path extrusionOk="0" h="35560" w="120000">
                <a:moveTo>
                  <a:pt x="0" y="0"/>
                </a:moveTo>
                <a:lnTo>
                  <a:pt x="0" y="35284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75" name="Google Shape;175;p74"/>
          <p:cNvSpPr txBox="1"/>
          <p:nvPr/>
        </p:nvSpPr>
        <p:spPr>
          <a:xfrm>
            <a:off x="797956" y="1850730"/>
            <a:ext cx="92710" cy="833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−4</a:t>
            </a:r>
            <a:endParaRPr sz="4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76" name="Google Shape;176;p74"/>
          <p:cNvSpPr txBox="1"/>
          <p:nvPr/>
        </p:nvSpPr>
        <p:spPr>
          <a:xfrm>
            <a:off x="1076311" y="1850730"/>
            <a:ext cx="92710" cy="833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−2</a:t>
            </a:r>
            <a:endParaRPr sz="4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77" name="Google Shape;177;p74"/>
          <p:cNvSpPr txBox="1"/>
          <p:nvPr/>
        </p:nvSpPr>
        <p:spPr>
          <a:xfrm>
            <a:off x="1371839" y="1850730"/>
            <a:ext cx="58419" cy="833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0</a:t>
            </a:r>
            <a:endParaRPr sz="4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78" name="Google Shape;178;p74"/>
          <p:cNvSpPr txBox="1"/>
          <p:nvPr/>
        </p:nvSpPr>
        <p:spPr>
          <a:xfrm>
            <a:off x="1650196" y="1850730"/>
            <a:ext cx="58419" cy="833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</a:t>
            </a:r>
            <a:endParaRPr sz="4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79" name="Google Shape;179;p74"/>
          <p:cNvSpPr txBox="1"/>
          <p:nvPr/>
        </p:nvSpPr>
        <p:spPr>
          <a:xfrm>
            <a:off x="1928551" y="1850730"/>
            <a:ext cx="58419" cy="833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4</a:t>
            </a:r>
            <a:endParaRPr sz="4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80" name="Google Shape;180;p74"/>
          <p:cNvSpPr/>
          <p:nvPr/>
        </p:nvSpPr>
        <p:spPr>
          <a:xfrm>
            <a:off x="649328" y="680222"/>
            <a:ext cx="1503680" cy="1115060"/>
          </a:xfrm>
          <a:custGeom>
            <a:rect b="b" l="l" r="r" t="t"/>
            <a:pathLst>
              <a:path extrusionOk="0" h="1115060" w="1503680">
                <a:moveTo>
                  <a:pt x="0" y="1114991"/>
                </a:moveTo>
                <a:lnTo>
                  <a:pt x="1503118" y="1114991"/>
                </a:lnTo>
                <a:lnTo>
                  <a:pt x="1503118" y="0"/>
                </a:lnTo>
                <a:lnTo>
                  <a:pt x="0" y="0"/>
                </a:lnTo>
                <a:lnTo>
                  <a:pt x="0" y="1114991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81" name="Google Shape;181;p74"/>
          <p:cNvSpPr/>
          <p:nvPr/>
        </p:nvSpPr>
        <p:spPr>
          <a:xfrm>
            <a:off x="704998" y="930350"/>
            <a:ext cx="1391920" cy="823594"/>
          </a:xfrm>
          <a:custGeom>
            <a:rect b="b" l="l" r="r" t="t"/>
            <a:pathLst>
              <a:path extrusionOk="0" h="823594" w="1391920">
                <a:moveTo>
                  <a:pt x="0" y="822815"/>
                </a:moveTo>
                <a:lnTo>
                  <a:pt x="7006" y="822667"/>
                </a:lnTo>
                <a:lnTo>
                  <a:pt x="13966" y="822522"/>
                </a:lnTo>
                <a:lnTo>
                  <a:pt x="20975" y="822278"/>
                </a:lnTo>
                <a:lnTo>
                  <a:pt x="62924" y="819972"/>
                </a:lnTo>
                <a:lnTo>
                  <a:pt x="104923" y="814289"/>
                </a:lnTo>
                <a:lnTo>
                  <a:pt x="146872" y="801744"/>
                </a:lnTo>
                <a:lnTo>
                  <a:pt x="181862" y="781944"/>
                </a:lnTo>
                <a:lnTo>
                  <a:pt x="216804" y="749061"/>
                </a:lnTo>
                <a:lnTo>
                  <a:pt x="244786" y="710102"/>
                </a:lnTo>
                <a:lnTo>
                  <a:pt x="265759" y="672120"/>
                </a:lnTo>
                <a:lnTo>
                  <a:pt x="286735" y="625957"/>
                </a:lnTo>
                <a:lnTo>
                  <a:pt x="307711" y="571510"/>
                </a:lnTo>
                <a:lnTo>
                  <a:pt x="321725" y="530834"/>
                </a:lnTo>
                <a:lnTo>
                  <a:pt x="335691" y="486974"/>
                </a:lnTo>
                <a:lnTo>
                  <a:pt x="349707" y="440520"/>
                </a:lnTo>
                <a:lnTo>
                  <a:pt x="363676" y="391950"/>
                </a:lnTo>
                <a:lnTo>
                  <a:pt x="377692" y="342160"/>
                </a:lnTo>
                <a:lnTo>
                  <a:pt x="384652" y="317019"/>
                </a:lnTo>
                <a:lnTo>
                  <a:pt x="391660" y="291980"/>
                </a:lnTo>
                <a:lnTo>
                  <a:pt x="405622" y="242486"/>
                </a:lnTo>
                <a:lnTo>
                  <a:pt x="419645" y="194799"/>
                </a:lnTo>
                <a:lnTo>
                  <a:pt x="433607" y="150009"/>
                </a:lnTo>
                <a:lnTo>
                  <a:pt x="447622" y="109235"/>
                </a:lnTo>
                <a:lnTo>
                  <a:pt x="461591" y="73657"/>
                </a:lnTo>
                <a:lnTo>
                  <a:pt x="482561" y="32101"/>
                </a:lnTo>
                <a:lnTo>
                  <a:pt x="510545" y="2601"/>
                </a:lnTo>
                <a:lnTo>
                  <a:pt x="524561" y="0"/>
                </a:lnTo>
                <a:lnTo>
                  <a:pt x="531522" y="1812"/>
                </a:lnTo>
                <a:lnTo>
                  <a:pt x="559506" y="29352"/>
                </a:lnTo>
                <a:lnTo>
                  <a:pt x="580476" y="69634"/>
                </a:lnTo>
                <a:lnTo>
                  <a:pt x="601453" y="123985"/>
                </a:lnTo>
                <a:lnTo>
                  <a:pt x="615468" y="166376"/>
                </a:lnTo>
                <a:lnTo>
                  <a:pt x="629437" y="212393"/>
                </a:lnTo>
                <a:lnTo>
                  <a:pt x="643453" y="260909"/>
                </a:lnTo>
                <a:lnTo>
                  <a:pt x="650414" y="285753"/>
                </a:lnTo>
                <a:lnTo>
                  <a:pt x="657421" y="310746"/>
                </a:lnTo>
                <a:lnTo>
                  <a:pt x="671437" y="360933"/>
                </a:lnTo>
                <a:lnTo>
                  <a:pt x="685399" y="410326"/>
                </a:lnTo>
                <a:lnTo>
                  <a:pt x="699368" y="458208"/>
                </a:lnTo>
                <a:lnTo>
                  <a:pt x="713384" y="503787"/>
                </a:lnTo>
                <a:lnTo>
                  <a:pt x="727352" y="546467"/>
                </a:lnTo>
                <a:lnTo>
                  <a:pt x="741368" y="585869"/>
                </a:lnTo>
                <a:lnTo>
                  <a:pt x="755337" y="621742"/>
                </a:lnTo>
                <a:lnTo>
                  <a:pt x="776306" y="668592"/>
                </a:lnTo>
                <a:lnTo>
                  <a:pt x="797283" y="707259"/>
                </a:lnTo>
                <a:lnTo>
                  <a:pt x="825267" y="747003"/>
                </a:lnTo>
                <a:lnTo>
                  <a:pt x="853245" y="775133"/>
                </a:lnTo>
                <a:lnTo>
                  <a:pt x="888237" y="797771"/>
                </a:lnTo>
                <a:lnTo>
                  <a:pt x="930190" y="812425"/>
                </a:lnTo>
                <a:lnTo>
                  <a:pt x="972137" y="819190"/>
                </a:lnTo>
                <a:lnTo>
                  <a:pt x="1000121" y="821296"/>
                </a:lnTo>
                <a:lnTo>
                  <a:pt x="1007129" y="821688"/>
                </a:lnTo>
                <a:lnTo>
                  <a:pt x="1014090" y="821982"/>
                </a:lnTo>
                <a:lnTo>
                  <a:pt x="1021091" y="822227"/>
                </a:lnTo>
                <a:lnTo>
                  <a:pt x="1028106" y="822472"/>
                </a:lnTo>
                <a:lnTo>
                  <a:pt x="1035107" y="822667"/>
                </a:lnTo>
                <a:lnTo>
                  <a:pt x="1042068" y="822815"/>
                </a:lnTo>
                <a:lnTo>
                  <a:pt x="1049075" y="822914"/>
                </a:lnTo>
                <a:lnTo>
                  <a:pt x="1056083" y="823059"/>
                </a:lnTo>
                <a:lnTo>
                  <a:pt x="1063044" y="823159"/>
                </a:lnTo>
                <a:lnTo>
                  <a:pt x="1070052" y="823207"/>
                </a:lnTo>
                <a:lnTo>
                  <a:pt x="1077060" y="823257"/>
                </a:lnTo>
                <a:lnTo>
                  <a:pt x="1084068" y="823354"/>
                </a:lnTo>
                <a:lnTo>
                  <a:pt x="1091029" y="823354"/>
                </a:lnTo>
                <a:lnTo>
                  <a:pt x="1098036" y="823404"/>
                </a:lnTo>
                <a:lnTo>
                  <a:pt x="1105044" y="823451"/>
                </a:lnTo>
                <a:lnTo>
                  <a:pt x="1111998" y="823451"/>
                </a:lnTo>
                <a:lnTo>
                  <a:pt x="1119013" y="823501"/>
                </a:lnTo>
                <a:lnTo>
                  <a:pt x="1139983" y="823501"/>
                </a:lnTo>
                <a:lnTo>
                  <a:pt x="1146991" y="823551"/>
                </a:lnTo>
                <a:lnTo>
                  <a:pt x="1391775" y="823551"/>
                </a:lnTo>
              </a:path>
            </a:pathLst>
          </a:custGeom>
          <a:noFill/>
          <a:ln cap="flat" cmpd="sng" w="9525">
            <a:solidFill>
              <a:srgbClr val="009F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82" name="Google Shape;182;p74"/>
          <p:cNvSpPr/>
          <p:nvPr/>
        </p:nvSpPr>
        <p:spPr>
          <a:xfrm>
            <a:off x="704998" y="930350"/>
            <a:ext cx="1391920" cy="823594"/>
          </a:xfrm>
          <a:custGeom>
            <a:rect b="b" l="l" r="r" t="t"/>
            <a:pathLst>
              <a:path extrusionOk="0" h="823594" w="1391920">
                <a:moveTo>
                  <a:pt x="0" y="823551"/>
                </a:moveTo>
                <a:lnTo>
                  <a:pt x="244786" y="823551"/>
                </a:lnTo>
                <a:lnTo>
                  <a:pt x="251793" y="823501"/>
                </a:lnTo>
                <a:lnTo>
                  <a:pt x="272769" y="823501"/>
                </a:lnTo>
                <a:lnTo>
                  <a:pt x="279776" y="823451"/>
                </a:lnTo>
                <a:lnTo>
                  <a:pt x="286735" y="823451"/>
                </a:lnTo>
                <a:lnTo>
                  <a:pt x="293742" y="823404"/>
                </a:lnTo>
                <a:lnTo>
                  <a:pt x="300752" y="823354"/>
                </a:lnTo>
                <a:lnTo>
                  <a:pt x="307711" y="823354"/>
                </a:lnTo>
                <a:lnTo>
                  <a:pt x="314718" y="823257"/>
                </a:lnTo>
                <a:lnTo>
                  <a:pt x="321725" y="823207"/>
                </a:lnTo>
                <a:lnTo>
                  <a:pt x="328734" y="823159"/>
                </a:lnTo>
                <a:lnTo>
                  <a:pt x="335691" y="823059"/>
                </a:lnTo>
                <a:lnTo>
                  <a:pt x="342699" y="822914"/>
                </a:lnTo>
                <a:lnTo>
                  <a:pt x="349707" y="822815"/>
                </a:lnTo>
                <a:lnTo>
                  <a:pt x="356668" y="822667"/>
                </a:lnTo>
                <a:lnTo>
                  <a:pt x="363676" y="822472"/>
                </a:lnTo>
                <a:lnTo>
                  <a:pt x="370684" y="822227"/>
                </a:lnTo>
                <a:lnTo>
                  <a:pt x="377692" y="821982"/>
                </a:lnTo>
                <a:lnTo>
                  <a:pt x="384652" y="821688"/>
                </a:lnTo>
                <a:lnTo>
                  <a:pt x="391660" y="821296"/>
                </a:lnTo>
                <a:lnTo>
                  <a:pt x="398668" y="820904"/>
                </a:lnTo>
                <a:lnTo>
                  <a:pt x="440615" y="816495"/>
                </a:lnTo>
                <a:lnTo>
                  <a:pt x="482561" y="806397"/>
                </a:lnTo>
                <a:lnTo>
                  <a:pt x="517553" y="790128"/>
                </a:lnTo>
                <a:lnTo>
                  <a:pt x="552498" y="762340"/>
                </a:lnTo>
                <a:lnTo>
                  <a:pt x="580476" y="728722"/>
                </a:lnTo>
                <a:lnTo>
                  <a:pt x="601453" y="695251"/>
                </a:lnTo>
                <a:lnTo>
                  <a:pt x="622476" y="653889"/>
                </a:lnTo>
                <a:lnTo>
                  <a:pt x="643453" y="604246"/>
                </a:lnTo>
                <a:lnTo>
                  <a:pt x="657421" y="566609"/>
                </a:lnTo>
                <a:lnTo>
                  <a:pt x="671437" y="525498"/>
                </a:lnTo>
                <a:lnTo>
                  <a:pt x="685399" y="481341"/>
                </a:lnTo>
                <a:lnTo>
                  <a:pt x="699368" y="434536"/>
                </a:lnTo>
                <a:lnTo>
                  <a:pt x="713384" y="385778"/>
                </a:lnTo>
                <a:lnTo>
                  <a:pt x="727352" y="335887"/>
                </a:lnTo>
                <a:lnTo>
                  <a:pt x="734360" y="310746"/>
                </a:lnTo>
                <a:lnTo>
                  <a:pt x="741368" y="285753"/>
                </a:lnTo>
                <a:lnTo>
                  <a:pt x="755337" y="236408"/>
                </a:lnTo>
                <a:lnTo>
                  <a:pt x="769299" y="189017"/>
                </a:lnTo>
                <a:lnTo>
                  <a:pt x="783314" y="144665"/>
                </a:lnTo>
                <a:lnTo>
                  <a:pt x="797283" y="104532"/>
                </a:lnTo>
                <a:lnTo>
                  <a:pt x="818259" y="54493"/>
                </a:lnTo>
                <a:lnTo>
                  <a:pt x="839283" y="19500"/>
                </a:lnTo>
                <a:lnTo>
                  <a:pt x="867214" y="0"/>
                </a:lnTo>
                <a:lnTo>
                  <a:pt x="874222" y="242"/>
                </a:lnTo>
                <a:lnTo>
                  <a:pt x="909214" y="32101"/>
                </a:lnTo>
                <a:lnTo>
                  <a:pt x="930190" y="73657"/>
                </a:lnTo>
                <a:lnTo>
                  <a:pt x="944152" y="109235"/>
                </a:lnTo>
                <a:lnTo>
                  <a:pt x="958168" y="150009"/>
                </a:lnTo>
                <a:lnTo>
                  <a:pt x="972137" y="194799"/>
                </a:lnTo>
                <a:lnTo>
                  <a:pt x="986153" y="242486"/>
                </a:lnTo>
                <a:lnTo>
                  <a:pt x="1000121" y="291980"/>
                </a:lnTo>
                <a:lnTo>
                  <a:pt x="1014090" y="342160"/>
                </a:lnTo>
                <a:lnTo>
                  <a:pt x="1021091" y="367153"/>
                </a:lnTo>
                <a:lnTo>
                  <a:pt x="1035107" y="416451"/>
                </a:lnTo>
                <a:lnTo>
                  <a:pt x="1049075" y="464044"/>
                </a:lnTo>
                <a:lnTo>
                  <a:pt x="1063044" y="509272"/>
                </a:lnTo>
                <a:lnTo>
                  <a:pt x="1077060" y="551568"/>
                </a:lnTo>
                <a:lnTo>
                  <a:pt x="1091029" y="590575"/>
                </a:lnTo>
                <a:lnTo>
                  <a:pt x="1111998" y="642276"/>
                </a:lnTo>
                <a:lnTo>
                  <a:pt x="1133022" y="685696"/>
                </a:lnTo>
                <a:lnTo>
                  <a:pt x="1153999" y="721028"/>
                </a:lnTo>
                <a:lnTo>
                  <a:pt x="1181983" y="756902"/>
                </a:lnTo>
                <a:lnTo>
                  <a:pt x="1216921" y="786795"/>
                </a:lnTo>
                <a:lnTo>
                  <a:pt x="1251914" y="804537"/>
                </a:lnTo>
                <a:lnTo>
                  <a:pt x="1293860" y="815610"/>
                </a:lnTo>
                <a:lnTo>
                  <a:pt x="1335813" y="820511"/>
                </a:lnTo>
                <a:lnTo>
                  <a:pt x="1377813" y="822522"/>
                </a:lnTo>
                <a:lnTo>
                  <a:pt x="1384767" y="822667"/>
                </a:lnTo>
                <a:lnTo>
                  <a:pt x="1391775" y="822815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83" name="Google Shape;183;p74"/>
          <p:cNvSpPr/>
          <p:nvPr/>
        </p:nvSpPr>
        <p:spPr>
          <a:xfrm>
            <a:off x="1400889" y="680222"/>
            <a:ext cx="0" cy="1115060"/>
          </a:xfrm>
          <a:custGeom>
            <a:rect b="b" l="l" r="r" t="t"/>
            <a:pathLst>
              <a:path extrusionOk="0" h="1115060" w="120000">
                <a:moveTo>
                  <a:pt x="0" y="1114991"/>
                </a:moveTo>
                <a:lnTo>
                  <a:pt x="0" y="0"/>
                </a:lnTo>
              </a:path>
            </a:pathLst>
          </a:custGeom>
          <a:noFill/>
          <a:ln cap="flat" cmpd="sng" w="11025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84" name="Google Shape;184;p74"/>
          <p:cNvSpPr/>
          <p:nvPr/>
        </p:nvSpPr>
        <p:spPr>
          <a:xfrm>
            <a:off x="2722000" y="1795214"/>
            <a:ext cx="1362075" cy="0"/>
          </a:xfrm>
          <a:custGeom>
            <a:rect b="b" l="l" r="r" t="t"/>
            <a:pathLst>
              <a:path extrusionOk="0" h="120000" w="1362075">
                <a:moveTo>
                  <a:pt x="0" y="0"/>
                </a:moveTo>
                <a:lnTo>
                  <a:pt x="1361783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85" name="Google Shape;185;p74"/>
          <p:cNvSpPr/>
          <p:nvPr/>
        </p:nvSpPr>
        <p:spPr>
          <a:xfrm>
            <a:off x="2722000" y="1795214"/>
            <a:ext cx="0" cy="35560"/>
          </a:xfrm>
          <a:custGeom>
            <a:rect b="b" l="l" r="r" t="t"/>
            <a:pathLst>
              <a:path extrusionOk="0" h="35560" w="120000">
                <a:moveTo>
                  <a:pt x="0" y="0"/>
                </a:moveTo>
                <a:lnTo>
                  <a:pt x="0" y="35284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86" name="Google Shape;186;p74"/>
          <p:cNvSpPr/>
          <p:nvPr/>
        </p:nvSpPr>
        <p:spPr>
          <a:xfrm>
            <a:off x="2916503" y="1795214"/>
            <a:ext cx="0" cy="35560"/>
          </a:xfrm>
          <a:custGeom>
            <a:rect b="b" l="l" r="r" t="t"/>
            <a:pathLst>
              <a:path extrusionOk="0" h="35560" w="120000">
                <a:moveTo>
                  <a:pt x="0" y="0"/>
                </a:moveTo>
                <a:lnTo>
                  <a:pt x="0" y="35284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87" name="Google Shape;187;p74"/>
          <p:cNvSpPr/>
          <p:nvPr/>
        </p:nvSpPr>
        <p:spPr>
          <a:xfrm>
            <a:off x="3111060" y="1795214"/>
            <a:ext cx="0" cy="35560"/>
          </a:xfrm>
          <a:custGeom>
            <a:rect b="b" l="l" r="r" t="t"/>
            <a:pathLst>
              <a:path extrusionOk="0" h="35560" w="120000">
                <a:moveTo>
                  <a:pt x="0" y="0"/>
                </a:moveTo>
                <a:lnTo>
                  <a:pt x="0" y="35284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88" name="Google Shape;188;p74"/>
          <p:cNvSpPr/>
          <p:nvPr/>
        </p:nvSpPr>
        <p:spPr>
          <a:xfrm>
            <a:off x="3305616" y="1795214"/>
            <a:ext cx="0" cy="35560"/>
          </a:xfrm>
          <a:custGeom>
            <a:rect b="b" l="l" r="r" t="t"/>
            <a:pathLst>
              <a:path extrusionOk="0" h="35560" w="120000">
                <a:moveTo>
                  <a:pt x="0" y="0"/>
                </a:moveTo>
                <a:lnTo>
                  <a:pt x="0" y="35284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89" name="Google Shape;189;p74"/>
          <p:cNvSpPr/>
          <p:nvPr/>
        </p:nvSpPr>
        <p:spPr>
          <a:xfrm>
            <a:off x="3500166" y="1795214"/>
            <a:ext cx="0" cy="35560"/>
          </a:xfrm>
          <a:custGeom>
            <a:rect b="b" l="l" r="r" t="t"/>
            <a:pathLst>
              <a:path extrusionOk="0" h="35560" w="120000">
                <a:moveTo>
                  <a:pt x="0" y="0"/>
                </a:moveTo>
                <a:lnTo>
                  <a:pt x="0" y="35284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90" name="Google Shape;190;p74"/>
          <p:cNvSpPr/>
          <p:nvPr/>
        </p:nvSpPr>
        <p:spPr>
          <a:xfrm>
            <a:off x="3694723" y="1795214"/>
            <a:ext cx="0" cy="35560"/>
          </a:xfrm>
          <a:custGeom>
            <a:rect b="b" l="l" r="r" t="t"/>
            <a:pathLst>
              <a:path extrusionOk="0" h="35560" w="120000">
                <a:moveTo>
                  <a:pt x="0" y="0"/>
                </a:moveTo>
                <a:lnTo>
                  <a:pt x="0" y="35284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91" name="Google Shape;191;p74"/>
          <p:cNvSpPr/>
          <p:nvPr/>
        </p:nvSpPr>
        <p:spPr>
          <a:xfrm>
            <a:off x="3889233" y="1795214"/>
            <a:ext cx="0" cy="35560"/>
          </a:xfrm>
          <a:custGeom>
            <a:rect b="b" l="l" r="r" t="t"/>
            <a:pathLst>
              <a:path extrusionOk="0" h="35560" w="120000">
                <a:moveTo>
                  <a:pt x="0" y="0"/>
                </a:moveTo>
                <a:lnTo>
                  <a:pt x="0" y="35284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92" name="Google Shape;192;p74"/>
          <p:cNvSpPr/>
          <p:nvPr/>
        </p:nvSpPr>
        <p:spPr>
          <a:xfrm>
            <a:off x="4083783" y="1795214"/>
            <a:ext cx="0" cy="35560"/>
          </a:xfrm>
          <a:custGeom>
            <a:rect b="b" l="l" r="r" t="t"/>
            <a:pathLst>
              <a:path extrusionOk="0" h="35560" w="120000">
                <a:moveTo>
                  <a:pt x="0" y="0"/>
                </a:moveTo>
                <a:lnTo>
                  <a:pt x="0" y="35284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93" name="Google Shape;193;p74"/>
          <p:cNvSpPr txBox="1"/>
          <p:nvPr/>
        </p:nvSpPr>
        <p:spPr>
          <a:xfrm>
            <a:off x="2675783" y="1850730"/>
            <a:ext cx="659130" cy="833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−3	−2	−1	0</a:t>
            </a:r>
            <a:endParaRPr sz="4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94" name="Google Shape;194;p74"/>
          <p:cNvSpPr txBox="1"/>
          <p:nvPr/>
        </p:nvSpPr>
        <p:spPr>
          <a:xfrm>
            <a:off x="3471123" y="1850730"/>
            <a:ext cx="58419" cy="833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</a:t>
            </a:r>
            <a:endParaRPr sz="4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95" name="Google Shape;195;p74"/>
          <p:cNvSpPr txBox="1"/>
          <p:nvPr/>
        </p:nvSpPr>
        <p:spPr>
          <a:xfrm>
            <a:off x="3665678" y="1850730"/>
            <a:ext cx="58419" cy="833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</a:t>
            </a:r>
            <a:endParaRPr sz="4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96" name="Google Shape;196;p74"/>
          <p:cNvSpPr txBox="1"/>
          <p:nvPr/>
        </p:nvSpPr>
        <p:spPr>
          <a:xfrm>
            <a:off x="3860185" y="1850730"/>
            <a:ext cx="58419" cy="833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3</a:t>
            </a:r>
            <a:endParaRPr sz="4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97" name="Google Shape;197;p74"/>
          <p:cNvSpPr txBox="1"/>
          <p:nvPr/>
        </p:nvSpPr>
        <p:spPr>
          <a:xfrm>
            <a:off x="4054740" y="1850730"/>
            <a:ext cx="58419" cy="833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4</a:t>
            </a:r>
            <a:endParaRPr sz="4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98" name="Google Shape;198;p74"/>
          <p:cNvSpPr/>
          <p:nvPr/>
        </p:nvSpPr>
        <p:spPr>
          <a:xfrm>
            <a:off x="2589975" y="721535"/>
            <a:ext cx="0" cy="1032510"/>
          </a:xfrm>
          <a:custGeom>
            <a:rect b="b" l="l" r="r" t="t"/>
            <a:pathLst>
              <a:path extrusionOk="0" h="1032510" w="120000">
                <a:moveTo>
                  <a:pt x="0" y="1032366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99" name="Google Shape;199;p74"/>
          <p:cNvSpPr/>
          <p:nvPr/>
        </p:nvSpPr>
        <p:spPr>
          <a:xfrm>
            <a:off x="2554693" y="1753902"/>
            <a:ext cx="35560" cy="0"/>
          </a:xfrm>
          <a:custGeom>
            <a:rect b="b" l="l" r="r" t="t"/>
            <a:pathLst>
              <a:path extrusionOk="0" h="120000" w="35560">
                <a:moveTo>
                  <a:pt x="35282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00" name="Google Shape;200;p74"/>
          <p:cNvSpPr/>
          <p:nvPr/>
        </p:nvSpPr>
        <p:spPr>
          <a:xfrm>
            <a:off x="2554693" y="1547437"/>
            <a:ext cx="35560" cy="0"/>
          </a:xfrm>
          <a:custGeom>
            <a:rect b="b" l="l" r="r" t="t"/>
            <a:pathLst>
              <a:path extrusionOk="0" h="120000" w="35560">
                <a:moveTo>
                  <a:pt x="35282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01" name="Google Shape;201;p74"/>
          <p:cNvSpPr/>
          <p:nvPr/>
        </p:nvSpPr>
        <p:spPr>
          <a:xfrm>
            <a:off x="2554693" y="1340973"/>
            <a:ext cx="35560" cy="0"/>
          </a:xfrm>
          <a:custGeom>
            <a:rect b="b" l="l" r="r" t="t"/>
            <a:pathLst>
              <a:path extrusionOk="0" h="120000" w="35560">
                <a:moveTo>
                  <a:pt x="35282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02" name="Google Shape;202;p74"/>
          <p:cNvSpPr/>
          <p:nvPr/>
        </p:nvSpPr>
        <p:spPr>
          <a:xfrm>
            <a:off x="2554693" y="1134462"/>
            <a:ext cx="35560" cy="0"/>
          </a:xfrm>
          <a:custGeom>
            <a:rect b="b" l="l" r="r" t="t"/>
            <a:pathLst>
              <a:path extrusionOk="0" h="120000" w="35560">
                <a:moveTo>
                  <a:pt x="35282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03" name="Google Shape;203;p74"/>
          <p:cNvSpPr/>
          <p:nvPr/>
        </p:nvSpPr>
        <p:spPr>
          <a:xfrm>
            <a:off x="2554693" y="927998"/>
            <a:ext cx="35560" cy="0"/>
          </a:xfrm>
          <a:custGeom>
            <a:rect b="b" l="l" r="r" t="t"/>
            <a:pathLst>
              <a:path extrusionOk="0" h="120000" w="35560">
                <a:moveTo>
                  <a:pt x="35282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04" name="Google Shape;204;p74"/>
          <p:cNvSpPr/>
          <p:nvPr/>
        </p:nvSpPr>
        <p:spPr>
          <a:xfrm>
            <a:off x="2554693" y="721535"/>
            <a:ext cx="35560" cy="0"/>
          </a:xfrm>
          <a:custGeom>
            <a:rect b="b" l="l" r="r" t="t"/>
            <a:pathLst>
              <a:path extrusionOk="0" h="120000" w="35560">
                <a:moveTo>
                  <a:pt x="35282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05" name="Google Shape;205;p74"/>
          <p:cNvSpPr txBox="1"/>
          <p:nvPr/>
        </p:nvSpPr>
        <p:spPr>
          <a:xfrm rot="-5400000">
            <a:off x="2441049" y="1719438"/>
            <a:ext cx="58419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0</a:t>
            </a:r>
            <a:endParaRPr sz="4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06" name="Google Shape;206;p74"/>
          <p:cNvSpPr txBox="1"/>
          <p:nvPr/>
        </p:nvSpPr>
        <p:spPr>
          <a:xfrm rot="-5400000">
            <a:off x="2441049" y="1512973"/>
            <a:ext cx="58419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</a:t>
            </a:r>
            <a:endParaRPr sz="4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07" name="Google Shape;207;p74"/>
          <p:cNvSpPr txBox="1"/>
          <p:nvPr/>
        </p:nvSpPr>
        <p:spPr>
          <a:xfrm rot="-5400000">
            <a:off x="2441049" y="1306511"/>
            <a:ext cx="58419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</a:t>
            </a:r>
            <a:endParaRPr sz="4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08" name="Google Shape;208;p74"/>
          <p:cNvSpPr txBox="1"/>
          <p:nvPr/>
        </p:nvSpPr>
        <p:spPr>
          <a:xfrm rot="-5400000">
            <a:off x="2441049" y="1099998"/>
            <a:ext cx="58419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3</a:t>
            </a:r>
            <a:endParaRPr sz="4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09" name="Google Shape;209;p74"/>
          <p:cNvSpPr txBox="1"/>
          <p:nvPr/>
        </p:nvSpPr>
        <p:spPr>
          <a:xfrm rot="-5400000">
            <a:off x="2441049" y="893532"/>
            <a:ext cx="58419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4</a:t>
            </a:r>
            <a:endParaRPr sz="4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10" name="Google Shape;210;p74"/>
          <p:cNvSpPr txBox="1"/>
          <p:nvPr/>
        </p:nvSpPr>
        <p:spPr>
          <a:xfrm rot="-5400000">
            <a:off x="2441049" y="687070"/>
            <a:ext cx="58419" cy="69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5</a:t>
            </a:r>
            <a:endParaRPr sz="45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11" name="Google Shape;211;p74"/>
          <p:cNvSpPr/>
          <p:nvPr/>
        </p:nvSpPr>
        <p:spPr>
          <a:xfrm>
            <a:off x="2624725" y="1340924"/>
            <a:ext cx="97790" cy="413384"/>
          </a:xfrm>
          <a:custGeom>
            <a:rect b="b" l="l" r="r" t="t"/>
            <a:pathLst>
              <a:path extrusionOk="0" h="413385" w="97789">
                <a:moveTo>
                  <a:pt x="0" y="412977"/>
                </a:moveTo>
                <a:lnTo>
                  <a:pt x="97277" y="412977"/>
                </a:lnTo>
                <a:lnTo>
                  <a:pt x="97277" y="0"/>
                </a:lnTo>
                <a:lnTo>
                  <a:pt x="0" y="0"/>
                </a:lnTo>
                <a:lnTo>
                  <a:pt x="0" y="412977"/>
                </a:lnTo>
                <a:close/>
              </a:path>
            </a:pathLst>
          </a:custGeom>
          <a:solidFill>
            <a:srgbClr val="009F8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12" name="Google Shape;212;p74"/>
          <p:cNvSpPr/>
          <p:nvPr/>
        </p:nvSpPr>
        <p:spPr>
          <a:xfrm>
            <a:off x="2722000" y="1134462"/>
            <a:ext cx="97790" cy="619760"/>
          </a:xfrm>
          <a:custGeom>
            <a:rect b="b" l="l" r="r" t="t"/>
            <a:pathLst>
              <a:path extrusionOk="0" h="619760" w="97789">
                <a:moveTo>
                  <a:pt x="0" y="619439"/>
                </a:moveTo>
                <a:lnTo>
                  <a:pt x="97277" y="619439"/>
                </a:lnTo>
                <a:lnTo>
                  <a:pt x="97277" y="0"/>
                </a:lnTo>
                <a:lnTo>
                  <a:pt x="0" y="0"/>
                </a:lnTo>
                <a:lnTo>
                  <a:pt x="0" y="619439"/>
                </a:lnTo>
                <a:close/>
              </a:path>
            </a:pathLst>
          </a:custGeom>
          <a:solidFill>
            <a:srgbClr val="009F8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13" name="Google Shape;213;p74"/>
          <p:cNvSpPr/>
          <p:nvPr/>
        </p:nvSpPr>
        <p:spPr>
          <a:xfrm>
            <a:off x="2819275" y="1340924"/>
            <a:ext cx="97790" cy="413384"/>
          </a:xfrm>
          <a:custGeom>
            <a:rect b="b" l="l" r="r" t="t"/>
            <a:pathLst>
              <a:path extrusionOk="0" h="413385" w="97789">
                <a:moveTo>
                  <a:pt x="0" y="412977"/>
                </a:moveTo>
                <a:lnTo>
                  <a:pt x="97277" y="412977"/>
                </a:lnTo>
                <a:lnTo>
                  <a:pt x="97277" y="0"/>
                </a:lnTo>
                <a:lnTo>
                  <a:pt x="0" y="0"/>
                </a:lnTo>
                <a:lnTo>
                  <a:pt x="0" y="412977"/>
                </a:lnTo>
                <a:close/>
              </a:path>
            </a:pathLst>
          </a:custGeom>
          <a:solidFill>
            <a:srgbClr val="009F8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14" name="Google Shape;214;p74"/>
          <p:cNvSpPr/>
          <p:nvPr/>
        </p:nvSpPr>
        <p:spPr>
          <a:xfrm>
            <a:off x="2916503" y="721483"/>
            <a:ext cx="97790" cy="1032510"/>
          </a:xfrm>
          <a:custGeom>
            <a:rect b="b" l="l" r="r" t="t"/>
            <a:pathLst>
              <a:path extrusionOk="0" h="1032510" w="97789">
                <a:moveTo>
                  <a:pt x="0" y="1032418"/>
                </a:moveTo>
                <a:lnTo>
                  <a:pt x="97277" y="1032418"/>
                </a:lnTo>
                <a:lnTo>
                  <a:pt x="97277" y="0"/>
                </a:lnTo>
                <a:lnTo>
                  <a:pt x="0" y="0"/>
                </a:lnTo>
                <a:lnTo>
                  <a:pt x="0" y="1032418"/>
                </a:lnTo>
                <a:close/>
              </a:path>
            </a:pathLst>
          </a:custGeom>
          <a:solidFill>
            <a:srgbClr val="009F8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15" name="Google Shape;215;p74"/>
          <p:cNvSpPr/>
          <p:nvPr/>
        </p:nvSpPr>
        <p:spPr>
          <a:xfrm>
            <a:off x="3013785" y="1134462"/>
            <a:ext cx="97790" cy="619760"/>
          </a:xfrm>
          <a:custGeom>
            <a:rect b="b" l="l" r="r" t="t"/>
            <a:pathLst>
              <a:path extrusionOk="0" h="619760" w="97789">
                <a:moveTo>
                  <a:pt x="0" y="619439"/>
                </a:moveTo>
                <a:lnTo>
                  <a:pt x="97277" y="619439"/>
                </a:lnTo>
                <a:lnTo>
                  <a:pt x="97277" y="0"/>
                </a:lnTo>
                <a:lnTo>
                  <a:pt x="0" y="0"/>
                </a:lnTo>
                <a:lnTo>
                  <a:pt x="0" y="619439"/>
                </a:lnTo>
                <a:close/>
              </a:path>
            </a:pathLst>
          </a:custGeom>
          <a:solidFill>
            <a:srgbClr val="009F8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16" name="Google Shape;216;p74"/>
          <p:cNvSpPr/>
          <p:nvPr/>
        </p:nvSpPr>
        <p:spPr>
          <a:xfrm>
            <a:off x="3111060" y="1340924"/>
            <a:ext cx="97790" cy="413384"/>
          </a:xfrm>
          <a:custGeom>
            <a:rect b="b" l="l" r="r" t="t"/>
            <a:pathLst>
              <a:path extrusionOk="0" h="413385" w="97789">
                <a:moveTo>
                  <a:pt x="0" y="412977"/>
                </a:moveTo>
                <a:lnTo>
                  <a:pt x="97277" y="412977"/>
                </a:lnTo>
                <a:lnTo>
                  <a:pt x="97277" y="0"/>
                </a:lnTo>
                <a:lnTo>
                  <a:pt x="0" y="0"/>
                </a:lnTo>
                <a:lnTo>
                  <a:pt x="0" y="412977"/>
                </a:lnTo>
                <a:close/>
              </a:path>
            </a:pathLst>
          </a:custGeom>
          <a:solidFill>
            <a:srgbClr val="009F8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17" name="Google Shape;217;p74"/>
          <p:cNvSpPr/>
          <p:nvPr/>
        </p:nvSpPr>
        <p:spPr>
          <a:xfrm>
            <a:off x="3208335" y="1547437"/>
            <a:ext cx="97790" cy="207010"/>
          </a:xfrm>
          <a:custGeom>
            <a:rect b="b" l="l" r="r" t="t"/>
            <a:pathLst>
              <a:path extrusionOk="0" h="207010" w="97789">
                <a:moveTo>
                  <a:pt x="0" y="206464"/>
                </a:moveTo>
                <a:lnTo>
                  <a:pt x="97277" y="206464"/>
                </a:lnTo>
                <a:lnTo>
                  <a:pt x="97277" y="0"/>
                </a:lnTo>
                <a:lnTo>
                  <a:pt x="0" y="0"/>
                </a:lnTo>
                <a:lnTo>
                  <a:pt x="0" y="206464"/>
                </a:lnTo>
                <a:close/>
              </a:path>
            </a:pathLst>
          </a:custGeom>
          <a:solidFill>
            <a:srgbClr val="009F8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18" name="Google Shape;218;p74"/>
          <p:cNvSpPr/>
          <p:nvPr/>
        </p:nvSpPr>
        <p:spPr>
          <a:xfrm>
            <a:off x="3305616" y="1547437"/>
            <a:ext cx="97790" cy="207010"/>
          </a:xfrm>
          <a:custGeom>
            <a:rect b="b" l="l" r="r" t="t"/>
            <a:pathLst>
              <a:path extrusionOk="0" h="207010" w="97789">
                <a:moveTo>
                  <a:pt x="0" y="206464"/>
                </a:moveTo>
                <a:lnTo>
                  <a:pt x="97277" y="206464"/>
                </a:lnTo>
                <a:lnTo>
                  <a:pt x="97277" y="0"/>
                </a:lnTo>
                <a:lnTo>
                  <a:pt x="0" y="0"/>
                </a:lnTo>
                <a:lnTo>
                  <a:pt x="0" y="206464"/>
                </a:lnTo>
                <a:close/>
              </a:path>
            </a:pathLst>
          </a:custGeom>
          <a:solidFill>
            <a:srgbClr val="009F8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19" name="Google Shape;219;p74"/>
          <p:cNvSpPr/>
          <p:nvPr/>
        </p:nvSpPr>
        <p:spPr>
          <a:xfrm>
            <a:off x="3402891" y="1547437"/>
            <a:ext cx="97790" cy="207010"/>
          </a:xfrm>
          <a:custGeom>
            <a:rect b="b" l="l" r="r" t="t"/>
            <a:pathLst>
              <a:path extrusionOk="0" h="207010" w="97789">
                <a:moveTo>
                  <a:pt x="0" y="206464"/>
                </a:moveTo>
                <a:lnTo>
                  <a:pt x="97277" y="206464"/>
                </a:lnTo>
                <a:lnTo>
                  <a:pt x="97277" y="0"/>
                </a:lnTo>
                <a:lnTo>
                  <a:pt x="0" y="0"/>
                </a:lnTo>
                <a:lnTo>
                  <a:pt x="0" y="206464"/>
                </a:lnTo>
                <a:close/>
              </a:path>
            </a:pathLst>
          </a:custGeom>
          <a:solidFill>
            <a:srgbClr val="009F8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0" name="Google Shape;220;p74"/>
          <p:cNvSpPr/>
          <p:nvPr/>
        </p:nvSpPr>
        <p:spPr>
          <a:xfrm>
            <a:off x="2916503" y="1547437"/>
            <a:ext cx="13970" cy="13970"/>
          </a:xfrm>
          <a:custGeom>
            <a:rect b="b" l="l" r="r" t="t"/>
            <a:pathLst>
              <a:path extrusionOk="0" h="13969" w="13969">
                <a:moveTo>
                  <a:pt x="0" y="13379"/>
                </a:moveTo>
                <a:lnTo>
                  <a:pt x="13429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1" name="Google Shape;221;p74"/>
          <p:cNvSpPr/>
          <p:nvPr/>
        </p:nvSpPr>
        <p:spPr>
          <a:xfrm>
            <a:off x="2916503" y="1547437"/>
            <a:ext cx="30480" cy="30480"/>
          </a:xfrm>
          <a:custGeom>
            <a:rect b="b" l="l" r="r" t="t"/>
            <a:pathLst>
              <a:path extrusionOk="0" h="30480" w="30480">
                <a:moveTo>
                  <a:pt x="0" y="30040"/>
                </a:moveTo>
                <a:lnTo>
                  <a:pt x="30046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2" name="Google Shape;222;p74"/>
          <p:cNvSpPr/>
          <p:nvPr/>
        </p:nvSpPr>
        <p:spPr>
          <a:xfrm>
            <a:off x="2916503" y="1547437"/>
            <a:ext cx="46990" cy="46990"/>
          </a:xfrm>
          <a:custGeom>
            <a:rect b="b" l="l" r="r" t="t"/>
            <a:pathLst>
              <a:path extrusionOk="0" h="46990" w="46989">
                <a:moveTo>
                  <a:pt x="0" y="46655"/>
                </a:moveTo>
                <a:lnTo>
                  <a:pt x="46703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3" name="Google Shape;223;p74"/>
          <p:cNvSpPr/>
          <p:nvPr/>
        </p:nvSpPr>
        <p:spPr>
          <a:xfrm>
            <a:off x="2916503" y="1547437"/>
            <a:ext cx="63500" cy="63500"/>
          </a:xfrm>
          <a:custGeom>
            <a:rect b="b" l="l" r="r" t="t"/>
            <a:pathLst>
              <a:path extrusionOk="0" h="63500" w="63500">
                <a:moveTo>
                  <a:pt x="0" y="63317"/>
                </a:moveTo>
                <a:lnTo>
                  <a:pt x="63320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4" name="Google Shape;224;p74"/>
          <p:cNvSpPr/>
          <p:nvPr/>
        </p:nvSpPr>
        <p:spPr>
          <a:xfrm>
            <a:off x="2916503" y="1547437"/>
            <a:ext cx="80010" cy="80010"/>
          </a:xfrm>
          <a:custGeom>
            <a:rect b="b" l="l" r="r" t="t"/>
            <a:pathLst>
              <a:path extrusionOk="0" h="80010" w="80010">
                <a:moveTo>
                  <a:pt x="0" y="79928"/>
                </a:moveTo>
                <a:lnTo>
                  <a:pt x="79984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5" name="Google Shape;225;p74"/>
          <p:cNvSpPr/>
          <p:nvPr/>
        </p:nvSpPr>
        <p:spPr>
          <a:xfrm>
            <a:off x="2916503" y="1547437"/>
            <a:ext cx="97155" cy="97155"/>
          </a:xfrm>
          <a:custGeom>
            <a:rect b="b" l="l" r="r" t="t"/>
            <a:pathLst>
              <a:path extrusionOk="0" h="97155" w="97155">
                <a:moveTo>
                  <a:pt x="0" y="96593"/>
                </a:moveTo>
                <a:lnTo>
                  <a:pt x="96594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6" name="Google Shape;226;p74"/>
          <p:cNvSpPr/>
          <p:nvPr/>
        </p:nvSpPr>
        <p:spPr>
          <a:xfrm>
            <a:off x="2916503" y="1563364"/>
            <a:ext cx="97790" cy="97790"/>
          </a:xfrm>
          <a:custGeom>
            <a:rect b="b" l="l" r="r" t="t"/>
            <a:pathLst>
              <a:path extrusionOk="0" h="97789" w="97789">
                <a:moveTo>
                  <a:pt x="0" y="97277"/>
                </a:moveTo>
                <a:lnTo>
                  <a:pt x="97281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7" name="Google Shape;227;p74"/>
          <p:cNvSpPr/>
          <p:nvPr/>
        </p:nvSpPr>
        <p:spPr>
          <a:xfrm>
            <a:off x="2916503" y="1579978"/>
            <a:ext cx="97790" cy="97790"/>
          </a:xfrm>
          <a:custGeom>
            <a:rect b="b" l="l" r="r" t="t"/>
            <a:pathLst>
              <a:path extrusionOk="0" h="97789" w="97789">
                <a:moveTo>
                  <a:pt x="0" y="97277"/>
                </a:moveTo>
                <a:lnTo>
                  <a:pt x="97281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8" name="Google Shape;228;p74"/>
          <p:cNvSpPr/>
          <p:nvPr/>
        </p:nvSpPr>
        <p:spPr>
          <a:xfrm>
            <a:off x="2916503" y="1596640"/>
            <a:ext cx="97790" cy="97790"/>
          </a:xfrm>
          <a:custGeom>
            <a:rect b="b" l="l" r="r" t="t"/>
            <a:pathLst>
              <a:path extrusionOk="0" h="97789" w="97789">
                <a:moveTo>
                  <a:pt x="0" y="97277"/>
                </a:moveTo>
                <a:lnTo>
                  <a:pt x="97281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9" name="Google Shape;229;p74"/>
          <p:cNvSpPr/>
          <p:nvPr/>
        </p:nvSpPr>
        <p:spPr>
          <a:xfrm>
            <a:off x="2916503" y="1613252"/>
            <a:ext cx="97790" cy="97790"/>
          </a:xfrm>
          <a:custGeom>
            <a:rect b="b" l="l" r="r" t="t"/>
            <a:pathLst>
              <a:path extrusionOk="0" h="97789" w="97789">
                <a:moveTo>
                  <a:pt x="0" y="97277"/>
                </a:moveTo>
                <a:lnTo>
                  <a:pt x="97281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30" name="Google Shape;230;p74"/>
          <p:cNvSpPr/>
          <p:nvPr/>
        </p:nvSpPr>
        <p:spPr>
          <a:xfrm>
            <a:off x="2916503" y="1629916"/>
            <a:ext cx="97790" cy="97790"/>
          </a:xfrm>
          <a:custGeom>
            <a:rect b="b" l="l" r="r" t="t"/>
            <a:pathLst>
              <a:path extrusionOk="0" h="97789" w="97789">
                <a:moveTo>
                  <a:pt x="0" y="97277"/>
                </a:moveTo>
                <a:lnTo>
                  <a:pt x="97281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31" name="Google Shape;231;p74"/>
          <p:cNvSpPr/>
          <p:nvPr/>
        </p:nvSpPr>
        <p:spPr>
          <a:xfrm>
            <a:off x="2916503" y="1646528"/>
            <a:ext cx="97790" cy="97790"/>
          </a:xfrm>
          <a:custGeom>
            <a:rect b="b" l="l" r="r" t="t"/>
            <a:pathLst>
              <a:path extrusionOk="0" h="97789" w="97789">
                <a:moveTo>
                  <a:pt x="0" y="97277"/>
                </a:moveTo>
                <a:lnTo>
                  <a:pt x="97281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32" name="Google Shape;232;p74"/>
          <p:cNvSpPr/>
          <p:nvPr/>
        </p:nvSpPr>
        <p:spPr>
          <a:xfrm>
            <a:off x="2923073" y="1663189"/>
            <a:ext cx="90805" cy="90805"/>
          </a:xfrm>
          <a:custGeom>
            <a:rect b="b" l="l" r="r" t="t"/>
            <a:pathLst>
              <a:path extrusionOk="0" h="90805" w="90805">
                <a:moveTo>
                  <a:pt x="0" y="90712"/>
                </a:moveTo>
                <a:lnTo>
                  <a:pt x="90711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33" name="Google Shape;233;p74"/>
          <p:cNvSpPr/>
          <p:nvPr/>
        </p:nvSpPr>
        <p:spPr>
          <a:xfrm>
            <a:off x="2939683" y="1679803"/>
            <a:ext cx="74295" cy="74295"/>
          </a:xfrm>
          <a:custGeom>
            <a:rect b="b" l="l" r="r" t="t"/>
            <a:pathLst>
              <a:path extrusionOk="0" h="74294" w="74294">
                <a:moveTo>
                  <a:pt x="0" y="74098"/>
                </a:moveTo>
                <a:lnTo>
                  <a:pt x="74101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34" name="Google Shape;234;p74"/>
          <p:cNvSpPr/>
          <p:nvPr/>
        </p:nvSpPr>
        <p:spPr>
          <a:xfrm>
            <a:off x="2956299" y="1696415"/>
            <a:ext cx="57785" cy="57785"/>
          </a:xfrm>
          <a:custGeom>
            <a:rect b="b" l="l" r="r" t="t"/>
            <a:pathLst>
              <a:path extrusionOk="0" h="57785" w="57785">
                <a:moveTo>
                  <a:pt x="0" y="57486"/>
                </a:moveTo>
                <a:lnTo>
                  <a:pt x="57484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35" name="Google Shape;235;p74"/>
          <p:cNvSpPr/>
          <p:nvPr/>
        </p:nvSpPr>
        <p:spPr>
          <a:xfrm>
            <a:off x="2972964" y="1713079"/>
            <a:ext cx="41275" cy="41275"/>
          </a:xfrm>
          <a:custGeom>
            <a:rect b="b" l="l" r="r" t="t"/>
            <a:pathLst>
              <a:path extrusionOk="0" h="41275" w="41275">
                <a:moveTo>
                  <a:pt x="0" y="40822"/>
                </a:moveTo>
                <a:lnTo>
                  <a:pt x="40821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36" name="Google Shape;236;p74"/>
          <p:cNvSpPr/>
          <p:nvPr/>
        </p:nvSpPr>
        <p:spPr>
          <a:xfrm>
            <a:off x="2989574" y="1729691"/>
            <a:ext cx="24765" cy="24765"/>
          </a:xfrm>
          <a:custGeom>
            <a:rect b="b" l="l" r="r" t="t"/>
            <a:pathLst>
              <a:path extrusionOk="0" h="24764" w="24764">
                <a:moveTo>
                  <a:pt x="0" y="24210"/>
                </a:moveTo>
                <a:lnTo>
                  <a:pt x="24210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37" name="Google Shape;237;p74"/>
          <p:cNvSpPr/>
          <p:nvPr/>
        </p:nvSpPr>
        <p:spPr>
          <a:xfrm>
            <a:off x="3006238" y="1746353"/>
            <a:ext cx="7620" cy="7620"/>
          </a:xfrm>
          <a:custGeom>
            <a:rect b="b" l="l" r="r" t="t"/>
            <a:pathLst>
              <a:path extrusionOk="0" h="7619" w="7619">
                <a:moveTo>
                  <a:pt x="0" y="7548"/>
                </a:moveTo>
                <a:lnTo>
                  <a:pt x="7546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38" name="Google Shape;238;p74"/>
          <p:cNvSpPr/>
          <p:nvPr/>
        </p:nvSpPr>
        <p:spPr>
          <a:xfrm>
            <a:off x="3022848" y="1753902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39" name="Google Shape;239;p74"/>
          <p:cNvSpPr/>
          <p:nvPr/>
        </p:nvSpPr>
        <p:spPr>
          <a:xfrm>
            <a:off x="3039464" y="1753902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40" name="Google Shape;240;p74"/>
          <p:cNvSpPr/>
          <p:nvPr/>
        </p:nvSpPr>
        <p:spPr>
          <a:xfrm>
            <a:off x="3056122" y="1753902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41" name="Google Shape;241;p74"/>
          <p:cNvSpPr/>
          <p:nvPr/>
        </p:nvSpPr>
        <p:spPr>
          <a:xfrm>
            <a:off x="3072738" y="1753902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42" name="Google Shape;242;p74"/>
          <p:cNvSpPr/>
          <p:nvPr/>
        </p:nvSpPr>
        <p:spPr>
          <a:xfrm>
            <a:off x="3089402" y="1753902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43" name="Google Shape;243;p74"/>
          <p:cNvSpPr/>
          <p:nvPr/>
        </p:nvSpPr>
        <p:spPr>
          <a:xfrm>
            <a:off x="3106013" y="1753902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44" name="Google Shape;244;p74"/>
          <p:cNvSpPr/>
          <p:nvPr/>
        </p:nvSpPr>
        <p:spPr>
          <a:xfrm>
            <a:off x="3122629" y="1753902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45" name="Google Shape;245;p74"/>
          <p:cNvSpPr/>
          <p:nvPr/>
        </p:nvSpPr>
        <p:spPr>
          <a:xfrm>
            <a:off x="3139287" y="1753902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46" name="Google Shape;246;p74"/>
          <p:cNvSpPr/>
          <p:nvPr/>
        </p:nvSpPr>
        <p:spPr>
          <a:xfrm>
            <a:off x="3155903" y="1753902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47" name="Google Shape;247;p74"/>
          <p:cNvSpPr/>
          <p:nvPr/>
        </p:nvSpPr>
        <p:spPr>
          <a:xfrm>
            <a:off x="3172561" y="1753902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48" name="Google Shape;248;p74"/>
          <p:cNvSpPr/>
          <p:nvPr/>
        </p:nvSpPr>
        <p:spPr>
          <a:xfrm>
            <a:off x="3189178" y="1753902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49" name="Google Shape;249;p74"/>
          <p:cNvSpPr/>
          <p:nvPr/>
        </p:nvSpPr>
        <p:spPr>
          <a:xfrm>
            <a:off x="3205841" y="1753902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50" name="Google Shape;250;p74"/>
          <p:cNvSpPr/>
          <p:nvPr/>
        </p:nvSpPr>
        <p:spPr>
          <a:xfrm>
            <a:off x="3208335" y="1340973"/>
            <a:ext cx="11430" cy="11430"/>
          </a:xfrm>
          <a:custGeom>
            <a:rect b="b" l="l" r="r" t="t"/>
            <a:pathLst>
              <a:path extrusionOk="0" h="11430" w="11430">
                <a:moveTo>
                  <a:pt x="0" y="11219"/>
                </a:moveTo>
                <a:lnTo>
                  <a:pt x="11226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51" name="Google Shape;251;p74"/>
          <p:cNvSpPr/>
          <p:nvPr/>
        </p:nvSpPr>
        <p:spPr>
          <a:xfrm>
            <a:off x="3208335" y="1340973"/>
            <a:ext cx="27940" cy="27940"/>
          </a:xfrm>
          <a:custGeom>
            <a:rect b="b" l="l" r="r" t="t"/>
            <a:pathLst>
              <a:path extrusionOk="0" h="27940" w="27939">
                <a:moveTo>
                  <a:pt x="0" y="27836"/>
                </a:moveTo>
                <a:lnTo>
                  <a:pt x="27890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52" name="Google Shape;252;p74"/>
          <p:cNvSpPr/>
          <p:nvPr/>
        </p:nvSpPr>
        <p:spPr>
          <a:xfrm>
            <a:off x="3208335" y="1340973"/>
            <a:ext cx="45085" cy="45085"/>
          </a:xfrm>
          <a:custGeom>
            <a:rect b="b" l="l" r="r" t="t"/>
            <a:pathLst>
              <a:path extrusionOk="0" h="45084" w="45085">
                <a:moveTo>
                  <a:pt x="0" y="44500"/>
                </a:moveTo>
                <a:lnTo>
                  <a:pt x="44500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53" name="Google Shape;253;p74"/>
          <p:cNvSpPr/>
          <p:nvPr/>
        </p:nvSpPr>
        <p:spPr>
          <a:xfrm>
            <a:off x="3208335" y="1340973"/>
            <a:ext cx="61594" cy="61594"/>
          </a:xfrm>
          <a:custGeom>
            <a:rect b="b" l="l" r="r" t="t"/>
            <a:pathLst>
              <a:path extrusionOk="0" h="61594" w="61595">
                <a:moveTo>
                  <a:pt x="0" y="61110"/>
                </a:moveTo>
                <a:lnTo>
                  <a:pt x="61164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54" name="Google Shape;254;p74"/>
          <p:cNvSpPr/>
          <p:nvPr/>
        </p:nvSpPr>
        <p:spPr>
          <a:xfrm>
            <a:off x="3208335" y="1340973"/>
            <a:ext cx="78105" cy="78105"/>
          </a:xfrm>
          <a:custGeom>
            <a:rect b="b" l="l" r="r" t="t"/>
            <a:pathLst>
              <a:path extrusionOk="0" h="78105" w="78104">
                <a:moveTo>
                  <a:pt x="0" y="77774"/>
                </a:moveTo>
                <a:lnTo>
                  <a:pt x="77774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55" name="Google Shape;255;p74"/>
          <p:cNvSpPr/>
          <p:nvPr/>
        </p:nvSpPr>
        <p:spPr>
          <a:xfrm>
            <a:off x="3208335" y="1340973"/>
            <a:ext cx="94615" cy="94615"/>
          </a:xfrm>
          <a:custGeom>
            <a:rect b="b" l="l" r="r" t="t"/>
            <a:pathLst>
              <a:path extrusionOk="0" h="94615" w="94614">
                <a:moveTo>
                  <a:pt x="0" y="94384"/>
                </a:moveTo>
                <a:lnTo>
                  <a:pt x="94391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56" name="Google Shape;256;p74"/>
          <p:cNvSpPr/>
          <p:nvPr/>
        </p:nvSpPr>
        <p:spPr>
          <a:xfrm>
            <a:off x="3208335" y="1354699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75"/>
                </a:moveTo>
                <a:lnTo>
                  <a:pt x="97281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57" name="Google Shape;257;p74"/>
          <p:cNvSpPr/>
          <p:nvPr/>
        </p:nvSpPr>
        <p:spPr>
          <a:xfrm>
            <a:off x="3208335" y="1371356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81"/>
                </a:moveTo>
                <a:lnTo>
                  <a:pt x="97281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58" name="Google Shape;258;p74"/>
          <p:cNvSpPr/>
          <p:nvPr/>
        </p:nvSpPr>
        <p:spPr>
          <a:xfrm>
            <a:off x="3208335" y="1387973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75"/>
                </a:moveTo>
                <a:lnTo>
                  <a:pt x="97281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59" name="Google Shape;259;p74"/>
          <p:cNvSpPr/>
          <p:nvPr/>
        </p:nvSpPr>
        <p:spPr>
          <a:xfrm>
            <a:off x="3208335" y="1404637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73"/>
                </a:moveTo>
                <a:lnTo>
                  <a:pt x="97281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60" name="Google Shape;260;p74"/>
          <p:cNvSpPr/>
          <p:nvPr/>
        </p:nvSpPr>
        <p:spPr>
          <a:xfrm>
            <a:off x="3208335" y="1421247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75"/>
                </a:moveTo>
                <a:lnTo>
                  <a:pt x="97281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61" name="Google Shape;261;p74"/>
          <p:cNvSpPr/>
          <p:nvPr/>
        </p:nvSpPr>
        <p:spPr>
          <a:xfrm>
            <a:off x="3208335" y="1437911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25"/>
                </a:moveTo>
                <a:lnTo>
                  <a:pt x="97281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62" name="Google Shape;262;p74"/>
          <p:cNvSpPr/>
          <p:nvPr/>
        </p:nvSpPr>
        <p:spPr>
          <a:xfrm>
            <a:off x="3208335" y="1454521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77"/>
                </a:moveTo>
                <a:lnTo>
                  <a:pt x="97281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63" name="Google Shape;263;p74"/>
          <p:cNvSpPr/>
          <p:nvPr/>
        </p:nvSpPr>
        <p:spPr>
          <a:xfrm>
            <a:off x="3208335" y="1471138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75"/>
                </a:moveTo>
                <a:lnTo>
                  <a:pt x="97281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64" name="Google Shape;264;p74"/>
          <p:cNvSpPr/>
          <p:nvPr/>
        </p:nvSpPr>
        <p:spPr>
          <a:xfrm>
            <a:off x="3208335" y="1487795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79"/>
                </a:moveTo>
                <a:lnTo>
                  <a:pt x="97281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65" name="Google Shape;265;p74"/>
          <p:cNvSpPr/>
          <p:nvPr/>
        </p:nvSpPr>
        <p:spPr>
          <a:xfrm>
            <a:off x="3208335" y="1504408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80"/>
                </a:moveTo>
                <a:lnTo>
                  <a:pt x="97281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66" name="Google Shape;266;p74"/>
          <p:cNvSpPr/>
          <p:nvPr/>
        </p:nvSpPr>
        <p:spPr>
          <a:xfrm>
            <a:off x="3208335" y="1521073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27"/>
                </a:moveTo>
                <a:lnTo>
                  <a:pt x="97281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67" name="Google Shape;267;p74"/>
          <p:cNvSpPr/>
          <p:nvPr/>
        </p:nvSpPr>
        <p:spPr>
          <a:xfrm>
            <a:off x="3208335" y="1537684"/>
            <a:ext cx="97790" cy="97790"/>
          </a:xfrm>
          <a:custGeom>
            <a:rect b="b" l="l" r="r" t="t"/>
            <a:pathLst>
              <a:path extrusionOk="0" h="97789" w="97789">
                <a:moveTo>
                  <a:pt x="0" y="97277"/>
                </a:moveTo>
                <a:lnTo>
                  <a:pt x="97281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68" name="Google Shape;268;p74"/>
          <p:cNvSpPr/>
          <p:nvPr/>
        </p:nvSpPr>
        <p:spPr>
          <a:xfrm>
            <a:off x="3208335" y="1554299"/>
            <a:ext cx="97790" cy="97790"/>
          </a:xfrm>
          <a:custGeom>
            <a:rect b="b" l="l" r="r" t="t"/>
            <a:pathLst>
              <a:path extrusionOk="0" h="97789" w="97789">
                <a:moveTo>
                  <a:pt x="0" y="97277"/>
                </a:moveTo>
                <a:lnTo>
                  <a:pt x="97281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69" name="Google Shape;269;p74"/>
          <p:cNvSpPr/>
          <p:nvPr/>
        </p:nvSpPr>
        <p:spPr>
          <a:xfrm>
            <a:off x="3208335" y="1570960"/>
            <a:ext cx="97790" cy="97790"/>
          </a:xfrm>
          <a:custGeom>
            <a:rect b="b" l="l" r="r" t="t"/>
            <a:pathLst>
              <a:path extrusionOk="0" h="97789" w="97789">
                <a:moveTo>
                  <a:pt x="0" y="97277"/>
                </a:moveTo>
                <a:lnTo>
                  <a:pt x="97281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70" name="Google Shape;270;p74"/>
          <p:cNvSpPr/>
          <p:nvPr/>
        </p:nvSpPr>
        <p:spPr>
          <a:xfrm>
            <a:off x="3208335" y="1587572"/>
            <a:ext cx="97790" cy="97790"/>
          </a:xfrm>
          <a:custGeom>
            <a:rect b="b" l="l" r="r" t="t"/>
            <a:pathLst>
              <a:path extrusionOk="0" h="97789" w="97789">
                <a:moveTo>
                  <a:pt x="0" y="97280"/>
                </a:moveTo>
                <a:lnTo>
                  <a:pt x="97281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71" name="Google Shape;271;p74"/>
          <p:cNvSpPr/>
          <p:nvPr/>
        </p:nvSpPr>
        <p:spPr>
          <a:xfrm>
            <a:off x="3208335" y="1604236"/>
            <a:ext cx="97790" cy="97790"/>
          </a:xfrm>
          <a:custGeom>
            <a:rect b="b" l="l" r="r" t="t"/>
            <a:pathLst>
              <a:path extrusionOk="0" h="97789" w="97789">
                <a:moveTo>
                  <a:pt x="0" y="97277"/>
                </a:moveTo>
                <a:lnTo>
                  <a:pt x="97281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72" name="Google Shape;272;p74"/>
          <p:cNvSpPr/>
          <p:nvPr/>
        </p:nvSpPr>
        <p:spPr>
          <a:xfrm>
            <a:off x="3208335" y="1620848"/>
            <a:ext cx="97790" cy="97790"/>
          </a:xfrm>
          <a:custGeom>
            <a:rect b="b" l="l" r="r" t="t"/>
            <a:pathLst>
              <a:path extrusionOk="0" h="97789" w="97789">
                <a:moveTo>
                  <a:pt x="0" y="97277"/>
                </a:moveTo>
                <a:lnTo>
                  <a:pt x="97281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73" name="Google Shape;273;p74"/>
          <p:cNvSpPr/>
          <p:nvPr/>
        </p:nvSpPr>
        <p:spPr>
          <a:xfrm>
            <a:off x="3208335" y="1637462"/>
            <a:ext cx="97790" cy="97790"/>
          </a:xfrm>
          <a:custGeom>
            <a:rect b="b" l="l" r="r" t="t"/>
            <a:pathLst>
              <a:path extrusionOk="0" h="97789" w="97789">
                <a:moveTo>
                  <a:pt x="0" y="97277"/>
                </a:moveTo>
                <a:lnTo>
                  <a:pt x="97281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74" name="Google Shape;274;p74"/>
          <p:cNvSpPr/>
          <p:nvPr/>
        </p:nvSpPr>
        <p:spPr>
          <a:xfrm>
            <a:off x="3208335" y="1654124"/>
            <a:ext cx="97790" cy="97790"/>
          </a:xfrm>
          <a:custGeom>
            <a:rect b="b" l="l" r="r" t="t"/>
            <a:pathLst>
              <a:path extrusionOk="0" h="97789" w="97789">
                <a:moveTo>
                  <a:pt x="0" y="97277"/>
                </a:moveTo>
                <a:lnTo>
                  <a:pt x="97281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75" name="Google Shape;275;p74"/>
          <p:cNvSpPr/>
          <p:nvPr/>
        </p:nvSpPr>
        <p:spPr>
          <a:xfrm>
            <a:off x="3222451" y="1670738"/>
            <a:ext cx="83185" cy="83185"/>
          </a:xfrm>
          <a:custGeom>
            <a:rect b="b" l="l" r="r" t="t"/>
            <a:pathLst>
              <a:path extrusionOk="0" h="83185" w="83185">
                <a:moveTo>
                  <a:pt x="0" y="83163"/>
                </a:moveTo>
                <a:lnTo>
                  <a:pt x="83164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76" name="Google Shape;276;p74"/>
          <p:cNvSpPr/>
          <p:nvPr/>
        </p:nvSpPr>
        <p:spPr>
          <a:xfrm>
            <a:off x="3239068" y="1687400"/>
            <a:ext cx="66675" cy="66675"/>
          </a:xfrm>
          <a:custGeom>
            <a:rect b="b" l="l" r="r" t="t"/>
            <a:pathLst>
              <a:path extrusionOk="0" h="66675" w="66675">
                <a:moveTo>
                  <a:pt x="0" y="66501"/>
                </a:moveTo>
                <a:lnTo>
                  <a:pt x="66548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77" name="Google Shape;277;p74"/>
          <p:cNvSpPr/>
          <p:nvPr/>
        </p:nvSpPr>
        <p:spPr>
          <a:xfrm>
            <a:off x="3255726" y="1704012"/>
            <a:ext cx="50165" cy="50165"/>
          </a:xfrm>
          <a:custGeom>
            <a:rect b="b" l="l" r="r" t="t"/>
            <a:pathLst>
              <a:path extrusionOk="0" h="50164" w="50164">
                <a:moveTo>
                  <a:pt x="0" y="49890"/>
                </a:moveTo>
                <a:lnTo>
                  <a:pt x="49890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78" name="Google Shape;278;p74"/>
          <p:cNvSpPr/>
          <p:nvPr/>
        </p:nvSpPr>
        <p:spPr>
          <a:xfrm>
            <a:off x="3272342" y="1720673"/>
            <a:ext cx="33655" cy="33655"/>
          </a:xfrm>
          <a:custGeom>
            <a:rect b="b" l="l" r="r" t="t"/>
            <a:pathLst>
              <a:path extrusionOk="0" h="33655" w="33654">
                <a:moveTo>
                  <a:pt x="0" y="33228"/>
                </a:moveTo>
                <a:lnTo>
                  <a:pt x="33274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79" name="Google Shape;279;p74"/>
          <p:cNvSpPr/>
          <p:nvPr/>
        </p:nvSpPr>
        <p:spPr>
          <a:xfrm>
            <a:off x="3289006" y="1737288"/>
            <a:ext cx="17145" cy="17145"/>
          </a:xfrm>
          <a:custGeom>
            <a:rect b="b" l="l" r="r" t="t"/>
            <a:pathLst>
              <a:path extrusionOk="0" h="17144" w="17145">
                <a:moveTo>
                  <a:pt x="0" y="16614"/>
                </a:moveTo>
                <a:lnTo>
                  <a:pt x="16610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80" name="Google Shape;280;p74"/>
          <p:cNvSpPr/>
          <p:nvPr/>
        </p:nvSpPr>
        <p:spPr>
          <a:xfrm>
            <a:off x="3305616" y="1753902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81" name="Google Shape;281;p74"/>
          <p:cNvSpPr/>
          <p:nvPr/>
        </p:nvSpPr>
        <p:spPr>
          <a:xfrm>
            <a:off x="3305616" y="1134462"/>
            <a:ext cx="4445" cy="4445"/>
          </a:xfrm>
          <a:custGeom>
            <a:rect b="b" l="l" r="r" t="t"/>
            <a:pathLst>
              <a:path extrusionOk="0" h="4444" w="4445">
                <a:moveTo>
                  <a:pt x="0" y="4016"/>
                </a:moveTo>
                <a:lnTo>
                  <a:pt x="4016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82" name="Google Shape;282;p74"/>
          <p:cNvSpPr/>
          <p:nvPr/>
        </p:nvSpPr>
        <p:spPr>
          <a:xfrm>
            <a:off x="3305616" y="1134462"/>
            <a:ext cx="20955" cy="20955"/>
          </a:xfrm>
          <a:custGeom>
            <a:rect b="b" l="l" r="r" t="t"/>
            <a:pathLst>
              <a:path extrusionOk="0" h="20955" w="20954">
                <a:moveTo>
                  <a:pt x="0" y="20680"/>
                </a:moveTo>
                <a:lnTo>
                  <a:pt x="20632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83" name="Google Shape;283;p74"/>
          <p:cNvSpPr/>
          <p:nvPr/>
        </p:nvSpPr>
        <p:spPr>
          <a:xfrm>
            <a:off x="3305616" y="1134462"/>
            <a:ext cx="37465" cy="37465"/>
          </a:xfrm>
          <a:custGeom>
            <a:rect b="b" l="l" r="r" t="t"/>
            <a:pathLst>
              <a:path extrusionOk="0" h="37465" w="37464">
                <a:moveTo>
                  <a:pt x="0" y="37290"/>
                </a:moveTo>
                <a:lnTo>
                  <a:pt x="37296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84" name="Google Shape;284;p74"/>
          <p:cNvSpPr/>
          <p:nvPr/>
        </p:nvSpPr>
        <p:spPr>
          <a:xfrm>
            <a:off x="3305616" y="1134462"/>
            <a:ext cx="53975" cy="53975"/>
          </a:xfrm>
          <a:custGeom>
            <a:rect b="b" l="l" r="r" t="t"/>
            <a:pathLst>
              <a:path extrusionOk="0" h="53975" w="53975">
                <a:moveTo>
                  <a:pt x="0" y="53906"/>
                </a:moveTo>
                <a:lnTo>
                  <a:pt x="53906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85" name="Google Shape;285;p74"/>
          <p:cNvSpPr/>
          <p:nvPr/>
        </p:nvSpPr>
        <p:spPr>
          <a:xfrm>
            <a:off x="3305616" y="1134462"/>
            <a:ext cx="71120" cy="71120"/>
          </a:xfrm>
          <a:custGeom>
            <a:rect b="b" l="l" r="r" t="t"/>
            <a:pathLst>
              <a:path extrusionOk="0" h="71119" w="71120">
                <a:moveTo>
                  <a:pt x="0" y="70570"/>
                </a:moveTo>
                <a:lnTo>
                  <a:pt x="70516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86" name="Google Shape;286;p74"/>
          <p:cNvSpPr/>
          <p:nvPr/>
        </p:nvSpPr>
        <p:spPr>
          <a:xfrm>
            <a:off x="3305616" y="1134462"/>
            <a:ext cx="87630" cy="87630"/>
          </a:xfrm>
          <a:custGeom>
            <a:rect b="b" l="l" r="r" t="t"/>
            <a:pathLst>
              <a:path extrusionOk="0" h="87630" w="87629">
                <a:moveTo>
                  <a:pt x="0" y="87180"/>
                </a:moveTo>
                <a:lnTo>
                  <a:pt x="87180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87" name="Google Shape;287;p74"/>
          <p:cNvSpPr/>
          <p:nvPr/>
        </p:nvSpPr>
        <p:spPr>
          <a:xfrm>
            <a:off x="3305616" y="1141032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75"/>
                </a:moveTo>
                <a:lnTo>
                  <a:pt x="97275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88" name="Google Shape;288;p74"/>
          <p:cNvSpPr/>
          <p:nvPr/>
        </p:nvSpPr>
        <p:spPr>
          <a:xfrm>
            <a:off x="3305616" y="1157642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75"/>
                </a:moveTo>
                <a:lnTo>
                  <a:pt x="97275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89" name="Google Shape;289;p74"/>
          <p:cNvSpPr/>
          <p:nvPr/>
        </p:nvSpPr>
        <p:spPr>
          <a:xfrm>
            <a:off x="3305616" y="1174299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34"/>
                </a:moveTo>
                <a:lnTo>
                  <a:pt x="97275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90" name="Google Shape;290;p74"/>
          <p:cNvSpPr/>
          <p:nvPr/>
        </p:nvSpPr>
        <p:spPr>
          <a:xfrm>
            <a:off x="3305616" y="1190916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75"/>
                </a:moveTo>
                <a:lnTo>
                  <a:pt x="97275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91" name="Google Shape;291;p74"/>
          <p:cNvSpPr/>
          <p:nvPr/>
        </p:nvSpPr>
        <p:spPr>
          <a:xfrm>
            <a:off x="3305616" y="1207533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75"/>
                </a:moveTo>
                <a:lnTo>
                  <a:pt x="97275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92" name="Google Shape;292;p74"/>
          <p:cNvSpPr/>
          <p:nvPr/>
        </p:nvSpPr>
        <p:spPr>
          <a:xfrm>
            <a:off x="3305616" y="1224190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81"/>
                </a:moveTo>
                <a:lnTo>
                  <a:pt x="97275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93" name="Google Shape;293;p74"/>
          <p:cNvSpPr/>
          <p:nvPr/>
        </p:nvSpPr>
        <p:spPr>
          <a:xfrm>
            <a:off x="3305616" y="1240807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75"/>
                </a:moveTo>
                <a:lnTo>
                  <a:pt x="97275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94" name="Google Shape;294;p74"/>
          <p:cNvSpPr/>
          <p:nvPr/>
        </p:nvSpPr>
        <p:spPr>
          <a:xfrm>
            <a:off x="3305616" y="1257464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34"/>
                </a:moveTo>
                <a:lnTo>
                  <a:pt x="97275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95" name="Google Shape;295;p74"/>
          <p:cNvSpPr/>
          <p:nvPr/>
        </p:nvSpPr>
        <p:spPr>
          <a:xfrm>
            <a:off x="3305616" y="1274081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75"/>
                </a:moveTo>
                <a:lnTo>
                  <a:pt x="97275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96" name="Google Shape;296;p74"/>
          <p:cNvSpPr/>
          <p:nvPr/>
        </p:nvSpPr>
        <p:spPr>
          <a:xfrm>
            <a:off x="3305616" y="1290698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75"/>
                </a:moveTo>
                <a:lnTo>
                  <a:pt x="97275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97" name="Google Shape;297;p74"/>
          <p:cNvSpPr/>
          <p:nvPr/>
        </p:nvSpPr>
        <p:spPr>
          <a:xfrm>
            <a:off x="3305616" y="1307355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81"/>
                </a:moveTo>
                <a:lnTo>
                  <a:pt x="97275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98" name="Google Shape;298;p74"/>
          <p:cNvSpPr/>
          <p:nvPr/>
        </p:nvSpPr>
        <p:spPr>
          <a:xfrm>
            <a:off x="3305616" y="1323965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81"/>
                </a:moveTo>
                <a:lnTo>
                  <a:pt x="97275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99" name="Google Shape;299;p74"/>
          <p:cNvSpPr/>
          <p:nvPr/>
        </p:nvSpPr>
        <p:spPr>
          <a:xfrm>
            <a:off x="3305616" y="1340629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81"/>
                </a:moveTo>
                <a:lnTo>
                  <a:pt x="97275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00" name="Google Shape;300;p74"/>
          <p:cNvSpPr/>
          <p:nvPr/>
        </p:nvSpPr>
        <p:spPr>
          <a:xfrm>
            <a:off x="3305616" y="1357246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75"/>
                </a:moveTo>
                <a:lnTo>
                  <a:pt x="97275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01" name="Google Shape;301;p74"/>
          <p:cNvSpPr/>
          <p:nvPr/>
        </p:nvSpPr>
        <p:spPr>
          <a:xfrm>
            <a:off x="3305616" y="1373856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81"/>
                </a:moveTo>
                <a:lnTo>
                  <a:pt x="97275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02" name="Google Shape;302;p74"/>
          <p:cNvSpPr/>
          <p:nvPr/>
        </p:nvSpPr>
        <p:spPr>
          <a:xfrm>
            <a:off x="3305616" y="1390520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75"/>
                </a:moveTo>
                <a:lnTo>
                  <a:pt x="97275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03" name="Google Shape;303;p74"/>
          <p:cNvSpPr/>
          <p:nvPr/>
        </p:nvSpPr>
        <p:spPr>
          <a:xfrm>
            <a:off x="3305616" y="1407130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78"/>
                </a:moveTo>
                <a:lnTo>
                  <a:pt x="97275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04" name="Google Shape;304;p74"/>
          <p:cNvSpPr/>
          <p:nvPr/>
        </p:nvSpPr>
        <p:spPr>
          <a:xfrm>
            <a:off x="3305616" y="1423794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79"/>
                </a:moveTo>
                <a:lnTo>
                  <a:pt x="97275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05" name="Google Shape;305;p74"/>
          <p:cNvSpPr/>
          <p:nvPr/>
        </p:nvSpPr>
        <p:spPr>
          <a:xfrm>
            <a:off x="3305616" y="1440404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80"/>
                </a:moveTo>
                <a:lnTo>
                  <a:pt x="97275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06" name="Google Shape;306;p74"/>
          <p:cNvSpPr/>
          <p:nvPr/>
        </p:nvSpPr>
        <p:spPr>
          <a:xfrm>
            <a:off x="3305616" y="1457068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31"/>
                </a:moveTo>
                <a:lnTo>
                  <a:pt x="97275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07" name="Google Shape;307;p74"/>
          <p:cNvSpPr/>
          <p:nvPr/>
        </p:nvSpPr>
        <p:spPr>
          <a:xfrm>
            <a:off x="3305616" y="1473685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75"/>
                </a:moveTo>
                <a:lnTo>
                  <a:pt x="97275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08" name="Google Shape;308;p74"/>
          <p:cNvSpPr/>
          <p:nvPr/>
        </p:nvSpPr>
        <p:spPr>
          <a:xfrm>
            <a:off x="3305616" y="1490295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77"/>
                </a:moveTo>
                <a:lnTo>
                  <a:pt x="97275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09" name="Google Shape;309;p74"/>
          <p:cNvSpPr/>
          <p:nvPr/>
        </p:nvSpPr>
        <p:spPr>
          <a:xfrm>
            <a:off x="3305616" y="1506959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77"/>
                </a:moveTo>
                <a:lnTo>
                  <a:pt x="97275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10" name="Google Shape;310;p74"/>
          <p:cNvSpPr/>
          <p:nvPr/>
        </p:nvSpPr>
        <p:spPr>
          <a:xfrm>
            <a:off x="3305616" y="1523571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77"/>
                </a:moveTo>
                <a:lnTo>
                  <a:pt x="97275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11" name="Google Shape;311;p74"/>
          <p:cNvSpPr/>
          <p:nvPr/>
        </p:nvSpPr>
        <p:spPr>
          <a:xfrm>
            <a:off x="3305616" y="1540233"/>
            <a:ext cx="97790" cy="97790"/>
          </a:xfrm>
          <a:custGeom>
            <a:rect b="b" l="l" r="r" t="t"/>
            <a:pathLst>
              <a:path extrusionOk="0" h="97789" w="97789">
                <a:moveTo>
                  <a:pt x="0" y="97229"/>
                </a:moveTo>
                <a:lnTo>
                  <a:pt x="97275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12" name="Google Shape;312;p74"/>
          <p:cNvSpPr/>
          <p:nvPr/>
        </p:nvSpPr>
        <p:spPr>
          <a:xfrm>
            <a:off x="3305616" y="1556847"/>
            <a:ext cx="97790" cy="97790"/>
          </a:xfrm>
          <a:custGeom>
            <a:rect b="b" l="l" r="r" t="t"/>
            <a:pathLst>
              <a:path extrusionOk="0" h="97789" w="97789">
                <a:moveTo>
                  <a:pt x="0" y="97277"/>
                </a:moveTo>
                <a:lnTo>
                  <a:pt x="97275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13" name="Google Shape;313;p74"/>
          <p:cNvSpPr/>
          <p:nvPr/>
        </p:nvSpPr>
        <p:spPr>
          <a:xfrm>
            <a:off x="3305616" y="1573458"/>
            <a:ext cx="97790" cy="97790"/>
          </a:xfrm>
          <a:custGeom>
            <a:rect b="b" l="l" r="r" t="t"/>
            <a:pathLst>
              <a:path extrusionOk="0" h="97789" w="97789">
                <a:moveTo>
                  <a:pt x="0" y="97279"/>
                </a:moveTo>
                <a:lnTo>
                  <a:pt x="97275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14" name="Google Shape;314;p74"/>
          <p:cNvSpPr/>
          <p:nvPr/>
        </p:nvSpPr>
        <p:spPr>
          <a:xfrm>
            <a:off x="3305616" y="1590123"/>
            <a:ext cx="97790" cy="97790"/>
          </a:xfrm>
          <a:custGeom>
            <a:rect b="b" l="l" r="r" t="t"/>
            <a:pathLst>
              <a:path extrusionOk="0" h="97789" w="97789">
                <a:moveTo>
                  <a:pt x="0" y="97277"/>
                </a:moveTo>
                <a:lnTo>
                  <a:pt x="97275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15" name="Google Shape;315;p74"/>
          <p:cNvSpPr/>
          <p:nvPr/>
        </p:nvSpPr>
        <p:spPr>
          <a:xfrm>
            <a:off x="3305616" y="1606734"/>
            <a:ext cx="97790" cy="97790"/>
          </a:xfrm>
          <a:custGeom>
            <a:rect b="b" l="l" r="r" t="t"/>
            <a:pathLst>
              <a:path extrusionOk="0" h="97789" w="97789">
                <a:moveTo>
                  <a:pt x="0" y="97277"/>
                </a:moveTo>
                <a:lnTo>
                  <a:pt x="97275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16" name="Google Shape;316;p74"/>
          <p:cNvSpPr/>
          <p:nvPr/>
        </p:nvSpPr>
        <p:spPr>
          <a:xfrm>
            <a:off x="3305616" y="1623396"/>
            <a:ext cx="97790" cy="97790"/>
          </a:xfrm>
          <a:custGeom>
            <a:rect b="b" l="l" r="r" t="t"/>
            <a:pathLst>
              <a:path extrusionOk="0" h="97789" w="97789">
                <a:moveTo>
                  <a:pt x="0" y="97277"/>
                </a:moveTo>
                <a:lnTo>
                  <a:pt x="97275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17" name="Google Shape;317;p74"/>
          <p:cNvSpPr/>
          <p:nvPr/>
        </p:nvSpPr>
        <p:spPr>
          <a:xfrm>
            <a:off x="3305616" y="1640010"/>
            <a:ext cx="97790" cy="97790"/>
          </a:xfrm>
          <a:custGeom>
            <a:rect b="b" l="l" r="r" t="t"/>
            <a:pathLst>
              <a:path extrusionOk="0" h="97789" w="97789">
                <a:moveTo>
                  <a:pt x="0" y="97277"/>
                </a:moveTo>
                <a:lnTo>
                  <a:pt x="97275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18" name="Google Shape;318;p74"/>
          <p:cNvSpPr/>
          <p:nvPr/>
        </p:nvSpPr>
        <p:spPr>
          <a:xfrm>
            <a:off x="3305616" y="1656625"/>
            <a:ext cx="97790" cy="97790"/>
          </a:xfrm>
          <a:custGeom>
            <a:rect b="b" l="l" r="r" t="t"/>
            <a:pathLst>
              <a:path extrusionOk="0" h="97789" w="97789">
                <a:moveTo>
                  <a:pt x="0" y="97277"/>
                </a:moveTo>
                <a:lnTo>
                  <a:pt x="97275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19" name="Google Shape;319;p74"/>
          <p:cNvSpPr/>
          <p:nvPr/>
        </p:nvSpPr>
        <p:spPr>
          <a:xfrm>
            <a:off x="3322227" y="1673287"/>
            <a:ext cx="81280" cy="80645"/>
          </a:xfrm>
          <a:custGeom>
            <a:rect b="b" l="l" r="r" t="t"/>
            <a:pathLst>
              <a:path extrusionOk="0" h="80644" w="81279">
                <a:moveTo>
                  <a:pt x="0" y="80615"/>
                </a:moveTo>
                <a:lnTo>
                  <a:pt x="80664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20" name="Google Shape;320;p74"/>
          <p:cNvSpPr/>
          <p:nvPr/>
        </p:nvSpPr>
        <p:spPr>
          <a:xfrm>
            <a:off x="3338890" y="1689898"/>
            <a:ext cx="64135" cy="64135"/>
          </a:xfrm>
          <a:custGeom>
            <a:rect b="b" l="l" r="r" t="t"/>
            <a:pathLst>
              <a:path extrusionOk="0" h="64135" w="64135">
                <a:moveTo>
                  <a:pt x="0" y="64003"/>
                </a:moveTo>
                <a:lnTo>
                  <a:pt x="64000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21" name="Google Shape;321;p74"/>
          <p:cNvSpPr/>
          <p:nvPr/>
        </p:nvSpPr>
        <p:spPr>
          <a:xfrm>
            <a:off x="3355500" y="1706559"/>
            <a:ext cx="47625" cy="47625"/>
          </a:xfrm>
          <a:custGeom>
            <a:rect b="b" l="l" r="r" t="t"/>
            <a:pathLst>
              <a:path extrusionOk="0" h="47625" w="47625">
                <a:moveTo>
                  <a:pt x="0" y="47342"/>
                </a:moveTo>
                <a:lnTo>
                  <a:pt x="47390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22" name="Google Shape;322;p74"/>
          <p:cNvSpPr/>
          <p:nvPr/>
        </p:nvSpPr>
        <p:spPr>
          <a:xfrm>
            <a:off x="3372165" y="1723174"/>
            <a:ext cx="31115" cy="31115"/>
          </a:xfrm>
          <a:custGeom>
            <a:rect b="b" l="l" r="r" t="t"/>
            <a:pathLst>
              <a:path extrusionOk="0" h="31114" w="31114">
                <a:moveTo>
                  <a:pt x="0" y="30727"/>
                </a:moveTo>
                <a:lnTo>
                  <a:pt x="30726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23" name="Google Shape;323;p74"/>
          <p:cNvSpPr/>
          <p:nvPr/>
        </p:nvSpPr>
        <p:spPr>
          <a:xfrm>
            <a:off x="3388781" y="1739835"/>
            <a:ext cx="14604" cy="14604"/>
          </a:xfrm>
          <a:custGeom>
            <a:rect b="b" l="l" r="r" t="t"/>
            <a:pathLst>
              <a:path extrusionOk="0" h="14605" w="14604">
                <a:moveTo>
                  <a:pt x="0" y="14066"/>
                </a:moveTo>
                <a:lnTo>
                  <a:pt x="14110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24" name="Google Shape;324;p74"/>
          <p:cNvSpPr/>
          <p:nvPr/>
        </p:nvSpPr>
        <p:spPr>
          <a:xfrm>
            <a:off x="3402891" y="1547437"/>
            <a:ext cx="9525" cy="9525"/>
          </a:xfrm>
          <a:custGeom>
            <a:rect b="b" l="l" r="r" t="t"/>
            <a:pathLst>
              <a:path extrusionOk="0" h="9525" w="9525">
                <a:moveTo>
                  <a:pt x="0" y="9410"/>
                </a:moveTo>
                <a:lnTo>
                  <a:pt x="9413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25" name="Google Shape;325;p74"/>
          <p:cNvSpPr/>
          <p:nvPr/>
        </p:nvSpPr>
        <p:spPr>
          <a:xfrm>
            <a:off x="3402891" y="1547437"/>
            <a:ext cx="26034" cy="26034"/>
          </a:xfrm>
          <a:custGeom>
            <a:rect b="b" l="l" r="r" t="t"/>
            <a:pathLst>
              <a:path extrusionOk="0" h="26034" w="26035">
                <a:moveTo>
                  <a:pt x="0" y="26021"/>
                </a:moveTo>
                <a:lnTo>
                  <a:pt x="26023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26" name="Google Shape;326;p74"/>
          <p:cNvSpPr/>
          <p:nvPr/>
        </p:nvSpPr>
        <p:spPr>
          <a:xfrm>
            <a:off x="3402891" y="1547437"/>
            <a:ext cx="43180" cy="43180"/>
          </a:xfrm>
          <a:custGeom>
            <a:rect b="b" l="l" r="r" t="t"/>
            <a:pathLst>
              <a:path extrusionOk="0" h="43180" w="43179">
                <a:moveTo>
                  <a:pt x="0" y="42686"/>
                </a:moveTo>
                <a:lnTo>
                  <a:pt x="42687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27" name="Google Shape;327;p74"/>
          <p:cNvSpPr/>
          <p:nvPr/>
        </p:nvSpPr>
        <p:spPr>
          <a:xfrm>
            <a:off x="3402891" y="1547437"/>
            <a:ext cx="59690" cy="59690"/>
          </a:xfrm>
          <a:custGeom>
            <a:rect b="b" l="l" r="r" t="t"/>
            <a:pathLst>
              <a:path extrusionOk="0" h="59690" w="59689">
                <a:moveTo>
                  <a:pt x="0" y="59297"/>
                </a:moveTo>
                <a:lnTo>
                  <a:pt x="59297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28" name="Google Shape;328;p74"/>
          <p:cNvSpPr/>
          <p:nvPr/>
        </p:nvSpPr>
        <p:spPr>
          <a:xfrm>
            <a:off x="3402891" y="1547437"/>
            <a:ext cx="76200" cy="76200"/>
          </a:xfrm>
          <a:custGeom>
            <a:rect b="b" l="l" r="r" t="t"/>
            <a:pathLst>
              <a:path extrusionOk="0" h="76200" w="76200">
                <a:moveTo>
                  <a:pt x="0" y="75959"/>
                </a:moveTo>
                <a:lnTo>
                  <a:pt x="75961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29" name="Google Shape;329;p74"/>
          <p:cNvSpPr/>
          <p:nvPr/>
        </p:nvSpPr>
        <p:spPr>
          <a:xfrm>
            <a:off x="3402891" y="1547437"/>
            <a:ext cx="92710" cy="92710"/>
          </a:xfrm>
          <a:custGeom>
            <a:rect b="b" l="l" r="r" t="t"/>
            <a:pathLst>
              <a:path extrusionOk="0" h="92710" w="92710">
                <a:moveTo>
                  <a:pt x="0" y="92573"/>
                </a:moveTo>
                <a:lnTo>
                  <a:pt x="92571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30" name="Google Shape;330;p74"/>
          <p:cNvSpPr/>
          <p:nvPr/>
        </p:nvSpPr>
        <p:spPr>
          <a:xfrm>
            <a:off x="3402891" y="1559395"/>
            <a:ext cx="97790" cy="97790"/>
          </a:xfrm>
          <a:custGeom>
            <a:rect b="b" l="l" r="r" t="t"/>
            <a:pathLst>
              <a:path extrusionOk="0" h="97789" w="97789">
                <a:moveTo>
                  <a:pt x="0" y="97227"/>
                </a:moveTo>
                <a:lnTo>
                  <a:pt x="97275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31" name="Google Shape;331;p74"/>
          <p:cNvSpPr/>
          <p:nvPr/>
        </p:nvSpPr>
        <p:spPr>
          <a:xfrm>
            <a:off x="3402891" y="1576009"/>
            <a:ext cx="97790" cy="97790"/>
          </a:xfrm>
          <a:custGeom>
            <a:rect b="b" l="l" r="r" t="t"/>
            <a:pathLst>
              <a:path extrusionOk="0" h="97789" w="97789">
                <a:moveTo>
                  <a:pt x="0" y="97277"/>
                </a:moveTo>
                <a:lnTo>
                  <a:pt x="97275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32" name="Google Shape;332;p74"/>
          <p:cNvSpPr/>
          <p:nvPr/>
        </p:nvSpPr>
        <p:spPr>
          <a:xfrm>
            <a:off x="3402891" y="1592621"/>
            <a:ext cx="97790" cy="97790"/>
          </a:xfrm>
          <a:custGeom>
            <a:rect b="b" l="l" r="r" t="t"/>
            <a:pathLst>
              <a:path extrusionOk="0" h="97789" w="97789">
                <a:moveTo>
                  <a:pt x="0" y="97277"/>
                </a:moveTo>
                <a:lnTo>
                  <a:pt x="97275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33" name="Google Shape;333;p74"/>
          <p:cNvSpPr/>
          <p:nvPr/>
        </p:nvSpPr>
        <p:spPr>
          <a:xfrm>
            <a:off x="3402891" y="1609282"/>
            <a:ext cx="97790" cy="97790"/>
          </a:xfrm>
          <a:custGeom>
            <a:rect b="b" l="l" r="r" t="t"/>
            <a:pathLst>
              <a:path extrusionOk="0" h="97789" w="97789">
                <a:moveTo>
                  <a:pt x="0" y="97277"/>
                </a:moveTo>
                <a:lnTo>
                  <a:pt x="97275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34" name="Google Shape;334;p74"/>
          <p:cNvSpPr/>
          <p:nvPr/>
        </p:nvSpPr>
        <p:spPr>
          <a:xfrm>
            <a:off x="3402891" y="1625896"/>
            <a:ext cx="97790" cy="97790"/>
          </a:xfrm>
          <a:custGeom>
            <a:rect b="b" l="l" r="r" t="t"/>
            <a:pathLst>
              <a:path extrusionOk="0" h="97789" w="97789">
                <a:moveTo>
                  <a:pt x="0" y="97277"/>
                </a:moveTo>
                <a:lnTo>
                  <a:pt x="97275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35" name="Google Shape;335;p74"/>
          <p:cNvSpPr/>
          <p:nvPr/>
        </p:nvSpPr>
        <p:spPr>
          <a:xfrm>
            <a:off x="3402891" y="1642558"/>
            <a:ext cx="97790" cy="97790"/>
          </a:xfrm>
          <a:custGeom>
            <a:rect b="b" l="l" r="r" t="t"/>
            <a:pathLst>
              <a:path extrusionOk="0" h="97789" w="97789">
                <a:moveTo>
                  <a:pt x="0" y="97277"/>
                </a:moveTo>
                <a:lnTo>
                  <a:pt x="97275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36" name="Google Shape;336;p74"/>
          <p:cNvSpPr/>
          <p:nvPr/>
        </p:nvSpPr>
        <p:spPr>
          <a:xfrm>
            <a:off x="3405391" y="1659172"/>
            <a:ext cx="95250" cy="95250"/>
          </a:xfrm>
          <a:custGeom>
            <a:rect b="b" l="l" r="r" t="t"/>
            <a:pathLst>
              <a:path extrusionOk="0" h="95250" w="95250">
                <a:moveTo>
                  <a:pt x="0" y="94729"/>
                </a:moveTo>
                <a:lnTo>
                  <a:pt x="94775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37" name="Google Shape;337;p74"/>
          <p:cNvSpPr/>
          <p:nvPr/>
        </p:nvSpPr>
        <p:spPr>
          <a:xfrm>
            <a:off x="3422055" y="1675784"/>
            <a:ext cx="78105" cy="78740"/>
          </a:xfrm>
          <a:custGeom>
            <a:rect b="b" l="l" r="r" t="t"/>
            <a:pathLst>
              <a:path extrusionOk="0" h="78739" w="78104">
                <a:moveTo>
                  <a:pt x="0" y="78117"/>
                </a:moveTo>
                <a:lnTo>
                  <a:pt x="78111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38" name="Google Shape;338;p74"/>
          <p:cNvSpPr/>
          <p:nvPr/>
        </p:nvSpPr>
        <p:spPr>
          <a:xfrm>
            <a:off x="3438666" y="1692446"/>
            <a:ext cx="61594" cy="61594"/>
          </a:xfrm>
          <a:custGeom>
            <a:rect b="b" l="l" r="r" t="t"/>
            <a:pathLst>
              <a:path extrusionOk="0" h="61594" w="61595">
                <a:moveTo>
                  <a:pt x="0" y="61455"/>
                </a:moveTo>
                <a:lnTo>
                  <a:pt x="61501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39" name="Google Shape;339;p74"/>
          <p:cNvSpPr/>
          <p:nvPr/>
        </p:nvSpPr>
        <p:spPr>
          <a:xfrm>
            <a:off x="3455329" y="1709060"/>
            <a:ext cx="45085" cy="45085"/>
          </a:xfrm>
          <a:custGeom>
            <a:rect b="b" l="l" r="r" t="t"/>
            <a:pathLst>
              <a:path extrusionOk="0" h="45085" w="45085">
                <a:moveTo>
                  <a:pt x="0" y="44841"/>
                </a:moveTo>
                <a:lnTo>
                  <a:pt x="44837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40" name="Google Shape;340;p74"/>
          <p:cNvSpPr/>
          <p:nvPr/>
        </p:nvSpPr>
        <p:spPr>
          <a:xfrm>
            <a:off x="3471940" y="1725722"/>
            <a:ext cx="28575" cy="28575"/>
          </a:xfrm>
          <a:custGeom>
            <a:rect b="b" l="l" r="r" t="t"/>
            <a:pathLst>
              <a:path extrusionOk="0" h="28575" w="28575">
                <a:moveTo>
                  <a:pt x="0" y="28179"/>
                </a:moveTo>
                <a:lnTo>
                  <a:pt x="28227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41" name="Google Shape;341;p74"/>
          <p:cNvSpPr/>
          <p:nvPr/>
        </p:nvSpPr>
        <p:spPr>
          <a:xfrm>
            <a:off x="3488604" y="1742336"/>
            <a:ext cx="12065" cy="12065"/>
          </a:xfrm>
          <a:custGeom>
            <a:rect b="b" l="l" r="r" t="t"/>
            <a:pathLst>
              <a:path extrusionOk="0" h="12064" w="12064">
                <a:moveTo>
                  <a:pt x="0" y="11565"/>
                </a:moveTo>
                <a:lnTo>
                  <a:pt x="11563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42" name="Google Shape;342;p74"/>
          <p:cNvSpPr/>
          <p:nvPr/>
        </p:nvSpPr>
        <p:spPr>
          <a:xfrm>
            <a:off x="3500166" y="721535"/>
            <a:ext cx="6350" cy="6350"/>
          </a:xfrm>
          <a:custGeom>
            <a:rect b="b" l="l" r="r" t="t"/>
            <a:pathLst>
              <a:path extrusionOk="0" h="6350" w="6350">
                <a:moveTo>
                  <a:pt x="0" y="6172"/>
                </a:moveTo>
                <a:lnTo>
                  <a:pt x="6179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43" name="Google Shape;343;p74"/>
          <p:cNvSpPr/>
          <p:nvPr/>
        </p:nvSpPr>
        <p:spPr>
          <a:xfrm>
            <a:off x="3500166" y="721535"/>
            <a:ext cx="22860" cy="22860"/>
          </a:xfrm>
          <a:custGeom>
            <a:rect b="b" l="l" r="r" t="t"/>
            <a:pathLst>
              <a:path extrusionOk="0" h="22859" w="22860">
                <a:moveTo>
                  <a:pt x="0" y="22789"/>
                </a:moveTo>
                <a:lnTo>
                  <a:pt x="22843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44" name="Google Shape;344;p74"/>
          <p:cNvSpPr/>
          <p:nvPr/>
        </p:nvSpPr>
        <p:spPr>
          <a:xfrm>
            <a:off x="3500166" y="721535"/>
            <a:ext cx="40005" cy="40005"/>
          </a:xfrm>
          <a:custGeom>
            <a:rect b="b" l="l" r="r" t="t"/>
            <a:pathLst>
              <a:path extrusionOk="0" h="40004" w="40004">
                <a:moveTo>
                  <a:pt x="0" y="39453"/>
                </a:moveTo>
                <a:lnTo>
                  <a:pt x="39453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45" name="Google Shape;345;p74"/>
          <p:cNvSpPr/>
          <p:nvPr/>
        </p:nvSpPr>
        <p:spPr>
          <a:xfrm>
            <a:off x="3500166" y="721535"/>
            <a:ext cx="56515" cy="56515"/>
          </a:xfrm>
          <a:custGeom>
            <a:rect b="b" l="l" r="r" t="t"/>
            <a:pathLst>
              <a:path extrusionOk="0" h="56515" w="56514">
                <a:moveTo>
                  <a:pt x="0" y="56063"/>
                </a:moveTo>
                <a:lnTo>
                  <a:pt x="56063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46" name="Google Shape;346;p74"/>
          <p:cNvSpPr/>
          <p:nvPr/>
        </p:nvSpPr>
        <p:spPr>
          <a:xfrm>
            <a:off x="3500166" y="721535"/>
            <a:ext cx="73025" cy="73025"/>
          </a:xfrm>
          <a:custGeom>
            <a:rect b="b" l="l" r="r" t="t"/>
            <a:pathLst>
              <a:path extrusionOk="0" h="73025" w="73025">
                <a:moveTo>
                  <a:pt x="0" y="72720"/>
                </a:moveTo>
                <a:lnTo>
                  <a:pt x="72727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47" name="Google Shape;347;p74"/>
          <p:cNvSpPr/>
          <p:nvPr/>
        </p:nvSpPr>
        <p:spPr>
          <a:xfrm>
            <a:off x="3500166" y="721535"/>
            <a:ext cx="89535" cy="89535"/>
          </a:xfrm>
          <a:custGeom>
            <a:rect b="b" l="l" r="r" t="t"/>
            <a:pathLst>
              <a:path extrusionOk="0" h="89534" w="89535">
                <a:moveTo>
                  <a:pt x="0" y="89337"/>
                </a:moveTo>
                <a:lnTo>
                  <a:pt x="89343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48" name="Google Shape;348;p74"/>
          <p:cNvSpPr/>
          <p:nvPr/>
        </p:nvSpPr>
        <p:spPr>
          <a:xfrm>
            <a:off x="3500166" y="730254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27"/>
                </a:moveTo>
                <a:lnTo>
                  <a:pt x="97281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49" name="Google Shape;349;p74"/>
          <p:cNvSpPr/>
          <p:nvPr/>
        </p:nvSpPr>
        <p:spPr>
          <a:xfrm>
            <a:off x="3500166" y="746871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75"/>
                </a:moveTo>
                <a:lnTo>
                  <a:pt x="97281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50" name="Google Shape;350;p74"/>
          <p:cNvSpPr/>
          <p:nvPr/>
        </p:nvSpPr>
        <p:spPr>
          <a:xfrm>
            <a:off x="3500166" y="763481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81"/>
                </a:moveTo>
                <a:lnTo>
                  <a:pt x="97281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51" name="Google Shape;351;p74"/>
          <p:cNvSpPr/>
          <p:nvPr/>
        </p:nvSpPr>
        <p:spPr>
          <a:xfrm>
            <a:off x="3500166" y="780145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75"/>
                </a:moveTo>
                <a:lnTo>
                  <a:pt x="97281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52" name="Google Shape;352;p74"/>
          <p:cNvSpPr/>
          <p:nvPr/>
        </p:nvSpPr>
        <p:spPr>
          <a:xfrm>
            <a:off x="3500166" y="796762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75"/>
                </a:moveTo>
                <a:lnTo>
                  <a:pt x="97281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53" name="Google Shape;353;p74"/>
          <p:cNvSpPr/>
          <p:nvPr/>
        </p:nvSpPr>
        <p:spPr>
          <a:xfrm>
            <a:off x="3500166" y="813419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81"/>
                </a:moveTo>
                <a:lnTo>
                  <a:pt x="97281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54" name="Google Shape;354;p74"/>
          <p:cNvSpPr/>
          <p:nvPr/>
        </p:nvSpPr>
        <p:spPr>
          <a:xfrm>
            <a:off x="3500166" y="830036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75"/>
                </a:moveTo>
                <a:lnTo>
                  <a:pt x="97281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55" name="Google Shape;355;p74"/>
          <p:cNvSpPr/>
          <p:nvPr/>
        </p:nvSpPr>
        <p:spPr>
          <a:xfrm>
            <a:off x="3500166" y="846646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75"/>
                </a:moveTo>
                <a:lnTo>
                  <a:pt x="97281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56" name="Google Shape;356;p74"/>
          <p:cNvSpPr/>
          <p:nvPr/>
        </p:nvSpPr>
        <p:spPr>
          <a:xfrm>
            <a:off x="3500166" y="863310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75"/>
                </a:moveTo>
                <a:lnTo>
                  <a:pt x="97281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57" name="Google Shape;357;p74"/>
          <p:cNvSpPr/>
          <p:nvPr/>
        </p:nvSpPr>
        <p:spPr>
          <a:xfrm>
            <a:off x="3500166" y="879920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81"/>
                </a:moveTo>
                <a:lnTo>
                  <a:pt x="97281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58" name="Google Shape;358;p74"/>
          <p:cNvSpPr/>
          <p:nvPr/>
        </p:nvSpPr>
        <p:spPr>
          <a:xfrm>
            <a:off x="3500166" y="896584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75"/>
                </a:moveTo>
                <a:lnTo>
                  <a:pt x="97281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59" name="Google Shape;359;p74"/>
          <p:cNvSpPr/>
          <p:nvPr/>
        </p:nvSpPr>
        <p:spPr>
          <a:xfrm>
            <a:off x="3500166" y="913201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75"/>
                </a:moveTo>
                <a:lnTo>
                  <a:pt x="97281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60" name="Google Shape;360;p74"/>
          <p:cNvSpPr/>
          <p:nvPr/>
        </p:nvSpPr>
        <p:spPr>
          <a:xfrm>
            <a:off x="3500166" y="929858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27"/>
                </a:moveTo>
                <a:lnTo>
                  <a:pt x="97281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61" name="Google Shape;361;p74"/>
          <p:cNvSpPr/>
          <p:nvPr/>
        </p:nvSpPr>
        <p:spPr>
          <a:xfrm>
            <a:off x="3500166" y="946475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75"/>
                </a:moveTo>
                <a:lnTo>
                  <a:pt x="97281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62" name="Google Shape;362;p74"/>
          <p:cNvSpPr/>
          <p:nvPr/>
        </p:nvSpPr>
        <p:spPr>
          <a:xfrm>
            <a:off x="3500166" y="963085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75"/>
                </a:moveTo>
                <a:lnTo>
                  <a:pt x="97281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63" name="Google Shape;363;p74"/>
          <p:cNvSpPr/>
          <p:nvPr/>
        </p:nvSpPr>
        <p:spPr>
          <a:xfrm>
            <a:off x="3500166" y="979749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75"/>
                </a:moveTo>
                <a:lnTo>
                  <a:pt x="97281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64" name="Google Shape;364;p74"/>
          <p:cNvSpPr/>
          <p:nvPr/>
        </p:nvSpPr>
        <p:spPr>
          <a:xfrm>
            <a:off x="3500166" y="996359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81"/>
                </a:moveTo>
                <a:lnTo>
                  <a:pt x="97281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65" name="Google Shape;365;p74"/>
          <p:cNvSpPr/>
          <p:nvPr/>
        </p:nvSpPr>
        <p:spPr>
          <a:xfrm>
            <a:off x="3500166" y="1013023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27"/>
                </a:moveTo>
                <a:lnTo>
                  <a:pt x="97281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66" name="Google Shape;366;p74"/>
          <p:cNvSpPr/>
          <p:nvPr/>
        </p:nvSpPr>
        <p:spPr>
          <a:xfrm>
            <a:off x="3500166" y="1029633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81"/>
                </a:moveTo>
                <a:lnTo>
                  <a:pt x="97281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67" name="Google Shape;367;p74"/>
          <p:cNvSpPr/>
          <p:nvPr/>
        </p:nvSpPr>
        <p:spPr>
          <a:xfrm>
            <a:off x="3500166" y="1046250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75"/>
                </a:moveTo>
                <a:lnTo>
                  <a:pt x="97281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68" name="Google Shape;368;p74"/>
          <p:cNvSpPr/>
          <p:nvPr/>
        </p:nvSpPr>
        <p:spPr>
          <a:xfrm>
            <a:off x="3500166" y="1062914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75"/>
                </a:moveTo>
                <a:lnTo>
                  <a:pt x="97281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69" name="Google Shape;369;p74"/>
          <p:cNvSpPr/>
          <p:nvPr/>
        </p:nvSpPr>
        <p:spPr>
          <a:xfrm>
            <a:off x="3500166" y="1079524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81"/>
                </a:moveTo>
                <a:lnTo>
                  <a:pt x="97281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70" name="Google Shape;370;p74"/>
          <p:cNvSpPr/>
          <p:nvPr/>
        </p:nvSpPr>
        <p:spPr>
          <a:xfrm>
            <a:off x="3500166" y="1096188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75"/>
                </a:moveTo>
                <a:lnTo>
                  <a:pt x="97281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71" name="Google Shape;371;p74"/>
          <p:cNvSpPr/>
          <p:nvPr/>
        </p:nvSpPr>
        <p:spPr>
          <a:xfrm>
            <a:off x="3500166" y="1112805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75"/>
                </a:moveTo>
                <a:lnTo>
                  <a:pt x="97281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72" name="Google Shape;372;p74"/>
          <p:cNvSpPr/>
          <p:nvPr/>
        </p:nvSpPr>
        <p:spPr>
          <a:xfrm>
            <a:off x="3500166" y="1129415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75"/>
                </a:moveTo>
                <a:lnTo>
                  <a:pt x="97281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73" name="Google Shape;373;p74"/>
          <p:cNvSpPr/>
          <p:nvPr/>
        </p:nvSpPr>
        <p:spPr>
          <a:xfrm>
            <a:off x="3500166" y="1146072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81"/>
                </a:moveTo>
                <a:lnTo>
                  <a:pt x="97281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74" name="Google Shape;374;p74"/>
          <p:cNvSpPr/>
          <p:nvPr/>
        </p:nvSpPr>
        <p:spPr>
          <a:xfrm>
            <a:off x="3500166" y="1162689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75"/>
                </a:moveTo>
                <a:lnTo>
                  <a:pt x="97281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75" name="Google Shape;375;p74"/>
          <p:cNvSpPr/>
          <p:nvPr/>
        </p:nvSpPr>
        <p:spPr>
          <a:xfrm>
            <a:off x="3500166" y="1179353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75"/>
                </a:moveTo>
                <a:lnTo>
                  <a:pt x="97281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76" name="Google Shape;376;p74"/>
          <p:cNvSpPr/>
          <p:nvPr/>
        </p:nvSpPr>
        <p:spPr>
          <a:xfrm>
            <a:off x="3500166" y="1195963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81"/>
                </a:moveTo>
                <a:lnTo>
                  <a:pt x="97281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77" name="Google Shape;377;p74"/>
          <p:cNvSpPr/>
          <p:nvPr/>
        </p:nvSpPr>
        <p:spPr>
          <a:xfrm>
            <a:off x="3500166" y="1212627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27"/>
                </a:moveTo>
                <a:lnTo>
                  <a:pt x="97281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78" name="Google Shape;378;p74"/>
          <p:cNvSpPr/>
          <p:nvPr/>
        </p:nvSpPr>
        <p:spPr>
          <a:xfrm>
            <a:off x="3500166" y="1229237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81"/>
                </a:moveTo>
                <a:lnTo>
                  <a:pt x="97281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79" name="Google Shape;379;p74"/>
          <p:cNvSpPr/>
          <p:nvPr/>
        </p:nvSpPr>
        <p:spPr>
          <a:xfrm>
            <a:off x="3500166" y="1245854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75"/>
                </a:moveTo>
                <a:lnTo>
                  <a:pt x="97281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80" name="Google Shape;380;p74"/>
          <p:cNvSpPr/>
          <p:nvPr/>
        </p:nvSpPr>
        <p:spPr>
          <a:xfrm>
            <a:off x="3500166" y="1262511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81"/>
                </a:moveTo>
                <a:lnTo>
                  <a:pt x="97281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81" name="Google Shape;381;p74"/>
          <p:cNvSpPr/>
          <p:nvPr/>
        </p:nvSpPr>
        <p:spPr>
          <a:xfrm>
            <a:off x="3500166" y="1279128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75"/>
                </a:moveTo>
                <a:lnTo>
                  <a:pt x="97281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82" name="Google Shape;382;p74"/>
          <p:cNvSpPr/>
          <p:nvPr/>
        </p:nvSpPr>
        <p:spPr>
          <a:xfrm>
            <a:off x="3500166" y="1295792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27"/>
                </a:moveTo>
                <a:lnTo>
                  <a:pt x="97281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83" name="Google Shape;383;p74"/>
          <p:cNvSpPr/>
          <p:nvPr/>
        </p:nvSpPr>
        <p:spPr>
          <a:xfrm>
            <a:off x="3500166" y="1312402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75"/>
                </a:moveTo>
                <a:lnTo>
                  <a:pt x="97281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84" name="Google Shape;384;p74"/>
          <p:cNvSpPr/>
          <p:nvPr/>
        </p:nvSpPr>
        <p:spPr>
          <a:xfrm>
            <a:off x="3500166" y="1329019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75"/>
                </a:moveTo>
                <a:lnTo>
                  <a:pt x="97281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85" name="Google Shape;385;p74"/>
          <p:cNvSpPr/>
          <p:nvPr/>
        </p:nvSpPr>
        <p:spPr>
          <a:xfrm>
            <a:off x="3500166" y="1345676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81"/>
                </a:moveTo>
                <a:lnTo>
                  <a:pt x="97281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86" name="Google Shape;386;p74"/>
          <p:cNvSpPr/>
          <p:nvPr/>
        </p:nvSpPr>
        <p:spPr>
          <a:xfrm>
            <a:off x="3500166" y="1362293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75"/>
                </a:moveTo>
                <a:lnTo>
                  <a:pt x="97281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87" name="Google Shape;387;p74"/>
          <p:cNvSpPr/>
          <p:nvPr/>
        </p:nvSpPr>
        <p:spPr>
          <a:xfrm>
            <a:off x="3500166" y="1378957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75"/>
                </a:moveTo>
                <a:lnTo>
                  <a:pt x="97281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88" name="Google Shape;388;p74"/>
          <p:cNvSpPr/>
          <p:nvPr/>
        </p:nvSpPr>
        <p:spPr>
          <a:xfrm>
            <a:off x="3500166" y="1395567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78"/>
                </a:moveTo>
                <a:lnTo>
                  <a:pt x="97281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89" name="Google Shape;389;p74"/>
          <p:cNvSpPr/>
          <p:nvPr/>
        </p:nvSpPr>
        <p:spPr>
          <a:xfrm>
            <a:off x="3500166" y="1412177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80"/>
                </a:moveTo>
                <a:lnTo>
                  <a:pt x="97281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90" name="Google Shape;390;p74"/>
          <p:cNvSpPr/>
          <p:nvPr/>
        </p:nvSpPr>
        <p:spPr>
          <a:xfrm>
            <a:off x="3500166" y="1428841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77"/>
                </a:moveTo>
                <a:lnTo>
                  <a:pt x="97281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91" name="Google Shape;391;p74"/>
          <p:cNvSpPr/>
          <p:nvPr/>
        </p:nvSpPr>
        <p:spPr>
          <a:xfrm>
            <a:off x="3500166" y="1445458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75"/>
                </a:moveTo>
                <a:lnTo>
                  <a:pt x="97281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92" name="Google Shape;392;p74"/>
          <p:cNvSpPr/>
          <p:nvPr/>
        </p:nvSpPr>
        <p:spPr>
          <a:xfrm>
            <a:off x="3500166" y="1462115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79"/>
                </a:moveTo>
                <a:lnTo>
                  <a:pt x="97281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93" name="Google Shape;393;p74"/>
          <p:cNvSpPr/>
          <p:nvPr/>
        </p:nvSpPr>
        <p:spPr>
          <a:xfrm>
            <a:off x="3500166" y="1478732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77"/>
                </a:moveTo>
                <a:lnTo>
                  <a:pt x="97281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94" name="Google Shape;394;p74"/>
          <p:cNvSpPr/>
          <p:nvPr/>
        </p:nvSpPr>
        <p:spPr>
          <a:xfrm>
            <a:off x="3500166" y="1495343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77"/>
                </a:moveTo>
                <a:lnTo>
                  <a:pt x="97281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95" name="Google Shape;395;p74"/>
          <p:cNvSpPr/>
          <p:nvPr/>
        </p:nvSpPr>
        <p:spPr>
          <a:xfrm>
            <a:off x="3500166" y="1512005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77"/>
                </a:moveTo>
                <a:lnTo>
                  <a:pt x="97281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96" name="Google Shape;396;p74"/>
          <p:cNvSpPr/>
          <p:nvPr/>
        </p:nvSpPr>
        <p:spPr>
          <a:xfrm>
            <a:off x="3500166" y="1528619"/>
            <a:ext cx="97790" cy="97790"/>
          </a:xfrm>
          <a:custGeom>
            <a:rect b="b" l="l" r="r" t="t"/>
            <a:pathLst>
              <a:path extrusionOk="0" h="97789" w="97789">
                <a:moveTo>
                  <a:pt x="0" y="97277"/>
                </a:moveTo>
                <a:lnTo>
                  <a:pt x="97281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97" name="Google Shape;397;p74"/>
          <p:cNvSpPr/>
          <p:nvPr/>
        </p:nvSpPr>
        <p:spPr>
          <a:xfrm>
            <a:off x="3500166" y="1545281"/>
            <a:ext cx="97790" cy="97790"/>
          </a:xfrm>
          <a:custGeom>
            <a:rect b="b" l="l" r="r" t="t"/>
            <a:pathLst>
              <a:path extrusionOk="0" h="97789" w="97789">
                <a:moveTo>
                  <a:pt x="0" y="97277"/>
                </a:moveTo>
                <a:lnTo>
                  <a:pt x="97281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98" name="Google Shape;398;p74"/>
          <p:cNvSpPr/>
          <p:nvPr/>
        </p:nvSpPr>
        <p:spPr>
          <a:xfrm>
            <a:off x="3500166" y="1561895"/>
            <a:ext cx="97790" cy="97790"/>
          </a:xfrm>
          <a:custGeom>
            <a:rect b="b" l="l" r="r" t="t"/>
            <a:pathLst>
              <a:path extrusionOk="0" h="97789" w="97789">
                <a:moveTo>
                  <a:pt x="0" y="97277"/>
                </a:moveTo>
                <a:lnTo>
                  <a:pt x="97281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99" name="Google Shape;399;p74"/>
          <p:cNvSpPr/>
          <p:nvPr/>
        </p:nvSpPr>
        <p:spPr>
          <a:xfrm>
            <a:off x="3500166" y="1578557"/>
            <a:ext cx="97790" cy="97790"/>
          </a:xfrm>
          <a:custGeom>
            <a:rect b="b" l="l" r="r" t="t"/>
            <a:pathLst>
              <a:path extrusionOk="0" h="97789" w="97789">
                <a:moveTo>
                  <a:pt x="0" y="97227"/>
                </a:moveTo>
                <a:lnTo>
                  <a:pt x="97281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00" name="Google Shape;400;p74"/>
          <p:cNvSpPr/>
          <p:nvPr/>
        </p:nvSpPr>
        <p:spPr>
          <a:xfrm>
            <a:off x="3500166" y="1595169"/>
            <a:ext cx="97790" cy="97790"/>
          </a:xfrm>
          <a:custGeom>
            <a:rect b="b" l="l" r="r" t="t"/>
            <a:pathLst>
              <a:path extrusionOk="0" h="97789" w="97789">
                <a:moveTo>
                  <a:pt x="0" y="97277"/>
                </a:moveTo>
                <a:lnTo>
                  <a:pt x="97281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01" name="Google Shape;401;p74"/>
          <p:cNvSpPr/>
          <p:nvPr/>
        </p:nvSpPr>
        <p:spPr>
          <a:xfrm>
            <a:off x="3500166" y="1611783"/>
            <a:ext cx="97790" cy="97790"/>
          </a:xfrm>
          <a:custGeom>
            <a:rect b="b" l="l" r="r" t="t"/>
            <a:pathLst>
              <a:path extrusionOk="0" h="97789" w="97789">
                <a:moveTo>
                  <a:pt x="0" y="97277"/>
                </a:moveTo>
                <a:lnTo>
                  <a:pt x="97281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02" name="Google Shape;402;p74"/>
          <p:cNvSpPr/>
          <p:nvPr/>
        </p:nvSpPr>
        <p:spPr>
          <a:xfrm>
            <a:off x="3500166" y="1628445"/>
            <a:ext cx="97790" cy="97790"/>
          </a:xfrm>
          <a:custGeom>
            <a:rect b="b" l="l" r="r" t="t"/>
            <a:pathLst>
              <a:path extrusionOk="0" h="97789" w="97789">
                <a:moveTo>
                  <a:pt x="0" y="97277"/>
                </a:moveTo>
                <a:lnTo>
                  <a:pt x="97281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03" name="Google Shape;403;p74"/>
          <p:cNvSpPr/>
          <p:nvPr/>
        </p:nvSpPr>
        <p:spPr>
          <a:xfrm>
            <a:off x="3500166" y="1645059"/>
            <a:ext cx="97790" cy="97790"/>
          </a:xfrm>
          <a:custGeom>
            <a:rect b="b" l="l" r="r" t="t"/>
            <a:pathLst>
              <a:path extrusionOk="0" h="97789" w="97789">
                <a:moveTo>
                  <a:pt x="0" y="97277"/>
                </a:moveTo>
                <a:lnTo>
                  <a:pt x="97281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04" name="Google Shape;404;p74"/>
          <p:cNvSpPr/>
          <p:nvPr/>
        </p:nvSpPr>
        <p:spPr>
          <a:xfrm>
            <a:off x="3505220" y="1661720"/>
            <a:ext cx="92710" cy="92710"/>
          </a:xfrm>
          <a:custGeom>
            <a:rect b="b" l="l" r="r" t="t"/>
            <a:pathLst>
              <a:path extrusionOk="0" h="92710" w="92710">
                <a:moveTo>
                  <a:pt x="0" y="92181"/>
                </a:moveTo>
                <a:lnTo>
                  <a:pt x="92228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05" name="Google Shape;405;p74"/>
          <p:cNvSpPr/>
          <p:nvPr/>
        </p:nvSpPr>
        <p:spPr>
          <a:xfrm>
            <a:off x="3521830" y="1678332"/>
            <a:ext cx="76200" cy="75565"/>
          </a:xfrm>
          <a:custGeom>
            <a:rect b="b" l="l" r="r" t="t"/>
            <a:pathLst>
              <a:path extrusionOk="0" h="75564" w="76200">
                <a:moveTo>
                  <a:pt x="0" y="75569"/>
                </a:moveTo>
                <a:lnTo>
                  <a:pt x="75617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06" name="Google Shape;406;p74"/>
          <p:cNvSpPr/>
          <p:nvPr/>
        </p:nvSpPr>
        <p:spPr>
          <a:xfrm>
            <a:off x="3538494" y="1694946"/>
            <a:ext cx="59055" cy="59055"/>
          </a:xfrm>
          <a:custGeom>
            <a:rect b="b" l="l" r="r" t="t"/>
            <a:pathLst>
              <a:path extrusionOk="0" h="59055" w="59054">
                <a:moveTo>
                  <a:pt x="0" y="58955"/>
                </a:moveTo>
                <a:lnTo>
                  <a:pt x="58953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07" name="Google Shape;407;p74"/>
          <p:cNvSpPr/>
          <p:nvPr/>
        </p:nvSpPr>
        <p:spPr>
          <a:xfrm>
            <a:off x="3555104" y="1711608"/>
            <a:ext cx="42545" cy="42545"/>
          </a:xfrm>
          <a:custGeom>
            <a:rect b="b" l="l" r="r" t="t"/>
            <a:pathLst>
              <a:path extrusionOk="0" h="42544" w="42545">
                <a:moveTo>
                  <a:pt x="0" y="42293"/>
                </a:moveTo>
                <a:lnTo>
                  <a:pt x="42343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08" name="Google Shape;408;p74"/>
          <p:cNvSpPr/>
          <p:nvPr/>
        </p:nvSpPr>
        <p:spPr>
          <a:xfrm>
            <a:off x="3571768" y="1728222"/>
            <a:ext cx="26034" cy="26034"/>
          </a:xfrm>
          <a:custGeom>
            <a:rect b="b" l="l" r="r" t="t"/>
            <a:pathLst>
              <a:path extrusionOk="0" h="26035" w="26035">
                <a:moveTo>
                  <a:pt x="0" y="25679"/>
                </a:moveTo>
                <a:lnTo>
                  <a:pt x="25679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09" name="Google Shape;409;p74"/>
          <p:cNvSpPr/>
          <p:nvPr/>
        </p:nvSpPr>
        <p:spPr>
          <a:xfrm>
            <a:off x="3588379" y="1744884"/>
            <a:ext cx="9525" cy="9525"/>
          </a:xfrm>
          <a:custGeom>
            <a:rect b="b" l="l" r="r" t="t"/>
            <a:pathLst>
              <a:path extrusionOk="0" h="9525" w="9525">
                <a:moveTo>
                  <a:pt x="0" y="9017"/>
                </a:moveTo>
                <a:lnTo>
                  <a:pt x="9069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10" name="Google Shape;410;p74"/>
          <p:cNvSpPr/>
          <p:nvPr/>
        </p:nvSpPr>
        <p:spPr>
          <a:xfrm>
            <a:off x="3597448" y="1134462"/>
            <a:ext cx="12065" cy="12065"/>
          </a:xfrm>
          <a:custGeom>
            <a:rect b="b" l="l" r="r" t="t"/>
            <a:pathLst>
              <a:path extrusionOk="0" h="12065" w="12064">
                <a:moveTo>
                  <a:pt x="0" y="11610"/>
                </a:moveTo>
                <a:lnTo>
                  <a:pt x="11563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11" name="Google Shape;411;p74"/>
          <p:cNvSpPr/>
          <p:nvPr/>
        </p:nvSpPr>
        <p:spPr>
          <a:xfrm>
            <a:off x="3597448" y="1134462"/>
            <a:ext cx="28575" cy="28575"/>
          </a:xfrm>
          <a:custGeom>
            <a:rect b="b" l="l" r="r" t="t"/>
            <a:pathLst>
              <a:path extrusionOk="0" h="28575" w="28575">
                <a:moveTo>
                  <a:pt x="0" y="28227"/>
                </a:moveTo>
                <a:lnTo>
                  <a:pt x="28227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12" name="Google Shape;412;p74"/>
          <p:cNvSpPr/>
          <p:nvPr/>
        </p:nvSpPr>
        <p:spPr>
          <a:xfrm>
            <a:off x="3597448" y="1134462"/>
            <a:ext cx="45085" cy="45085"/>
          </a:xfrm>
          <a:custGeom>
            <a:rect b="b" l="l" r="r" t="t"/>
            <a:pathLst>
              <a:path extrusionOk="0" h="45084" w="45085">
                <a:moveTo>
                  <a:pt x="0" y="44890"/>
                </a:moveTo>
                <a:lnTo>
                  <a:pt x="44837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13" name="Google Shape;413;p74"/>
          <p:cNvSpPr/>
          <p:nvPr/>
        </p:nvSpPr>
        <p:spPr>
          <a:xfrm>
            <a:off x="3597448" y="1134462"/>
            <a:ext cx="61594" cy="61594"/>
          </a:xfrm>
          <a:custGeom>
            <a:rect b="b" l="l" r="r" t="t"/>
            <a:pathLst>
              <a:path extrusionOk="0" h="61594" w="61595">
                <a:moveTo>
                  <a:pt x="0" y="61501"/>
                </a:moveTo>
                <a:lnTo>
                  <a:pt x="61453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14" name="Google Shape;414;p74"/>
          <p:cNvSpPr/>
          <p:nvPr/>
        </p:nvSpPr>
        <p:spPr>
          <a:xfrm>
            <a:off x="3597448" y="1134462"/>
            <a:ext cx="78740" cy="78740"/>
          </a:xfrm>
          <a:custGeom>
            <a:rect b="b" l="l" r="r" t="t"/>
            <a:pathLst>
              <a:path extrusionOk="0" h="78740" w="78739">
                <a:moveTo>
                  <a:pt x="0" y="78165"/>
                </a:moveTo>
                <a:lnTo>
                  <a:pt x="78117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15" name="Google Shape;415;p74"/>
          <p:cNvSpPr/>
          <p:nvPr/>
        </p:nvSpPr>
        <p:spPr>
          <a:xfrm>
            <a:off x="3597448" y="1134462"/>
            <a:ext cx="95250" cy="95250"/>
          </a:xfrm>
          <a:custGeom>
            <a:rect b="b" l="l" r="r" t="t"/>
            <a:pathLst>
              <a:path extrusionOk="0" h="95250" w="95250">
                <a:moveTo>
                  <a:pt x="0" y="94775"/>
                </a:moveTo>
                <a:lnTo>
                  <a:pt x="94727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16" name="Google Shape;416;p74"/>
          <p:cNvSpPr/>
          <p:nvPr/>
        </p:nvSpPr>
        <p:spPr>
          <a:xfrm>
            <a:off x="3597448" y="1148579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75"/>
                </a:moveTo>
                <a:lnTo>
                  <a:pt x="97275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17" name="Google Shape;417;p74"/>
          <p:cNvSpPr/>
          <p:nvPr/>
        </p:nvSpPr>
        <p:spPr>
          <a:xfrm>
            <a:off x="3597448" y="1165236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75"/>
                </a:moveTo>
                <a:lnTo>
                  <a:pt x="97275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18" name="Google Shape;418;p74"/>
          <p:cNvSpPr/>
          <p:nvPr/>
        </p:nvSpPr>
        <p:spPr>
          <a:xfrm>
            <a:off x="3597448" y="1181853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75"/>
                </a:moveTo>
                <a:lnTo>
                  <a:pt x="97275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19" name="Google Shape;419;p74"/>
          <p:cNvSpPr/>
          <p:nvPr/>
        </p:nvSpPr>
        <p:spPr>
          <a:xfrm>
            <a:off x="3597448" y="1198510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81"/>
                </a:moveTo>
                <a:lnTo>
                  <a:pt x="97275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20" name="Google Shape;420;p74"/>
          <p:cNvSpPr/>
          <p:nvPr/>
        </p:nvSpPr>
        <p:spPr>
          <a:xfrm>
            <a:off x="3597448" y="1215127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75"/>
                </a:moveTo>
                <a:lnTo>
                  <a:pt x="97275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21" name="Google Shape;421;p74"/>
          <p:cNvSpPr/>
          <p:nvPr/>
        </p:nvSpPr>
        <p:spPr>
          <a:xfrm>
            <a:off x="3597448" y="1231737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81"/>
                </a:moveTo>
                <a:lnTo>
                  <a:pt x="97275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22" name="Google Shape;422;p74"/>
          <p:cNvSpPr/>
          <p:nvPr/>
        </p:nvSpPr>
        <p:spPr>
          <a:xfrm>
            <a:off x="3597448" y="1248401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75"/>
                </a:moveTo>
                <a:lnTo>
                  <a:pt x="97275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23" name="Google Shape;423;p74"/>
          <p:cNvSpPr/>
          <p:nvPr/>
        </p:nvSpPr>
        <p:spPr>
          <a:xfrm>
            <a:off x="3597448" y="1265018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75"/>
                </a:moveTo>
                <a:lnTo>
                  <a:pt x="97275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24" name="Google Shape;424;p74"/>
          <p:cNvSpPr/>
          <p:nvPr/>
        </p:nvSpPr>
        <p:spPr>
          <a:xfrm>
            <a:off x="3597448" y="1281675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81"/>
                </a:moveTo>
                <a:lnTo>
                  <a:pt x="97275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25" name="Google Shape;425;p74"/>
          <p:cNvSpPr/>
          <p:nvPr/>
        </p:nvSpPr>
        <p:spPr>
          <a:xfrm>
            <a:off x="3597448" y="1298285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81"/>
                </a:moveTo>
                <a:lnTo>
                  <a:pt x="97275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26" name="Google Shape;426;p74"/>
          <p:cNvSpPr/>
          <p:nvPr/>
        </p:nvSpPr>
        <p:spPr>
          <a:xfrm>
            <a:off x="3597448" y="1314956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21"/>
                </a:moveTo>
                <a:lnTo>
                  <a:pt x="97275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27" name="Google Shape;427;p74"/>
          <p:cNvSpPr/>
          <p:nvPr/>
        </p:nvSpPr>
        <p:spPr>
          <a:xfrm>
            <a:off x="3597448" y="1331566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75"/>
                </a:moveTo>
                <a:lnTo>
                  <a:pt x="97275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28" name="Google Shape;428;p74"/>
          <p:cNvSpPr/>
          <p:nvPr/>
        </p:nvSpPr>
        <p:spPr>
          <a:xfrm>
            <a:off x="3597448" y="1348176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81"/>
                </a:moveTo>
                <a:lnTo>
                  <a:pt x="97275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29" name="Google Shape;429;p74"/>
          <p:cNvSpPr/>
          <p:nvPr/>
        </p:nvSpPr>
        <p:spPr>
          <a:xfrm>
            <a:off x="3597448" y="1364840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75"/>
                </a:moveTo>
                <a:lnTo>
                  <a:pt x="97275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30" name="Google Shape;430;p74"/>
          <p:cNvSpPr/>
          <p:nvPr/>
        </p:nvSpPr>
        <p:spPr>
          <a:xfrm>
            <a:off x="3597448" y="1381450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81"/>
                </a:moveTo>
                <a:lnTo>
                  <a:pt x="97275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31" name="Google Shape;431;p74"/>
          <p:cNvSpPr/>
          <p:nvPr/>
        </p:nvSpPr>
        <p:spPr>
          <a:xfrm>
            <a:off x="3597448" y="1398114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29"/>
                </a:moveTo>
                <a:lnTo>
                  <a:pt x="97275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32" name="Google Shape;432;p74"/>
          <p:cNvSpPr/>
          <p:nvPr/>
        </p:nvSpPr>
        <p:spPr>
          <a:xfrm>
            <a:off x="3597448" y="1414731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74"/>
                </a:moveTo>
                <a:lnTo>
                  <a:pt x="97275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33" name="Google Shape;433;p74"/>
          <p:cNvSpPr/>
          <p:nvPr/>
        </p:nvSpPr>
        <p:spPr>
          <a:xfrm>
            <a:off x="3597448" y="1431341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78"/>
                </a:moveTo>
                <a:lnTo>
                  <a:pt x="97275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34" name="Google Shape;434;p74"/>
          <p:cNvSpPr/>
          <p:nvPr/>
        </p:nvSpPr>
        <p:spPr>
          <a:xfrm>
            <a:off x="3597448" y="1448005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76"/>
                </a:moveTo>
                <a:lnTo>
                  <a:pt x="97275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35" name="Google Shape;435;p74"/>
          <p:cNvSpPr/>
          <p:nvPr/>
        </p:nvSpPr>
        <p:spPr>
          <a:xfrm>
            <a:off x="3597448" y="1464615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80"/>
                </a:moveTo>
                <a:lnTo>
                  <a:pt x="97275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36" name="Google Shape;436;p74"/>
          <p:cNvSpPr/>
          <p:nvPr/>
        </p:nvSpPr>
        <p:spPr>
          <a:xfrm>
            <a:off x="3597448" y="1481279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78"/>
                </a:moveTo>
                <a:lnTo>
                  <a:pt x="97275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37" name="Google Shape;437;p74"/>
          <p:cNvSpPr/>
          <p:nvPr/>
        </p:nvSpPr>
        <p:spPr>
          <a:xfrm>
            <a:off x="3597448" y="1497892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77"/>
                </a:moveTo>
                <a:lnTo>
                  <a:pt x="97275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38" name="Google Shape;438;p74"/>
          <p:cNvSpPr/>
          <p:nvPr/>
        </p:nvSpPr>
        <p:spPr>
          <a:xfrm>
            <a:off x="3597448" y="1514506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77"/>
                </a:moveTo>
                <a:lnTo>
                  <a:pt x="97275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39" name="Google Shape;439;p74"/>
          <p:cNvSpPr/>
          <p:nvPr/>
        </p:nvSpPr>
        <p:spPr>
          <a:xfrm>
            <a:off x="3597448" y="1531167"/>
            <a:ext cx="97790" cy="97790"/>
          </a:xfrm>
          <a:custGeom>
            <a:rect b="b" l="l" r="r" t="t"/>
            <a:pathLst>
              <a:path extrusionOk="0" h="97789" w="97789">
                <a:moveTo>
                  <a:pt x="0" y="97277"/>
                </a:moveTo>
                <a:lnTo>
                  <a:pt x="97275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40" name="Google Shape;440;p74"/>
          <p:cNvSpPr/>
          <p:nvPr/>
        </p:nvSpPr>
        <p:spPr>
          <a:xfrm>
            <a:off x="3597448" y="1547782"/>
            <a:ext cx="97790" cy="97790"/>
          </a:xfrm>
          <a:custGeom>
            <a:rect b="b" l="l" r="r" t="t"/>
            <a:pathLst>
              <a:path extrusionOk="0" h="97789" w="97789">
                <a:moveTo>
                  <a:pt x="0" y="97277"/>
                </a:moveTo>
                <a:lnTo>
                  <a:pt x="97275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41" name="Google Shape;441;p74"/>
          <p:cNvSpPr/>
          <p:nvPr/>
        </p:nvSpPr>
        <p:spPr>
          <a:xfrm>
            <a:off x="3597448" y="1564443"/>
            <a:ext cx="97790" cy="97790"/>
          </a:xfrm>
          <a:custGeom>
            <a:rect b="b" l="l" r="r" t="t"/>
            <a:pathLst>
              <a:path extrusionOk="0" h="97789" w="97789">
                <a:moveTo>
                  <a:pt x="0" y="97277"/>
                </a:moveTo>
                <a:lnTo>
                  <a:pt x="97275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42" name="Google Shape;442;p74"/>
          <p:cNvSpPr/>
          <p:nvPr/>
        </p:nvSpPr>
        <p:spPr>
          <a:xfrm>
            <a:off x="3597448" y="1581055"/>
            <a:ext cx="97790" cy="97790"/>
          </a:xfrm>
          <a:custGeom>
            <a:rect b="b" l="l" r="r" t="t"/>
            <a:pathLst>
              <a:path extrusionOk="0" h="97789" w="97789">
                <a:moveTo>
                  <a:pt x="0" y="97277"/>
                </a:moveTo>
                <a:lnTo>
                  <a:pt x="97275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43" name="Google Shape;443;p74"/>
          <p:cNvSpPr/>
          <p:nvPr/>
        </p:nvSpPr>
        <p:spPr>
          <a:xfrm>
            <a:off x="3597448" y="1597716"/>
            <a:ext cx="97790" cy="97790"/>
          </a:xfrm>
          <a:custGeom>
            <a:rect b="b" l="l" r="r" t="t"/>
            <a:pathLst>
              <a:path extrusionOk="0" h="97789" w="97789">
                <a:moveTo>
                  <a:pt x="0" y="97229"/>
                </a:moveTo>
                <a:lnTo>
                  <a:pt x="97275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44" name="Google Shape;444;p74"/>
          <p:cNvSpPr/>
          <p:nvPr/>
        </p:nvSpPr>
        <p:spPr>
          <a:xfrm>
            <a:off x="3597448" y="1614331"/>
            <a:ext cx="97790" cy="97790"/>
          </a:xfrm>
          <a:custGeom>
            <a:rect b="b" l="l" r="r" t="t"/>
            <a:pathLst>
              <a:path extrusionOk="0" h="97789" w="97789">
                <a:moveTo>
                  <a:pt x="0" y="97277"/>
                </a:moveTo>
                <a:lnTo>
                  <a:pt x="97275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45" name="Google Shape;445;p74"/>
          <p:cNvSpPr/>
          <p:nvPr/>
        </p:nvSpPr>
        <p:spPr>
          <a:xfrm>
            <a:off x="3597448" y="1630945"/>
            <a:ext cx="97790" cy="97790"/>
          </a:xfrm>
          <a:custGeom>
            <a:rect b="b" l="l" r="r" t="t"/>
            <a:pathLst>
              <a:path extrusionOk="0" h="97789" w="97789">
                <a:moveTo>
                  <a:pt x="0" y="97277"/>
                </a:moveTo>
                <a:lnTo>
                  <a:pt x="97275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46" name="Google Shape;446;p74"/>
          <p:cNvSpPr/>
          <p:nvPr/>
        </p:nvSpPr>
        <p:spPr>
          <a:xfrm>
            <a:off x="3597448" y="1647607"/>
            <a:ext cx="97790" cy="97790"/>
          </a:xfrm>
          <a:custGeom>
            <a:rect b="b" l="l" r="r" t="t"/>
            <a:pathLst>
              <a:path extrusionOk="0" h="97789" w="97789">
                <a:moveTo>
                  <a:pt x="0" y="97277"/>
                </a:moveTo>
                <a:lnTo>
                  <a:pt x="97275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47" name="Google Shape;447;p74"/>
          <p:cNvSpPr/>
          <p:nvPr/>
        </p:nvSpPr>
        <p:spPr>
          <a:xfrm>
            <a:off x="3604995" y="1664219"/>
            <a:ext cx="90170" cy="90170"/>
          </a:xfrm>
          <a:custGeom>
            <a:rect b="b" l="l" r="r" t="t"/>
            <a:pathLst>
              <a:path extrusionOk="0" h="90169" w="90170">
                <a:moveTo>
                  <a:pt x="0" y="89682"/>
                </a:moveTo>
                <a:lnTo>
                  <a:pt x="89728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48" name="Google Shape;448;p74"/>
          <p:cNvSpPr/>
          <p:nvPr/>
        </p:nvSpPr>
        <p:spPr>
          <a:xfrm>
            <a:off x="3621659" y="1680883"/>
            <a:ext cx="73660" cy="73025"/>
          </a:xfrm>
          <a:custGeom>
            <a:rect b="b" l="l" r="r" t="t"/>
            <a:pathLst>
              <a:path extrusionOk="0" h="73025" w="73660">
                <a:moveTo>
                  <a:pt x="0" y="73018"/>
                </a:moveTo>
                <a:lnTo>
                  <a:pt x="73064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49" name="Google Shape;449;p74"/>
          <p:cNvSpPr/>
          <p:nvPr/>
        </p:nvSpPr>
        <p:spPr>
          <a:xfrm>
            <a:off x="3638269" y="1697494"/>
            <a:ext cx="56515" cy="56515"/>
          </a:xfrm>
          <a:custGeom>
            <a:rect b="b" l="l" r="r" t="t"/>
            <a:pathLst>
              <a:path extrusionOk="0" h="56514" w="56514">
                <a:moveTo>
                  <a:pt x="0" y="56407"/>
                </a:moveTo>
                <a:lnTo>
                  <a:pt x="56460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50" name="Google Shape;450;p74"/>
          <p:cNvSpPr/>
          <p:nvPr/>
        </p:nvSpPr>
        <p:spPr>
          <a:xfrm>
            <a:off x="3654933" y="1714109"/>
            <a:ext cx="40005" cy="40005"/>
          </a:xfrm>
          <a:custGeom>
            <a:rect b="b" l="l" r="r" t="t"/>
            <a:pathLst>
              <a:path extrusionOk="0" h="40005" w="40004">
                <a:moveTo>
                  <a:pt x="0" y="39792"/>
                </a:moveTo>
                <a:lnTo>
                  <a:pt x="39790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51" name="Google Shape;451;p74"/>
          <p:cNvSpPr/>
          <p:nvPr/>
        </p:nvSpPr>
        <p:spPr>
          <a:xfrm>
            <a:off x="3671543" y="1730770"/>
            <a:ext cx="23495" cy="23495"/>
          </a:xfrm>
          <a:custGeom>
            <a:rect b="b" l="l" r="r" t="t"/>
            <a:pathLst>
              <a:path extrusionOk="0" h="23494" w="23495">
                <a:moveTo>
                  <a:pt x="0" y="23131"/>
                </a:moveTo>
                <a:lnTo>
                  <a:pt x="23179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52" name="Google Shape;452;p74"/>
          <p:cNvSpPr/>
          <p:nvPr/>
        </p:nvSpPr>
        <p:spPr>
          <a:xfrm>
            <a:off x="3688160" y="1747382"/>
            <a:ext cx="6985" cy="6985"/>
          </a:xfrm>
          <a:custGeom>
            <a:rect b="b" l="l" r="r" t="t"/>
            <a:pathLst>
              <a:path extrusionOk="0" h="6985" w="6985">
                <a:moveTo>
                  <a:pt x="0" y="6519"/>
                </a:moveTo>
                <a:lnTo>
                  <a:pt x="6563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53" name="Google Shape;453;p74"/>
          <p:cNvSpPr/>
          <p:nvPr/>
        </p:nvSpPr>
        <p:spPr>
          <a:xfrm>
            <a:off x="3694723" y="1340973"/>
            <a:ext cx="7620" cy="7620"/>
          </a:xfrm>
          <a:custGeom>
            <a:rect b="b" l="l" r="r" t="t"/>
            <a:pathLst>
              <a:path extrusionOk="0" h="7619" w="7620">
                <a:moveTo>
                  <a:pt x="0" y="7203"/>
                </a:moveTo>
                <a:lnTo>
                  <a:pt x="7203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54" name="Google Shape;454;p74"/>
          <p:cNvSpPr/>
          <p:nvPr/>
        </p:nvSpPr>
        <p:spPr>
          <a:xfrm>
            <a:off x="3694723" y="1340973"/>
            <a:ext cx="24130" cy="24130"/>
          </a:xfrm>
          <a:custGeom>
            <a:rect b="b" l="l" r="r" t="t"/>
            <a:pathLst>
              <a:path extrusionOk="0" h="24130" w="24129">
                <a:moveTo>
                  <a:pt x="0" y="23867"/>
                </a:moveTo>
                <a:lnTo>
                  <a:pt x="23867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55" name="Google Shape;455;p74"/>
          <p:cNvSpPr/>
          <p:nvPr/>
        </p:nvSpPr>
        <p:spPr>
          <a:xfrm>
            <a:off x="3694723" y="1340973"/>
            <a:ext cx="40640" cy="40640"/>
          </a:xfrm>
          <a:custGeom>
            <a:rect b="b" l="l" r="r" t="t"/>
            <a:pathLst>
              <a:path extrusionOk="0" h="40640" w="40639">
                <a:moveTo>
                  <a:pt x="0" y="40477"/>
                </a:moveTo>
                <a:lnTo>
                  <a:pt x="40484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56" name="Google Shape;456;p74"/>
          <p:cNvSpPr/>
          <p:nvPr/>
        </p:nvSpPr>
        <p:spPr>
          <a:xfrm>
            <a:off x="3694723" y="1340973"/>
            <a:ext cx="57150" cy="57150"/>
          </a:xfrm>
          <a:custGeom>
            <a:rect b="b" l="l" r="r" t="t"/>
            <a:pathLst>
              <a:path extrusionOk="0" h="57150" w="57150">
                <a:moveTo>
                  <a:pt x="0" y="57141"/>
                </a:moveTo>
                <a:lnTo>
                  <a:pt x="57141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57" name="Google Shape;457;p74"/>
          <p:cNvSpPr/>
          <p:nvPr/>
        </p:nvSpPr>
        <p:spPr>
          <a:xfrm>
            <a:off x="3694723" y="1340973"/>
            <a:ext cx="74295" cy="74295"/>
          </a:xfrm>
          <a:custGeom>
            <a:rect b="b" l="l" r="r" t="t"/>
            <a:pathLst>
              <a:path extrusionOk="0" h="74294" w="74295">
                <a:moveTo>
                  <a:pt x="0" y="73758"/>
                </a:moveTo>
                <a:lnTo>
                  <a:pt x="73758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58" name="Google Shape;458;p74"/>
          <p:cNvSpPr/>
          <p:nvPr/>
        </p:nvSpPr>
        <p:spPr>
          <a:xfrm>
            <a:off x="3694723" y="1340973"/>
            <a:ext cx="90805" cy="90805"/>
          </a:xfrm>
          <a:custGeom>
            <a:rect b="b" l="l" r="r" t="t"/>
            <a:pathLst>
              <a:path extrusionOk="0" h="90805" w="90804">
                <a:moveTo>
                  <a:pt x="0" y="90368"/>
                </a:moveTo>
                <a:lnTo>
                  <a:pt x="90368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59" name="Google Shape;459;p74"/>
          <p:cNvSpPr/>
          <p:nvPr/>
        </p:nvSpPr>
        <p:spPr>
          <a:xfrm>
            <a:off x="3694723" y="1350730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75"/>
                </a:moveTo>
                <a:lnTo>
                  <a:pt x="97227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60" name="Google Shape;460;p74"/>
          <p:cNvSpPr/>
          <p:nvPr/>
        </p:nvSpPr>
        <p:spPr>
          <a:xfrm>
            <a:off x="3694723" y="1367340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75"/>
                </a:moveTo>
                <a:lnTo>
                  <a:pt x="97227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61" name="Google Shape;461;p74"/>
          <p:cNvSpPr/>
          <p:nvPr/>
        </p:nvSpPr>
        <p:spPr>
          <a:xfrm>
            <a:off x="3694723" y="1384004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75"/>
                </a:moveTo>
                <a:lnTo>
                  <a:pt x="97227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62" name="Google Shape;462;p74"/>
          <p:cNvSpPr/>
          <p:nvPr/>
        </p:nvSpPr>
        <p:spPr>
          <a:xfrm>
            <a:off x="3694723" y="1400614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77"/>
                </a:moveTo>
                <a:lnTo>
                  <a:pt x="97227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63" name="Google Shape;463;p74"/>
          <p:cNvSpPr/>
          <p:nvPr/>
        </p:nvSpPr>
        <p:spPr>
          <a:xfrm>
            <a:off x="3694723" y="1417278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27"/>
                </a:moveTo>
                <a:lnTo>
                  <a:pt x="97227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64" name="Google Shape;464;p74"/>
          <p:cNvSpPr/>
          <p:nvPr/>
        </p:nvSpPr>
        <p:spPr>
          <a:xfrm>
            <a:off x="3694723" y="1433888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79"/>
                </a:moveTo>
                <a:lnTo>
                  <a:pt x="97227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65" name="Google Shape;465;p74"/>
          <p:cNvSpPr/>
          <p:nvPr/>
        </p:nvSpPr>
        <p:spPr>
          <a:xfrm>
            <a:off x="3694723" y="1450505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77"/>
                </a:moveTo>
                <a:lnTo>
                  <a:pt x="97227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66" name="Google Shape;466;p74"/>
          <p:cNvSpPr/>
          <p:nvPr/>
        </p:nvSpPr>
        <p:spPr>
          <a:xfrm>
            <a:off x="3694723" y="1467169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74"/>
                </a:moveTo>
                <a:lnTo>
                  <a:pt x="97227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67" name="Google Shape;467;p74"/>
          <p:cNvSpPr/>
          <p:nvPr/>
        </p:nvSpPr>
        <p:spPr>
          <a:xfrm>
            <a:off x="3694723" y="1483779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76"/>
                </a:moveTo>
                <a:lnTo>
                  <a:pt x="97227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68" name="Google Shape;468;p74"/>
          <p:cNvSpPr/>
          <p:nvPr/>
        </p:nvSpPr>
        <p:spPr>
          <a:xfrm>
            <a:off x="3694723" y="1500439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77"/>
                </a:moveTo>
                <a:lnTo>
                  <a:pt x="97227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69" name="Google Shape;469;p74"/>
          <p:cNvSpPr/>
          <p:nvPr/>
        </p:nvSpPr>
        <p:spPr>
          <a:xfrm>
            <a:off x="3694723" y="1517054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77"/>
                </a:moveTo>
                <a:lnTo>
                  <a:pt x="97227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70" name="Google Shape;470;p74"/>
          <p:cNvSpPr/>
          <p:nvPr/>
        </p:nvSpPr>
        <p:spPr>
          <a:xfrm>
            <a:off x="3694723" y="1533665"/>
            <a:ext cx="97790" cy="97790"/>
          </a:xfrm>
          <a:custGeom>
            <a:rect b="b" l="l" r="r" t="t"/>
            <a:pathLst>
              <a:path extrusionOk="0" h="97789" w="97789">
                <a:moveTo>
                  <a:pt x="0" y="97280"/>
                </a:moveTo>
                <a:lnTo>
                  <a:pt x="97227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71" name="Google Shape;471;p74"/>
          <p:cNvSpPr/>
          <p:nvPr/>
        </p:nvSpPr>
        <p:spPr>
          <a:xfrm>
            <a:off x="3694723" y="1550330"/>
            <a:ext cx="97790" cy="97790"/>
          </a:xfrm>
          <a:custGeom>
            <a:rect b="b" l="l" r="r" t="t"/>
            <a:pathLst>
              <a:path extrusionOk="0" h="97789" w="97789">
                <a:moveTo>
                  <a:pt x="0" y="97277"/>
                </a:moveTo>
                <a:lnTo>
                  <a:pt x="97227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72" name="Google Shape;472;p74"/>
          <p:cNvSpPr/>
          <p:nvPr/>
        </p:nvSpPr>
        <p:spPr>
          <a:xfrm>
            <a:off x="3694723" y="1566941"/>
            <a:ext cx="97790" cy="97790"/>
          </a:xfrm>
          <a:custGeom>
            <a:rect b="b" l="l" r="r" t="t"/>
            <a:pathLst>
              <a:path extrusionOk="0" h="97789" w="97789">
                <a:moveTo>
                  <a:pt x="0" y="97277"/>
                </a:moveTo>
                <a:lnTo>
                  <a:pt x="97227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73" name="Google Shape;473;p74"/>
          <p:cNvSpPr/>
          <p:nvPr/>
        </p:nvSpPr>
        <p:spPr>
          <a:xfrm>
            <a:off x="3694723" y="1583603"/>
            <a:ext cx="97790" cy="97790"/>
          </a:xfrm>
          <a:custGeom>
            <a:rect b="b" l="l" r="r" t="t"/>
            <a:pathLst>
              <a:path extrusionOk="0" h="97789" w="97789">
                <a:moveTo>
                  <a:pt x="0" y="97279"/>
                </a:moveTo>
                <a:lnTo>
                  <a:pt x="97227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74" name="Google Shape;474;p74"/>
          <p:cNvSpPr/>
          <p:nvPr/>
        </p:nvSpPr>
        <p:spPr>
          <a:xfrm>
            <a:off x="3694723" y="1600217"/>
            <a:ext cx="97790" cy="97790"/>
          </a:xfrm>
          <a:custGeom>
            <a:rect b="b" l="l" r="r" t="t"/>
            <a:pathLst>
              <a:path extrusionOk="0" h="97789" w="97789">
                <a:moveTo>
                  <a:pt x="0" y="97277"/>
                </a:moveTo>
                <a:lnTo>
                  <a:pt x="97227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75" name="Google Shape;475;p74"/>
          <p:cNvSpPr/>
          <p:nvPr/>
        </p:nvSpPr>
        <p:spPr>
          <a:xfrm>
            <a:off x="3694723" y="1616879"/>
            <a:ext cx="97790" cy="97790"/>
          </a:xfrm>
          <a:custGeom>
            <a:rect b="b" l="l" r="r" t="t"/>
            <a:pathLst>
              <a:path extrusionOk="0" h="97789" w="97789">
                <a:moveTo>
                  <a:pt x="0" y="97229"/>
                </a:moveTo>
                <a:lnTo>
                  <a:pt x="97227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76" name="Google Shape;476;p74"/>
          <p:cNvSpPr/>
          <p:nvPr/>
        </p:nvSpPr>
        <p:spPr>
          <a:xfrm>
            <a:off x="3694723" y="1633493"/>
            <a:ext cx="97790" cy="97790"/>
          </a:xfrm>
          <a:custGeom>
            <a:rect b="b" l="l" r="r" t="t"/>
            <a:pathLst>
              <a:path extrusionOk="0" h="97789" w="97789">
                <a:moveTo>
                  <a:pt x="0" y="97277"/>
                </a:moveTo>
                <a:lnTo>
                  <a:pt x="97227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77" name="Google Shape;477;p74"/>
          <p:cNvSpPr/>
          <p:nvPr/>
        </p:nvSpPr>
        <p:spPr>
          <a:xfrm>
            <a:off x="3694723" y="1650105"/>
            <a:ext cx="97790" cy="97790"/>
          </a:xfrm>
          <a:custGeom>
            <a:rect b="b" l="l" r="r" t="t"/>
            <a:pathLst>
              <a:path extrusionOk="0" h="97789" w="97789">
                <a:moveTo>
                  <a:pt x="0" y="97277"/>
                </a:moveTo>
                <a:lnTo>
                  <a:pt x="97227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78" name="Google Shape;478;p74"/>
          <p:cNvSpPr/>
          <p:nvPr/>
        </p:nvSpPr>
        <p:spPr>
          <a:xfrm>
            <a:off x="3704824" y="1666767"/>
            <a:ext cx="87630" cy="87630"/>
          </a:xfrm>
          <a:custGeom>
            <a:rect b="b" l="l" r="r" t="t"/>
            <a:pathLst>
              <a:path extrusionOk="0" h="87630" w="87629">
                <a:moveTo>
                  <a:pt x="0" y="87135"/>
                </a:moveTo>
                <a:lnTo>
                  <a:pt x="87127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79" name="Google Shape;479;p74"/>
          <p:cNvSpPr/>
          <p:nvPr/>
        </p:nvSpPr>
        <p:spPr>
          <a:xfrm>
            <a:off x="3721434" y="1683381"/>
            <a:ext cx="71120" cy="71120"/>
          </a:xfrm>
          <a:custGeom>
            <a:rect b="b" l="l" r="r" t="t"/>
            <a:pathLst>
              <a:path extrusionOk="0" h="71119" w="71120">
                <a:moveTo>
                  <a:pt x="0" y="70521"/>
                </a:moveTo>
                <a:lnTo>
                  <a:pt x="70516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80" name="Google Shape;480;p74"/>
          <p:cNvSpPr/>
          <p:nvPr/>
        </p:nvSpPr>
        <p:spPr>
          <a:xfrm>
            <a:off x="3738098" y="1700043"/>
            <a:ext cx="53975" cy="53975"/>
          </a:xfrm>
          <a:custGeom>
            <a:rect b="b" l="l" r="r" t="t"/>
            <a:pathLst>
              <a:path extrusionOk="0" h="53975" w="53975">
                <a:moveTo>
                  <a:pt x="0" y="53859"/>
                </a:moveTo>
                <a:lnTo>
                  <a:pt x="53853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81" name="Google Shape;481;p74"/>
          <p:cNvSpPr/>
          <p:nvPr/>
        </p:nvSpPr>
        <p:spPr>
          <a:xfrm>
            <a:off x="3754708" y="1716657"/>
            <a:ext cx="37465" cy="37465"/>
          </a:xfrm>
          <a:custGeom>
            <a:rect b="b" l="l" r="r" t="t"/>
            <a:pathLst>
              <a:path extrusionOk="0" h="37464" w="37464">
                <a:moveTo>
                  <a:pt x="0" y="37244"/>
                </a:moveTo>
                <a:lnTo>
                  <a:pt x="37242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82" name="Google Shape;482;p74"/>
          <p:cNvSpPr/>
          <p:nvPr/>
        </p:nvSpPr>
        <p:spPr>
          <a:xfrm>
            <a:off x="3771372" y="1733268"/>
            <a:ext cx="20955" cy="20955"/>
          </a:xfrm>
          <a:custGeom>
            <a:rect b="b" l="l" r="r" t="t"/>
            <a:pathLst>
              <a:path extrusionOk="0" h="20955" w="20954">
                <a:moveTo>
                  <a:pt x="0" y="20633"/>
                </a:moveTo>
                <a:lnTo>
                  <a:pt x="20578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83" name="Google Shape;483;p74"/>
          <p:cNvSpPr/>
          <p:nvPr/>
        </p:nvSpPr>
        <p:spPr>
          <a:xfrm>
            <a:off x="3787982" y="1749933"/>
            <a:ext cx="4445" cy="4445"/>
          </a:xfrm>
          <a:custGeom>
            <a:rect b="b" l="l" r="r" t="t"/>
            <a:pathLst>
              <a:path extrusionOk="0" h="4444" w="4445">
                <a:moveTo>
                  <a:pt x="0" y="3968"/>
                </a:moveTo>
                <a:lnTo>
                  <a:pt x="3968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84" name="Google Shape;484;p74"/>
          <p:cNvSpPr/>
          <p:nvPr/>
        </p:nvSpPr>
        <p:spPr>
          <a:xfrm>
            <a:off x="3791951" y="1547437"/>
            <a:ext cx="3175" cy="3175"/>
          </a:xfrm>
          <a:custGeom>
            <a:rect b="b" l="l" r="r" t="t"/>
            <a:pathLst>
              <a:path extrusionOk="0" h="3175" w="3175">
                <a:moveTo>
                  <a:pt x="0" y="2892"/>
                </a:moveTo>
                <a:lnTo>
                  <a:pt x="2890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85" name="Google Shape;485;p74"/>
          <p:cNvSpPr/>
          <p:nvPr/>
        </p:nvSpPr>
        <p:spPr>
          <a:xfrm>
            <a:off x="3791951" y="1547437"/>
            <a:ext cx="19685" cy="19685"/>
          </a:xfrm>
          <a:custGeom>
            <a:rect b="b" l="l" r="r" t="t"/>
            <a:pathLst>
              <a:path extrusionOk="0" h="19684" w="19685">
                <a:moveTo>
                  <a:pt x="0" y="19504"/>
                </a:moveTo>
                <a:lnTo>
                  <a:pt x="19554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86" name="Google Shape;486;p74"/>
          <p:cNvSpPr/>
          <p:nvPr/>
        </p:nvSpPr>
        <p:spPr>
          <a:xfrm>
            <a:off x="3791951" y="1547437"/>
            <a:ext cx="36195" cy="36195"/>
          </a:xfrm>
          <a:custGeom>
            <a:rect b="b" l="l" r="r" t="t"/>
            <a:pathLst>
              <a:path extrusionOk="0" h="36194" w="36195">
                <a:moveTo>
                  <a:pt x="0" y="36166"/>
                </a:moveTo>
                <a:lnTo>
                  <a:pt x="36171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87" name="Google Shape;487;p74"/>
          <p:cNvSpPr/>
          <p:nvPr/>
        </p:nvSpPr>
        <p:spPr>
          <a:xfrm>
            <a:off x="3791951" y="1547437"/>
            <a:ext cx="53340" cy="53340"/>
          </a:xfrm>
          <a:custGeom>
            <a:rect b="b" l="l" r="r" t="t"/>
            <a:pathLst>
              <a:path extrusionOk="0" h="53340" w="53339">
                <a:moveTo>
                  <a:pt x="0" y="52780"/>
                </a:moveTo>
                <a:lnTo>
                  <a:pt x="52828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88" name="Google Shape;488;p74"/>
          <p:cNvSpPr/>
          <p:nvPr/>
        </p:nvSpPr>
        <p:spPr>
          <a:xfrm>
            <a:off x="3791951" y="1547437"/>
            <a:ext cx="69850" cy="69850"/>
          </a:xfrm>
          <a:custGeom>
            <a:rect b="b" l="l" r="r" t="t"/>
            <a:pathLst>
              <a:path extrusionOk="0" h="69850" w="69850">
                <a:moveTo>
                  <a:pt x="0" y="69442"/>
                </a:moveTo>
                <a:lnTo>
                  <a:pt x="69445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89" name="Google Shape;489;p74"/>
          <p:cNvSpPr/>
          <p:nvPr/>
        </p:nvSpPr>
        <p:spPr>
          <a:xfrm>
            <a:off x="3791951" y="1547437"/>
            <a:ext cx="86360" cy="86360"/>
          </a:xfrm>
          <a:custGeom>
            <a:rect b="b" l="l" r="r" t="t"/>
            <a:pathLst>
              <a:path extrusionOk="0" h="86360" w="86360">
                <a:moveTo>
                  <a:pt x="0" y="86056"/>
                </a:moveTo>
                <a:lnTo>
                  <a:pt x="86055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90" name="Google Shape;490;p74"/>
          <p:cNvSpPr/>
          <p:nvPr/>
        </p:nvSpPr>
        <p:spPr>
          <a:xfrm>
            <a:off x="3791951" y="1552827"/>
            <a:ext cx="97790" cy="97790"/>
          </a:xfrm>
          <a:custGeom>
            <a:rect b="b" l="l" r="r" t="t"/>
            <a:pathLst>
              <a:path extrusionOk="0" h="97789" w="97789">
                <a:moveTo>
                  <a:pt x="0" y="97277"/>
                </a:moveTo>
                <a:lnTo>
                  <a:pt x="97281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91" name="Google Shape;491;p74"/>
          <p:cNvSpPr/>
          <p:nvPr/>
        </p:nvSpPr>
        <p:spPr>
          <a:xfrm>
            <a:off x="3791951" y="1569489"/>
            <a:ext cx="97790" cy="97790"/>
          </a:xfrm>
          <a:custGeom>
            <a:rect b="b" l="l" r="r" t="t"/>
            <a:pathLst>
              <a:path extrusionOk="0" h="97789" w="97789">
                <a:moveTo>
                  <a:pt x="0" y="97277"/>
                </a:moveTo>
                <a:lnTo>
                  <a:pt x="97281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92" name="Google Shape;492;p74"/>
          <p:cNvSpPr/>
          <p:nvPr/>
        </p:nvSpPr>
        <p:spPr>
          <a:xfrm>
            <a:off x="3791951" y="1586104"/>
            <a:ext cx="97790" cy="97790"/>
          </a:xfrm>
          <a:custGeom>
            <a:rect b="b" l="l" r="r" t="t"/>
            <a:pathLst>
              <a:path extrusionOk="0" h="97789" w="97789">
                <a:moveTo>
                  <a:pt x="0" y="97277"/>
                </a:moveTo>
                <a:lnTo>
                  <a:pt x="97281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93" name="Google Shape;493;p74"/>
          <p:cNvSpPr/>
          <p:nvPr/>
        </p:nvSpPr>
        <p:spPr>
          <a:xfrm>
            <a:off x="3791951" y="1602765"/>
            <a:ext cx="97790" cy="97790"/>
          </a:xfrm>
          <a:custGeom>
            <a:rect b="b" l="l" r="r" t="t"/>
            <a:pathLst>
              <a:path extrusionOk="0" h="97789" w="97789">
                <a:moveTo>
                  <a:pt x="0" y="97277"/>
                </a:moveTo>
                <a:lnTo>
                  <a:pt x="97281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94" name="Google Shape;494;p74"/>
          <p:cNvSpPr/>
          <p:nvPr/>
        </p:nvSpPr>
        <p:spPr>
          <a:xfrm>
            <a:off x="3791951" y="1619380"/>
            <a:ext cx="97790" cy="97790"/>
          </a:xfrm>
          <a:custGeom>
            <a:rect b="b" l="l" r="r" t="t"/>
            <a:pathLst>
              <a:path extrusionOk="0" h="97789" w="97789">
                <a:moveTo>
                  <a:pt x="0" y="97277"/>
                </a:moveTo>
                <a:lnTo>
                  <a:pt x="97281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95" name="Google Shape;495;p74"/>
          <p:cNvSpPr/>
          <p:nvPr/>
        </p:nvSpPr>
        <p:spPr>
          <a:xfrm>
            <a:off x="3791951" y="1636041"/>
            <a:ext cx="97790" cy="97790"/>
          </a:xfrm>
          <a:custGeom>
            <a:rect b="b" l="l" r="r" t="t"/>
            <a:pathLst>
              <a:path extrusionOk="0" h="97789" w="97789">
                <a:moveTo>
                  <a:pt x="0" y="97227"/>
                </a:moveTo>
                <a:lnTo>
                  <a:pt x="97281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96" name="Google Shape;496;p74"/>
          <p:cNvSpPr/>
          <p:nvPr/>
        </p:nvSpPr>
        <p:spPr>
          <a:xfrm>
            <a:off x="3791951" y="1652652"/>
            <a:ext cx="97790" cy="97790"/>
          </a:xfrm>
          <a:custGeom>
            <a:rect b="b" l="l" r="r" t="t"/>
            <a:pathLst>
              <a:path extrusionOk="0" h="97789" w="97789">
                <a:moveTo>
                  <a:pt x="0" y="97280"/>
                </a:moveTo>
                <a:lnTo>
                  <a:pt x="97281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97" name="Google Shape;497;p74"/>
          <p:cNvSpPr/>
          <p:nvPr/>
        </p:nvSpPr>
        <p:spPr>
          <a:xfrm>
            <a:off x="3804599" y="1669267"/>
            <a:ext cx="85090" cy="85090"/>
          </a:xfrm>
          <a:custGeom>
            <a:rect b="b" l="l" r="r" t="t"/>
            <a:pathLst>
              <a:path extrusionOk="0" h="85089" w="85089">
                <a:moveTo>
                  <a:pt x="0" y="84634"/>
                </a:moveTo>
                <a:lnTo>
                  <a:pt x="84633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98" name="Google Shape;498;p74"/>
          <p:cNvSpPr/>
          <p:nvPr/>
        </p:nvSpPr>
        <p:spPr>
          <a:xfrm>
            <a:off x="3821263" y="1685928"/>
            <a:ext cx="68580" cy="68580"/>
          </a:xfrm>
          <a:custGeom>
            <a:rect b="b" l="l" r="r" t="t"/>
            <a:pathLst>
              <a:path extrusionOk="0" h="68580" w="68579">
                <a:moveTo>
                  <a:pt x="0" y="67973"/>
                </a:moveTo>
                <a:lnTo>
                  <a:pt x="67969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99" name="Google Shape;499;p74"/>
          <p:cNvSpPr/>
          <p:nvPr/>
        </p:nvSpPr>
        <p:spPr>
          <a:xfrm>
            <a:off x="3837873" y="1702543"/>
            <a:ext cx="51435" cy="51435"/>
          </a:xfrm>
          <a:custGeom>
            <a:rect b="b" l="l" r="r" t="t"/>
            <a:pathLst>
              <a:path extrusionOk="0" h="51435" w="51435">
                <a:moveTo>
                  <a:pt x="0" y="51358"/>
                </a:moveTo>
                <a:lnTo>
                  <a:pt x="51359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00" name="Google Shape;500;p74"/>
          <p:cNvSpPr/>
          <p:nvPr/>
        </p:nvSpPr>
        <p:spPr>
          <a:xfrm>
            <a:off x="3854537" y="1719204"/>
            <a:ext cx="34925" cy="34925"/>
          </a:xfrm>
          <a:custGeom>
            <a:rect b="b" l="l" r="r" t="t"/>
            <a:pathLst>
              <a:path extrusionOk="0" h="34925" w="34925">
                <a:moveTo>
                  <a:pt x="0" y="34697"/>
                </a:moveTo>
                <a:lnTo>
                  <a:pt x="34695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01" name="Google Shape;501;p74"/>
          <p:cNvSpPr/>
          <p:nvPr/>
        </p:nvSpPr>
        <p:spPr>
          <a:xfrm>
            <a:off x="3871147" y="1735816"/>
            <a:ext cx="18415" cy="18415"/>
          </a:xfrm>
          <a:custGeom>
            <a:rect b="b" l="l" r="r" t="t"/>
            <a:pathLst>
              <a:path extrusionOk="0" h="18414" w="18414">
                <a:moveTo>
                  <a:pt x="0" y="18085"/>
                </a:moveTo>
                <a:lnTo>
                  <a:pt x="18085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02" name="Google Shape;502;p74"/>
          <p:cNvSpPr/>
          <p:nvPr/>
        </p:nvSpPr>
        <p:spPr>
          <a:xfrm>
            <a:off x="3887764" y="1752431"/>
            <a:ext cx="1905" cy="1905"/>
          </a:xfrm>
          <a:custGeom>
            <a:rect b="b" l="l" r="r" t="t"/>
            <a:pathLst>
              <a:path extrusionOk="0" h="1905" w="1904">
                <a:moveTo>
                  <a:pt x="0" y="1470"/>
                </a:moveTo>
                <a:lnTo>
                  <a:pt x="1468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03" name="Google Shape;503;p74"/>
          <p:cNvSpPr/>
          <p:nvPr/>
        </p:nvSpPr>
        <p:spPr>
          <a:xfrm>
            <a:off x="3889233" y="1340973"/>
            <a:ext cx="12700" cy="12700"/>
          </a:xfrm>
          <a:custGeom>
            <a:rect b="b" l="l" r="r" t="t"/>
            <a:pathLst>
              <a:path extrusionOk="0" h="12700" w="12700">
                <a:moveTo>
                  <a:pt x="0" y="12304"/>
                </a:moveTo>
                <a:lnTo>
                  <a:pt x="12297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04" name="Google Shape;504;p74"/>
          <p:cNvSpPr/>
          <p:nvPr/>
        </p:nvSpPr>
        <p:spPr>
          <a:xfrm>
            <a:off x="3889233" y="1340973"/>
            <a:ext cx="29209" cy="29209"/>
          </a:xfrm>
          <a:custGeom>
            <a:rect b="b" l="l" r="r" t="t"/>
            <a:pathLst>
              <a:path extrusionOk="0" h="29209" w="29210">
                <a:moveTo>
                  <a:pt x="0" y="28914"/>
                </a:moveTo>
                <a:lnTo>
                  <a:pt x="28961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05" name="Google Shape;505;p74"/>
          <p:cNvSpPr/>
          <p:nvPr/>
        </p:nvSpPr>
        <p:spPr>
          <a:xfrm>
            <a:off x="3889233" y="1340973"/>
            <a:ext cx="45720" cy="45720"/>
          </a:xfrm>
          <a:custGeom>
            <a:rect b="b" l="l" r="r" t="t"/>
            <a:pathLst>
              <a:path extrusionOk="0" h="45719" w="45720">
                <a:moveTo>
                  <a:pt x="0" y="45524"/>
                </a:moveTo>
                <a:lnTo>
                  <a:pt x="45571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06" name="Google Shape;506;p74"/>
          <p:cNvSpPr/>
          <p:nvPr/>
        </p:nvSpPr>
        <p:spPr>
          <a:xfrm>
            <a:off x="3889233" y="1340973"/>
            <a:ext cx="62230" cy="62230"/>
          </a:xfrm>
          <a:custGeom>
            <a:rect b="b" l="l" r="r" t="t"/>
            <a:pathLst>
              <a:path extrusionOk="0" h="62230" w="62229">
                <a:moveTo>
                  <a:pt x="0" y="62188"/>
                </a:moveTo>
                <a:lnTo>
                  <a:pt x="62188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07" name="Google Shape;507;p74"/>
          <p:cNvSpPr/>
          <p:nvPr/>
        </p:nvSpPr>
        <p:spPr>
          <a:xfrm>
            <a:off x="3889233" y="1340973"/>
            <a:ext cx="79375" cy="79375"/>
          </a:xfrm>
          <a:custGeom>
            <a:rect b="b" l="l" r="r" t="t"/>
            <a:pathLst>
              <a:path extrusionOk="0" h="79375" w="79375">
                <a:moveTo>
                  <a:pt x="0" y="78805"/>
                </a:moveTo>
                <a:lnTo>
                  <a:pt x="78852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08" name="Google Shape;508;p74"/>
          <p:cNvSpPr/>
          <p:nvPr/>
        </p:nvSpPr>
        <p:spPr>
          <a:xfrm>
            <a:off x="3889233" y="1340973"/>
            <a:ext cx="95885" cy="95885"/>
          </a:xfrm>
          <a:custGeom>
            <a:rect b="b" l="l" r="r" t="t"/>
            <a:pathLst>
              <a:path extrusionOk="0" h="95884" w="95885">
                <a:moveTo>
                  <a:pt x="0" y="95462"/>
                </a:moveTo>
                <a:lnTo>
                  <a:pt x="95462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09" name="Google Shape;509;p74"/>
          <p:cNvSpPr/>
          <p:nvPr/>
        </p:nvSpPr>
        <p:spPr>
          <a:xfrm>
            <a:off x="3889233" y="1355777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75"/>
                </a:moveTo>
                <a:lnTo>
                  <a:pt x="97275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10" name="Google Shape;510;p74"/>
          <p:cNvSpPr/>
          <p:nvPr/>
        </p:nvSpPr>
        <p:spPr>
          <a:xfrm>
            <a:off x="3889233" y="1372434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27"/>
                </a:moveTo>
                <a:lnTo>
                  <a:pt x="97275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11" name="Google Shape;511;p74"/>
          <p:cNvSpPr/>
          <p:nvPr/>
        </p:nvSpPr>
        <p:spPr>
          <a:xfrm>
            <a:off x="3889233" y="1389051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75"/>
                </a:moveTo>
                <a:lnTo>
                  <a:pt x="97275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12" name="Google Shape;512;p74"/>
          <p:cNvSpPr/>
          <p:nvPr/>
        </p:nvSpPr>
        <p:spPr>
          <a:xfrm>
            <a:off x="3889233" y="1405661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79"/>
                </a:moveTo>
                <a:lnTo>
                  <a:pt x="97275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13" name="Google Shape;513;p74"/>
          <p:cNvSpPr/>
          <p:nvPr/>
        </p:nvSpPr>
        <p:spPr>
          <a:xfrm>
            <a:off x="3889233" y="1422325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76"/>
                </a:moveTo>
                <a:lnTo>
                  <a:pt x="97275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14" name="Google Shape;514;p74"/>
          <p:cNvSpPr/>
          <p:nvPr/>
        </p:nvSpPr>
        <p:spPr>
          <a:xfrm>
            <a:off x="3889233" y="1438942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74"/>
                </a:moveTo>
                <a:lnTo>
                  <a:pt x="97275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15" name="Google Shape;515;p74"/>
          <p:cNvSpPr/>
          <p:nvPr/>
        </p:nvSpPr>
        <p:spPr>
          <a:xfrm>
            <a:off x="3889233" y="1455599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28"/>
                </a:moveTo>
                <a:lnTo>
                  <a:pt x="97275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16" name="Google Shape;516;p74"/>
          <p:cNvSpPr/>
          <p:nvPr/>
        </p:nvSpPr>
        <p:spPr>
          <a:xfrm>
            <a:off x="3889233" y="1472209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80"/>
                </a:moveTo>
                <a:lnTo>
                  <a:pt x="97275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17" name="Google Shape;517;p74"/>
          <p:cNvSpPr/>
          <p:nvPr/>
        </p:nvSpPr>
        <p:spPr>
          <a:xfrm>
            <a:off x="3889233" y="1488826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77"/>
                </a:moveTo>
                <a:lnTo>
                  <a:pt x="97275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18" name="Google Shape;518;p74"/>
          <p:cNvSpPr/>
          <p:nvPr/>
        </p:nvSpPr>
        <p:spPr>
          <a:xfrm>
            <a:off x="3889233" y="1505488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77"/>
                </a:moveTo>
                <a:lnTo>
                  <a:pt x="97275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19" name="Google Shape;519;p74"/>
          <p:cNvSpPr/>
          <p:nvPr/>
        </p:nvSpPr>
        <p:spPr>
          <a:xfrm>
            <a:off x="3889233" y="1522102"/>
            <a:ext cx="97790" cy="97790"/>
          </a:xfrm>
          <a:custGeom>
            <a:rect b="b" l="l" r="r" t="t"/>
            <a:pathLst>
              <a:path extrusionOk="0" h="97790" w="97789">
                <a:moveTo>
                  <a:pt x="0" y="97277"/>
                </a:moveTo>
                <a:lnTo>
                  <a:pt x="97275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20" name="Google Shape;520;p74"/>
          <p:cNvSpPr/>
          <p:nvPr/>
        </p:nvSpPr>
        <p:spPr>
          <a:xfrm>
            <a:off x="3889233" y="1538764"/>
            <a:ext cx="97790" cy="97790"/>
          </a:xfrm>
          <a:custGeom>
            <a:rect b="b" l="l" r="r" t="t"/>
            <a:pathLst>
              <a:path extrusionOk="0" h="97789" w="97789">
                <a:moveTo>
                  <a:pt x="0" y="97277"/>
                </a:moveTo>
                <a:lnTo>
                  <a:pt x="97275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21" name="Google Shape;521;p74"/>
          <p:cNvSpPr/>
          <p:nvPr/>
        </p:nvSpPr>
        <p:spPr>
          <a:xfrm>
            <a:off x="3889233" y="1555375"/>
            <a:ext cx="97790" cy="97790"/>
          </a:xfrm>
          <a:custGeom>
            <a:rect b="b" l="l" r="r" t="t"/>
            <a:pathLst>
              <a:path extrusionOk="0" h="97789" w="97789">
                <a:moveTo>
                  <a:pt x="0" y="97277"/>
                </a:moveTo>
                <a:lnTo>
                  <a:pt x="97275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22" name="Google Shape;522;p74"/>
          <p:cNvSpPr/>
          <p:nvPr/>
        </p:nvSpPr>
        <p:spPr>
          <a:xfrm>
            <a:off x="3889233" y="1571989"/>
            <a:ext cx="97790" cy="97790"/>
          </a:xfrm>
          <a:custGeom>
            <a:rect b="b" l="l" r="r" t="t"/>
            <a:pathLst>
              <a:path extrusionOk="0" h="97789" w="97789">
                <a:moveTo>
                  <a:pt x="0" y="97277"/>
                </a:moveTo>
                <a:lnTo>
                  <a:pt x="97275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23" name="Google Shape;523;p74"/>
          <p:cNvSpPr/>
          <p:nvPr/>
        </p:nvSpPr>
        <p:spPr>
          <a:xfrm>
            <a:off x="3889233" y="1588651"/>
            <a:ext cx="97790" cy="97790"/>
          </a:xfrm>
          <a:custGeom>
            <a:rect b="b" l="l" r="r" t="t"/>
            <a:pathLst>
              <a:path extrusionOk="0" h="97789" w="97789">
                <a:moveTo>
                  <a:pt x="0" y="97277"/>
                </a:moveTo>
                <a:lnTo>
                  <a:pt x="97275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24" name="Google Shape;524;p74"/>
          <p:cNvSpPr/>
          <p:nvPr/>
        </p:nvSpPr>
        <p:spPr>
          <a:xfrm>
            <a:off x="3889233" y="1605265"/>
            <a:ext cx="97790" cy="97790"/>
          </a:xfrm>
          <a:custGeom>
            <a:rect b="b" l="l" r="r" t="t"/>
            <a:pathLst>
              <a:path extrusionOk="0" h="97789" w="97789">
                <a:moveTo>
                  <a:pt x="0" y="97277"/>
                </a:moveTo>
                <a:lnTo>
                  <a:pt x="97275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25" name="Google Shape;525;p74"/>
          <p:cNvSpPr/>
          <p:nvPr/>
        </p:nvSpPr>
        <p:spPr>
          <a:xfrm>
            <a:off x="3889233" y="1621927"/>
            <a:ext cx="97790" cy="97790"/>
          </a:xfrm>
          <a:custGeom>
            <a:rect b="b" l="l" r="r" t="t"/>
            <a:pathLst>
              <a:path extrusionOk="0" h="97789" w="97789">
                <a:moveTo>
                  <a:pt x="0" y="97277"/>
                </a:moveTo>
                <a:lnTo>
                  <a:pt x="97275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26" name="Google Shape;526;p74"/>
          <p:cNvSpPr/>
          <p:nvPr/>
        </p:nvSpPr>
        <p:spPr>
          <a:xfrm>
            <a:off x="3889233" y="1638539"/>
            <a:ext cx="97790" cy="97790"/>
          </a:xfrm>
          <a:custGeom>
            <a:rect b="b" l="l" r="r" t="t"/>
            <a:pathLst>
              <a:path extrusionOk="0" h="97789" w="97789">
                <a:moveTo>
                  <a:pt x="0" y="97277"/>
                </a:moveTo>
                <a:lnTo>
                  <a:pt x="97275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27" name="Google Shape;527;p74"/>
          <p:cNvSpPr/>
          <p:nvPr/>
        </p:nvSpPr>
        <p:spPr>
          <a:xfrm>
            <a:off x="3889233" y="1655204"/>
            <a:ext cx="97790" cy="97790"/>
          </a:xfrm>
          <a:custGeom>
            <a:rect b="b" l="l" r="r" t="t"/>
            <a:pathLst>
              <a:path extrusionOk="0" h="97789" w="97789">
                <a:moveTo>
                  <a:pt x="0" y="97227"/>
                </a:moveTo>
                <a:lnTo>
                  <a:pt x="97275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28" name="Google Shape;528;p74"/>
          <p:cNvSpPr/>
          <p:nvPr/>
        </p:nvSpPr>
        <p:spPr>
          <a:xfrm>
            <a:off x="3904421" y="1671815"/>
            <a:ext cx="82550" cy="82550"/>
          </a:xfrm>
          <a:custGeom>
            <a:rect b="b" l="l" r="r" t="t"/>
            <a:pathLst>
              <a:path extrusionOk="0" h="82550" w="82550">
                <a:moveTo>
                  <a:pt x="0" y="82086"/>
                </a:moveTo>
                <a:lnTo>
                  <a:pt x="82086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29" name="Google Shape;529;p74"/>
          <p:cNvSpPr/>
          <p:nvPr/>
        </p:nvSpPr>
        <p:spPr>
          <a:xfrm>
            <a:off x="3921038" y="1688429"/>
            <a:ext cx="66040" cy="66040"/>
          </a:xfrm>
          <a:custGeom>
            <a:rect b="b" l="l" r="r" t="t"/>
            <a:pathLst>
              <a:path extrusionOk="0" h="66039" w="66039">
                <a:moveTo>
                  <a:pt x="0" y="65472"/>
                </a:moveTo>
                <a:lnTo>
                  <a:pt x="65469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30" name="Google Shape;530;p74"/>
          <p:cNvSpPr/>
          <p:nvPr/>
        </p:nvSpPr>
        <p:spPr>
          <a:xfrm>
            <a:off x="3937695" y="1705091"/>
            <a:ext cx="48895" cy="48895"/>
          </a:xfrm>
          <a:custGeom>
            <a:rect b="b" l="l" r="r" t="t"/>
            <a:pathLst>
              <a:path extrusionOk="0" h="48894" w="48895">
                <a:moveTo>
                  <a:pt x="0" y="48810"/>
                </a:moveTo>
                <a:lnTo>
                  <a:pt x="48812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31" name="Google Shape;531;p74"/>
          <p:cNvSpPr/>
          <p:nvPr/>
        </p:nvSpPr>
        <p:spPr>
          <a:xfrm>
            <a:off x="3954312" y="1721702"/>
            <a:ext cx="32384" cy="32384"/>
          </a:xfrm>
          <a:custGeom>
            <a:rect b="b" l="l" r="r" t="t"/>
            <a:pathLst>
              <a:path extrusionOk="0" h="32385" w="32385">
                <a:moveTo>
                  <a:pt x="0" y="32199"/>
                </a:moveTo>
                <a:lnTo>
                  <a:pt x="32195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32" name="Google Shape;532;p74"/>
          <p:cNvSpPr/>
          <p:nvPr/>
        </p:nvSpPr>
        <p:spPr>
          <a:xfrm>
            <a:off x="3970929" y="1738367"/>
            <a:ext cx="15875" cy="15875"/>
          </a:xfrm>
          <a:custGeom>
            <a:rect b="b" l="l" r="r" t="t"/>
            <a:pathLst>
              <a:path extrusionOk="0" h="15875" w="15875">
                <a:moveTo>
                  <a:pt x="0" y="15534"/>
                </a:moveTo>
                <a:lnTo>
                  <a:pt x="15579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33" name="Google Shape;533;p74"/>
          <p:cNvSpPr/>
          <p:nvPr/>
        </p:nvSpPr>
        <p:spPr>
          <a:xfrm>
            <a:off x="2916503" y="1547437"/>
            <a:ext cx="97790" cy="207010"/>
          </a:xfrm>
          <a:custGeom>
            <a:rect b="b" l="l" r="r" t="t"/>
            <a:pathLst>
              <a:path extrusionOk="0" h="207010" w="97789">
                <a:moveTo>
                  <a:pt x="0" y="206464"/>
                </a:moveTo>
                <a:lnTo>
                  <a:pt x="97281" y="206464"/>
                </a:lnTo>
                <a:lnTo>
                  <a:pt x="97281" y="0"/>
                </a:lnTo>
                <a:lnTo>
                  <a:pt x="0" y="0"/>
                </a:lnTo>
                <a:lnTo>
                  <a:pt x="0" y="206464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34" name="Google Shape;534;p74"/>
          <p:cNvSpPr/>
          <p:nvPr/>
        </p:nvSpPr>
        <p:spPr>
          <a:xfrm>
            <a:off x="3013785" y="1753902"/>
            <a:ext cx="97790" cy="0"/>
          </a:xfrm>
          <a:custGeom>
            <a:rect b="b" l="l" r="r" t="t"/>
            <a:pathLst>
              <a:path extrusionOk="0" h="120000" w="97789">
                <a:moveTo>
                  <a:pt x="0" y="0"/>
                </a:moveTo>
                <a:lnTo>
                  <a:pt x="97275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35" name="Google Shape;535;p74"/>
          <p:cNvSpPr/>
          <p:nvPr/>
        </p:nvSpPr>
        <p:spPr>
          <a:xfrm>
            <a:off x="3111060" y="1753902"/>
            <a:ext cx="97790" cy="0"/>
          </a:xfrm>
          <a:custGeom>
            <a:rect b="b" l="l" r="r" t="t"/>
            <a:pathLst>
              <a:path extrusionOk="0" h="120000" w="97789">
                <a:moveTo>
                  <a:pt x="0" y="0"/>
                </a:moveTo>
                <a:lnTo>
                  <a:pt x="97275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36" name="Google Shape;536;p74"/>
          <p:cNvSpPr/>
          <p:nvPr/>
        </p:nvSpPr>
        <p:spPr>
          <a:xfrm>
            <a:off x="3208335" y="1340973"/>
            <a:ext cx="97790" cy="413384"/>
          </a:xfrm>
          <a:custGeom>
            <a:rect b="b" l="l" r="r" t="t"/>
            <a:pathLst>
              <a:path extrusionOk="0" h="413385" w="97789">
                <a:moveTo>
                  <a:pt x="0" y="412929"/>
                </a:moveTo>
                <a:lnTo>
                  <a:pt x="97281" y="412929"/>
                </a:lnTo>
                <a:lnTo>
                  <a:pt x="97281" y="0"/>
                </a:lnTo>
                <a:lnTo>
                  <a:pt x="0" y="0"/>
                </a:lnTo>
                <a:lnTo>
                  <a:pt x="0" y="412929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37" name="Google Shape;537;p74"/>
          <p:cNvSpPr/>
          <p:nvPr/>
        </p:nvSpPr>
        <p:spPr>
          <a:xfrm>
            <a:off x="3305616" y="1134462"/>
            <a:ext cx="97790" cy="619760"/>
          </a:xfrm>
          <a:custGeom>
            <a:rect b="b" l="l" r="r" t="t"/>
            <a:pathLst>
              <a:path extrusionOk="0" h="619760" w="97789">
                <a:moveTo>
                  <a:pt x="0" y="619439"/>
                </a:moveTo>
                <a:lnTo>
                  <a:pt x="97275" y="619439"/>
                </a:lnTo>
                <a:lnTo>
                  <a:pt x="97275" y="0"/>
                </a:lnTo>
                <a:lnTo>
                  <a:pt x="0" y="0"/>
                </a:lnTo>
                <a:lnTo>
                  <a:pt x="0" y="619439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38" name="Google Shape;538;p74"/>
          <p:cNvSpPr/>
          <p:nvPr/>
        </p:nvSpPr>
        <p:spPr>
          <a:xfrm>
            <a:off x="3402891" y="1547437"/>
            <a:ext cx="97790" cy="207010"/>
          </a:xfrm>
          <a:custGeom>
            <a:rect b="b" l="l" r="r" t="t"/>
            <a:pathLst>
              <a:path extrusionOk="0" h="207010" w="97789">
                <a:moveTo>
                  <a:pt x="0" y="206464"/>
                </a:moveTo>
                <a:lnTo>
                  <a:pt x="97275" y="206464"/>
                </a:lnTo>
                <a:lnTo>
                  <a:pt x="97275" y="0"/>
                </a:lnTo>
                <a:lnTo>
                  <a:pt x="0" y="0"/>
                </a:lnTo>
                <a:lnTo>
                  <a:pt x="0" y="206464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39" name="Google Shape;539;p74"/>
          <p:cNvSpPr/>
          <p:nvPr/>
        </p:nvSpPr>
        <p:spPr>
          <a:xfrm>
            <a:off x="3500166" y="721535"/>
            <a:ext cx="97790" cy="1032510"/>
          </a:xfrm>
          <a:custGeom>
            <a:rect b="b" l="l" r="r" t="t"/>
            <a:pathLst>
              <a:path extrusionOk="0" h="1032510" w="97789">
                <a:moveTo>
                  <a:pt x="0" y="1032366"/>
                </a:moveTo>
                <a:lnTo>
                  <a:pt x="97281" y="1032366"/>
                </a:lnTo>
                <a:lnTo>
                  <a:pt x="97281" y="0"/>
                </a:lnTo>
                <a:lnTo>
                  <a:pt x="0" y="0"/>
                </a:lnTo>
                <a:lnTo>
                  <a:pt x="0" y="1032366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40" name="Google Shape;540;p74"/>
          <p:cNvSpPr/>
          <p:nvPr/>
        </p:nvSpPr>
        <p:spPr>
          <a:xfrm>
            <a:off x="3597448" y="1134462"/>
            <a:ext cx="97790" cy="619760"/>
          </a:xfrm>
          <a:custGeom>
            <a:rect b="b" l="l" r="r" t="t"/>
            <a:pathLst>
              <a:path extrusionOk="0" h="619760" w="97789">
                <a:moveTo>
                  <a:pt x="0" y="619439"/>
                </a:moveTo>
                <a:lnTo>
                  <a:pt x="97275" y="619439"/>
                </a:lnTo>
                <a:lnTo>
                  <a:pt x="97275" y="0"/>
                </a:lnTo>
                <a:lnTo>
                  <a:pt x="0" y="0"/>
                </a:lnTo>
                <a:lnTo>
                  <a:pt x="0" y="619439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41" name="Google Shape;541;p74"/>
          <p:cNvSpPr/>
          <p:nvPr/>
        </p:nvSpPr>
        <p:spPr>
          <a:xfrm>
            <a:off x="3694723" y="1340973"/>
            <a:ext cx="97790" cy="413384"/>
          </a:xfrm>
          <a:custGeom>
            <a:rect b="b" l="l" r="r" t="t"/>
            <a:pathLst>
              <a:path extrusionOk="0" h="413385" w="97789">
                <a:moveTo>
                  <a:pt x="0" y="412929"/>
                </a:moveTo>
                <a:lnTo>
                  <a:pt x="97227" y="412929"/>
                </a:lnTo>
                <a:lnTo>
                  <a:pt x="97227" y="0"/>
                </a:lnTo>
                <a:lnTo>
                  <a:pt x="0" y="0"/>
                </a:lnTo>
                <a:lnTo>
                  <a:pt x="0" y="412929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42" name="Google Shape;542;p74"/>
          <p:cNvSpPr/>
          <p:nvPr/>
        </p:nvSpPr>
        <p:spPr>
          <a:xfrm>
            <a:off x="3791951" y="1547437"/>
            <a:ext cx="97790" cy="207010"/>
          </a:xfrm>
          <a:custGeom>
            <a:rect b="b" l="l" r="r" t="t"/>
            <a:pathLst>
              <a:path extrusionOk="0" h="207010" w="97789">
                <a:moveTo>
                  <a:pt x="0" y="206464"/>
                </a:moveTo>
                <a:lnTo>
                  <a:pt x="97281" y="206464"/>
                </a:lnTo>
                <a:lnTo>
                  <a:pt x="97281" y="0"/>
                </a:lnTo>
                <a:lnTo>
                  <a:pt x="0" y="0"/>
                </a:lnTo>
                <a:lnTo>
                  <a:pt x="0" y="206464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43" name="Google Shape;543;p74"/>
          <p:cNvSpPr/>
          <p:nvPr/>
        </p:nvSpPr>
        <p:spPr>
          <a:xfrm>
            <a:off x="3889233" y="1340973"/>
            <a:ext cx="97790" cy="413384"/>
          </a:xfrm>
          <a:custGeom>
            <a:rect b="b" l="l" r="r" t="t"/>
            <a:pathLst>
              <a:path extrusionOk="0" h="413385" w="97789">
                <a:moveTo>
                  <a:pt x="0" y="412929"/>
                </a:moveTo>
                <a:lnTo>
                  <a:pt x="97275" y="412929"/>
                </a:lnTo>
                <a:lnTo>
                  <a:pt x="97275" y="0"/>
                </a:lnTo>
                <a:lnTo>
                  <a:pt x="0" y="0"/>
                </a:lnTo>
                <a:lnTo>
                  <a:pt x="0" y="412929"/>
                </a:lnTo>
              </a:path>
            </a:pathLst>
          </a:custGeom>
          <a:noFill/>
          <a:ln cap="flat" cmpd="sng" w="9525">
            <a:solidFill>
              <a:srgbClr val="C37A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44" name="Google Shape;544;p74"/>
          <p:cNvSpPr/>
          <p:nvPr/>
        </p:nvSpPr>
        <p:spPr>
          <a:xfrm>
            <a:off x="3305616" y="680222"/>
            <a:ext cx="0" cy="1115060"/>
          </a:xfrm>
          <a:custGeom>
            <a:rect b="b" l="l" r="r" t="t"/>
            <a:pathLst>
              <a:path extrusionOk="0" h="1115060" w="120000">
                <a:moveTo>
                  <a:pt x="0" y="1114991"/>
                </a:moveTo>
                <a:lnTo>
                  <a:pt x="0" y="0"/>
                </a:lnTo>
              </a:path>
            </a:pathLst>
          </a:custGeom>
          <a:noFill/>
          <a:ln cap="flat" cmpd="sng" w="11025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45" name="Google Shape;545;p74"/>
          <p:cNvSpPr/>
          <p:nvPr/>
        </p:nvSpPr>
        <p:spPr>
          <a:xfrm>
            <a:off x="3264937" y="680222"/>
            <a:ext cx="0" cy="1115060"/>
          </a:xfrm>
          <a:custGeom>
            <a:rect b="b" l="l" r="r" t="t"/>
            <a:pathLst>
              <a:path extrusionOk="0" h="1115060" w="120000">
                <a:moveTo>
                  <a:pt x="0" y="1114991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46" name="Google Shape;546;p74"/>
          <p:cNvSpPr txBox="1"/>
          <p:nvPr/>
        </p:nvSpPr>
        <p:spPr>
          <a:xfrm>
            <a:off x="321894" y="2114750"/>
            <a:ext cx="4206024" cy="8532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06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Example with 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µ</a:t>
            </a:r>
            <a:r>
              <a:rPr baseline="-25000"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= −1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5, 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µ</a:t>
            </a:r>
            <a:r>
              <a:rPr baseline="-25000"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= 1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5, 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π</a:t>
            </a:r>
            <a:r>
              <a:rPr baseline="-25000"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= 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π</a:t>
            </a:r>
            <a:r>
              <a:rPr baseline="-25000"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= 0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5, and 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σ</a:t>
            </a:r>
            <a:r>
              <a:rPr baseline="30000"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 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= 1.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38100" marR="51435" rtl="0" algn="l">
              <a:lnSpc>
                <a:spcPct val="102600"/>
              </a:lnSpc>
              <a:spcBef>
                <a:spcPts val="495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Typically we d o n ’ t    know these parameters; we just have the  training data. In that case we simply estimate the parameters  and plug them into the rule.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75"/>
          <p:cNvSpPr txBox="1"/>
          <p:nvPr>
            <p:ph idx="4294967295" type="title"/>
          </p:nvPr>
        </p:nvSpPr>
        <p:spPr>
          <a:xfrm>
            <a:off x="400050" y="130175"/>
            <a:ext cx="3429000" cy="3250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ibre Franklin"/>
                <a:ea typeface="Libre Franklin"/>
                <a:cs typeface="Libre Franklin"/>
                <a:sym typeface="Libre Franklin"/>
              </a:rPr>
              <a:t>Estimating the parameters</a:t>
            </a:r>
            <a:endParaRPr/>
          </a:p>
        </p:txBody>
      </p:sp>
      <p:sp>
        <p:nvSpPr>
          <p:cNvPr id="552" name="Google Shape;552;p75"/>
          <p:cNvSpPr txBox="1"/>
          <p:nvPr/>
        </p:nvSpPr>
        <p:spPr>
          <a:xfrm>
            <a:off x="347294" y="2808172"/>
            <a:ext cx="716915" cy="1808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where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53" name="Google Shape;553;p75"/>
          <p:cNvSpPr txBox="1"/>
          <p:nvPr/>
        </p:nvSpPr>
        <p:spPr>
          <a:xfrm>
            <a:off x="2518994" y="2789207"/>
            <a:ext cx="2651100" cy="1808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is the usual formula for the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54" name="Google Shape;554;p75"/>
          <p:cNvSpPr txBox="1"/>
          <p:nvPr/>
        </p:nvSpPr>
        <p:spPr>
          <a:xfrm>
            <a:off x="347294" y="2980244"/>
            <a:ext cx="3100756" cy="1808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estimated variance in the </a:t>
            </a:r>
            <a:r>
              <a:rPr b="0" i="1"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 class.</a:t>
            </a:r>
            <a:endParaRPr sz="11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555" name="Google Shape;555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5850" y="663575"/>
            <a:ext cx="262890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9858" y="2585922"/>
            <a:ext cx="1536700" cy="44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2020-09-09T12:35:37Z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2015-11-27T00:00:00Z</vt:filetime>
  </property>
  <property fmtid="{D5CDD505-2E9C-101B-9397-08002B2CF9AE}" pid="3" name="Creator">
    <vt:lpwstr>LaTeX with Beamer class version 3.26</vt:lpwstr>
  </property>
  <property fmtid="{D5CDD505-2E9C-101B-9397-08002B2CF9AE}" pid="4" name="LastSaved">
    <vt:filetime>2020-09-09T00:00:00Z</vt:filetime>
  </property>
</Properties>
</file>