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9" r:id="rId3"/>
    <p:sldId id="330" r:id="rId4"/>
    <p:sldId id="257" r:id="rId5"/>
    <p:sldId id="261" r:id="rId6"/>
    <p:sldId id="262" r:id="rId7"/>
    <p:sldId id="331" r:id="rId8"/>
    <p:sldId id="264" r:id="rId9"/>
    <p:sldId id="400" r:id="rId10"/>
    <p:sldId id="401" r:id="rId11"/>
    <p:sldId id="402" r:id="rId12"/>
    <p:sldId id="403" r:id="rId13"/>
    <p:sldId id="404" r:id="rId14"/>
    <p:sldId id="405" r:id="rId15"/>
    <p:sldId id="333" r:id="rId16"/>
    <p:sldId id="334" r:id="rId17"/>
    <p:sldId id="266" r:id="rId18"/>
    <p:sldId id="269" r:id="rId19"/>
    <p:sldId id="271" r:id="rId20"/>
    <p:sldId id="336" r:id="rId21"/>
    <p:sldId id="342" r:id="rId22"/>
    <p:sldId id="274" r:id="rId23"/>
    <p:sldId id="275" r:id="rId24"/>
    <p:sldId id="283" r:id="rId25"/>
    <p:sldId id="343" r:id="rId26"/>
    <p:sldId id="344" r:id="rId27"/>
    <p:sldId id="34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276" r:id="rId39"/>
    <p:sldId id="278" r:id="rId40"/>
    <p:sldId id="284" r:id="rId41"/>
    <p:sldId id="286" r:id="rId42"/>
    <p:sldId id="288" r:id="rId43"/>
    <p:sldId id="289" r:id="rId44"/>
    <p:sldId id="291" r:id="rId45"/>
    <p:sldId id="293" r:id="rId46"/>
    <p:sldId id="295" r:id="rId47"/>
    <p:sldId id="296" r:id="rId48"/>
    <p:sldId id="326" r:id="rId49"/>
    <p:sldId id="327" r:id="rId50"/>
    <p:sldId id="301" r:id="rId51"/>
    <p:sldId id="304" r:id="rId52"/>
    <p:sldId id="306" r:id="rId53"/>
    <p:sldId id="310" r:id="rId54"/>
    <p:sldId id="258" r:id="rId55"/>
    <p:sldId id="381" r:id="rId56"/>
    <p:sldId id="259" r:id="rId57"/>
    <p:sldId id="260" r:id="rId58"/>
    <p:sldId id="382" r:id="rId59"/>
    <p:sldId id="263" r:id="rId60"/>
    <p:sldId id="383" r:id="rId61"/>
    <p:sldId id="384" r:id="rId62"/>
    <p:sldId id="265" r:id="rId63"/>
    <p:sldId id="385" r:id="rId64"/>
    <p:sldId id="267" r:id="rId65"/>
    <p:sldId id="268" r:id="rId66"/>
    <p:sldId id="386" r:id="rId67"/>
    <p:sldId id="270" r:id="rId68"/>
    <p:sldId id="387" r:id="rId69"/>
    <p:sldId id="272" r:id="rId70"/>
    <p:sldId id="392" r:id="rId71"/>
    <p:sldId id="317" r:id="rId72"/>
    <p:sldId id="318" r:id="rId73"/>
    <p:sldId id="319" r:id="rId74"/>
    <p:sldId id="324" r:id="rId75"/>
    <p:sldId id="325" r:id="rId76"/>
    <p:sldId id="279" r:id="rId77"/>
    <p:sldId id="393" r:id="rId78"/>
    <p:sldId id="394" r:id="rId79"/>
    <p:sldId id="395" r:id="rId80"/>
    <p:sldId id="396" r:id="rId81"/>
    <p:sldId id="397" r:id="rId82"/>
    <p:sldId id="398" r:id="rId83"/>
    <p:sldId id="311" r:id="rId84"/>
    <p:sldId id="389" r:id="rId85"/>
    <p:sldId id="390" r:id="rId86"/>
    <p:sldId id="391" r:id="rId87"/>
    <p:sldId id="273" r:id="rId88"/>
    <p:sldId id="399" r:id="rId89"/>
    <p:sldId id="388" r:id="rId9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44" d="100"/>
          <a:sy n="144" d="100"/>
        </p:scale>
        <p:origin x="104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0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25 1952,'0'0'1003,"2"-1"-598,-1 1-312,0-1 1,0 1-1,0-1 0,0 1 1,0-1-1,0 0 0,0 1 1,0-1-1,-1 0 0,1 0 1,0 0-1,0 0 0,-1 0 1,1 0-1,-1 0 0,1 0 1,-1 0-1,1 0 0,-1 0 1,0 0-1,1-1 0,-1 1 158,0 1-240,0 0 0,0 0 1,0-1-1,0 1 0,0 0 1,0 0-1,0 0 0,0 0 0,-1-1 1,1 1-1,0 0 0,0 0 1,0 0-1,0 0 0,0 0 1,0-1-1,-1 1 0,1 0 0,0 0 1,0 0-1,0 0 0,0 0 1,-1 0-1,1 0 0,0 0 0,0 0 1,0-1-1,0 1 0,-1 0 1,1 0-1,0 0 0,0 0 1,-1 0-1,-5 3 44,0 1 1,0-1 0,0 1-1,0 0 1,0 0 0,1 0-1,0 1 1,0 0 0,-6 6-1,-38 56 158,38-52-156,-7 11 30,2 1-1,-26 55 1,35-66-77,2 0 0,-1 1 0,2-1 1,0 1-1,1 0 0,-1 34 0,4-50-10,0 0 1,0 1-1,0-1 1,0 0-1,0 1 0,0-1 1,1 0-1,-1 0 0,0 0 1,1 1-1,-1-1 0,1 0 1,-1 0-1,1 0 0,0 0 1,-1 0-1,1 0 0,0 0 1,0 0-1,0 0 0,0 0 1,0 0-1,0 0 0,2 1 1,-1-1 0,1-1-1,-1 1 1,0 0 0,1-1-1,-1 0 1,1 1 0,-1-1 0,1 0-1,-1 0 1,1 0 0,4-2-1,3 0 2,-1 0 0,0-1-1,0 0 1,0-1-1,13-7 1,13-13 14,46-39 1,-7 4 14,-55 46 12,-2-1 1,1-1-1,-2 0 1,0-1 0,25-33-1,-38 46-32,-1-1-1,0 1 1,-1 0 0,1-1-1,-1 1 1,1-1 0,-1 0-1,0 1 1,-1-1 0,1 0-1,-1 0 1,1 0-1,-1 1 1,0-1 0,0 0-1,-1 0 1,-1-7 0,1 8-4,0 1 1,0-1-1,-1 1 1,1-1-1,-1 1 1,0 0-1,1 0 1,-1 0-1,0-1 1,0 2-1,0-1 0,-1 0 1,1 0-1,0 1 1,-1-1-1,1 1 1,-1 0-1,0 0 1,1 0-1,-1 0 1,0 0-1,1 0 1,-1 1-1,-5-1 1,-9 0 7,-1 0-1,1 2 1,-1 0 0,1 1 0,0 1 0,-1 0-1,1 1 1,-19 8 0,32-11-103,1 0 1,0 1-1,-1-1 0,1 1 0,0 0 1,0 0-1,0 0 0,0 0 0,0 1 1,-4 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2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3104,'2'-1'64,"6"-4"98,1 0 1,-1 1-1,1 0 0,0 1 1,0 0-1,0 0 0,1 1 0,-1 0 1,1 1-1,14-1 0,13 2-36,52 6 0,-43-2 13,78 6 117,209 5 256,-172-24-342,174 1 108,-211 15-204,327 3 204,-127-42-118,-226 21-102,-1 3 0,104 6 0,-65 2-14,121-6 46,263 1 300,-383 8-284,178 12 119,404 22 202,-386-27-182,40-5-81,-95-4-77,428 10 110,-430-11-80,-228 0-111,-54-6-5,-10-2-8,-115-56-106,78 36-4,-67-24 1,120 52 115,-21-9-38,0 2 1,-1 1 0,0 0 0,0 2 0,-28-3 0,42 9 30,8 1-1,7 2 0,4 1 0,1-1 0,0 0 0,0-1 0,24 5 0,-7-1-5,31 5-6,-45-11 11,0 1 0,0 1 0,-1 0 0,1 0-1,24 13 1,-38-17 8,0 1 0,0-1-1,1 1 1,-1 0 0,0-1-1,0 1 1,0 0 0,0 0-1,0 0 1,0 0 0,0-1-1,0 1 1,0 1 0,-1-1-1,1 0 1,0 0 0,-1 0-1,1 0 1,0 0 0,-1 1-1,0-1 1,1 0 0,-1 0-1,0 1 1,1-1 0,-1 0-1,0 1 1,0-1 0,0 0-1,0 1 1,-1-1 0,1 0-1,0 1 1,0-1 0,-1 0-1,1 0 1,-1 1 0,1-1-1,-1 0 1,1 0 0,-1 0-1,0 0 1,0 0 0,1 0-1,-3 2 1,-2 2-3,0 0-1,0-1 1,-1 1 0,0-1-1,0 0 1,0-1 0,-8 4-1,-126 46-13,23-10 10,91-32-1054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1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67 168 3488,'0'0'133,"-2"-2"33,-1-1 56,-1 0 1,1 1 0,0-1-1,-1 1 1,1 0 0,-7-2-1,9 3-133,-1 0-1,1 1 0,-1-1 0,0 1 0,1 0 1,-1-1-1,1 1 0,-1 0 0,0 0 0,1 0 0,-1 0 1,0 0-1,1 1 0,-1-1 0,0 0 0,1 1 1,-1-1-1,1 1 0,-3 1 0,7-3-17,1 0 0,0 0-1,0 0 1,0 0 0,-1 1-1,1 0 1,4 0 0,3-1 3,327-19 939,-232 8-647,-76 8-225,-17 1-46,-10-2 45,-17-6 100,5 4-224,-30-25 158,25 20 238,-28-20-1,33 29 538,13 11-564,15 11 4,-9-13-260,0 0-1,1 0 1,20 6 0,-19-8-88,-1 0-1,0 1 1,0 1-1,-1 0 1,13 9-1,-20-13-36,-1 0 0,0 0 0,0 0 0,0 0 0,0 1-1,0-1 1,-1 1 0,1 0 0,-1-1 0,1 1 0,-1 0-1,0 0 1,0 0 0,0 0 0,-1 0 0,1 0 0,-1 0 0,1 0-1,-1 0 1,0 0 0,0 0 0,0 0 0,-1 0 0,1 0-1,-2 4 1,1-3-3,-1 0 1,1-1-1,-1 1 0,0-1 0,0 1 1,0-1-1,0 0 0,-1 0 0,1 0 0,-1 0 1,0 0-1,0-1 0,0 1 0,0-1 0,0 0 1,0 0-1,-5 3 0,-8 2 4,0 0 0,-25 7 1,36-12-6,-171 48-1675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1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3552,'0'0'0,"7"4"608,-2-2 704,-10-1-1120,-2-1-128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2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1760,'0'0'0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53 2304,'0'0'1221,"2"-1"219,-2 2-837,-17 2 1658,17-3-2237,0 0-1,0 0 1,0 0-1,0 0 1,0-1 0,0 1-1,0 0 1,0 0-1,0 0 1,0 0-1,0 0 1,0-1 0,0 1-1,0 0 1,0 0-1,0 0 1,0 0-1,0 0 1,0-1-1,0 1 1,0 0 0,0 0-1,0 0 1,0 0-1,0 0 1,0 0-1,0 0 1,1-1 0,-1 1-1,0 0 1,0 0-1,0 0 1,0 0-1,0 0 1,0 0 0,0 0-1,0 0 1,1 0-1,-1 0 1,0-1-1,0 1 1,0 0 0,0 0-1,0 0 1,1 0-1,-1 0 1,13-4 314,18-4-346,-27 8 111,85-16 348,114-5 0,-191 20-309,0 1 1,0 0-1,0 1 1,0 0-1,0 1 1,17 5-1,-28-6 242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2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 6784,'11'0'1088,"-11"2"-1036,-1-1-1,1 1 1,0-1 0,0 1 0,-1 0 0,1-1 0,0 1 0,-1-1-1,0 0 1,1 1 0,-1-1 0,0 1 0,0-1 0,1 0 0,-1 0 0,0 1-1,0-1 1,-3 2 0,-22 20 275,1-6 54,-51 23 0,50-28-101,1 2-1,-32 21 0,56-34-256,0 0 0,0 0 0,-1 0 1,1 0-1,0 0 0,0 0 0,0 0 1,0 1-1,0-1 0,1 0 0,-2 2 0,2-2-5,0-1-1,0 0 0,0 1 0,-1-1 0,1 1 0,0-1 0,0 1 0,0-1 1,0 0-1,1 1 0,-1-1 0,0 1 0,0-1 0,0 1 0,0-1 0,0 0 0,0 1 1,1-1-1,-1 1 0,0-1 0,0 0 0,1 1 0,-1-1 0,0 0 0,1 1 0,2 1 34,0 0 0,0 0-1,0-1 1,0 1-1,1-1 1,-1 0-1,0 0 1,5 1-1,10 1 62,0 0-1,0-1 1,22-1 0,-26-1-30,-1 0 1,0 1-1,1 1 1,-1 0-1,0 0 1,0 1-1,0 1 1,13 6 0,1 3-32,-14-5-325,1-2 1,0 1-1,0-2 0,17 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56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4000,'0'0'416,"31"-12"352,-21 10-738,1 0 1,0 0-1,-1 1 1,1 0-1,18 2 0,18-2 7,10-5 9,108-5 110,29 4 184,51 3 211,-218 6-470,392 7 1656,-308-18-1385,79-3 134,-48 5-311,21-1-25,-89 7-78,154 5 171,80 3-2,-50-4-98,-101 2-56,36 1-9,314 17 50,-25-16 91,10-15 50,-88-1-90,-257 14-31,57-2-1043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57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4992,'0'0'1765,"1"-16"187,36 261-48,-34-232-1992,0-1-1,1 1 1,0-1-1,1 0 1,0 0 0,13 21-1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5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8224,'9'-3'12,"-3"1"141,0-1 0,1 1 1,-1 0-1,1 1 0,-1 0 0,13-1 0,-18 2-91,1 0 0,0 1 0,0-1 0,0 0 1,0 1-1,0 0 0,-1 0 0,1-1 0,0 1 0,-1 0 0,1 0 0,0 0 0,-1 1 0,1-1 1,-1 0-1,0 0 0,1 1 0,-1-1 0,0 1 0,0 0 0,0-1 0,0 1 0,0 0 0,0-1 1,-1 1-1,1 0 0,-1 0 0,2 2 0,6 28 639,7 49 0,6 24 0,-17-94-614,0 0 0,0 1 1,1-2-1,0 1 1,1 0-1,12 17 1,-16-27-157,-1 1 1,0-1-1,0 0 1,1 0 0,-1 1-1,1-1 1,-1 0-1,1 0 1,-1-1 0,1 1-1,-1 0 1,1 0-1,0-1 1,-1 1 0,1-1-1,0 0 1,0 1-1,-1-1 1,1 0 0,0 0-1,0 0 1,2 0-1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5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6976,'0'0'0,"4"4"192,3 0 0,2 2 128,1 6 32,-2 7 128,-2 5 0,0 6-128,-1 9 0,-1 9 64,-4-2 0,0-3-32,0-5 0,2-10-96,-1-7 32,3-7-160,-1-6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58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11008,'3'-1'72,"2"0"222,-1-1 0,0 1 0,0-1 0,0 0 0,0 0 0,0 0 1,-1-1-1,1 1 0,5-6 0,-8 7-65,1 12 70,5 15-141,0 0 1,17 35-1,-9-23-52,8 11 169,-21-46-429,-1 0 0,1 0 0,1 0 0,-1 0 0,0 0 0,1-1 0,0 1 0,-1-1 0,1 0 0,0 0-1,0 0 1,4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5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5344,'1'-4'229,"27"-76"2683,-28 80-2898,0 0 0,0 0 0,0 0 0,0 0 0,0 0 1,0 0-1,0-1 0,0 1 0,0 0 0,0 0 0,0 0 0,0 0 0,0 0 0,0 0 0,0 0 0,0 0 0,0-1 0,0 1 1,0 0-1,0 0 0,0 0 0,0 0 0,0 0 0,0 0 0,0 0 0,1 0 0,-1 0 0,0 0 0,0 0 0,0-1 0,0 1 1,0 0-1,0 0 0,0 0 0,0 0 0,0 0 0,0 0 0,1 0 0,-1 0 0,0 0 0,0 0 0,0 0 0,0 0 0,0 0 1,0 0-1,0 0 0,0 0 0,0 0 0,1 0 0,-1 0 0,0 0 0,0 0 0,0 0 0,0 0 0,0 0 0,0 0 0,0 0 1,0 0-1,1 0 0,-1 0 0,0 1 0,0-1 0,0 0 0,0 0 0,0 0 0,0 0 0,0 0 0,0 0 0,0 0 0,6 12 224,3 17-211,-9-28-8,8 35-153,-2 1-1,-1 0 0,-1 71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59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79 7776,'2'0'80,"0"-1"0,1 0 0,-1 1 0,0-1 1,0 0-1,0 0 0,0-1 0,0 1 0,0 0 0,0-1 1,0 1-1,-1-1 0,1 1 0,0-1 0,1-3 0,0 0 127,0 0 0,-1 0 0,0 0 0,3-10 1,1-5 551,-5 20-739,-1-1 1,0 1-1,1 0 0,-1 0 1,0 0-1,1 0 0,-1-1 1,0 1-1,1 0 0,-1 0 1,0 0-1,1 0 1,-1 0-1,1 0 0,-1 0 1,0 0-1,1 0 0,-1 0 1,1 0-1,-1 0 0,0 0 1,1 1-1,-1-1 0,0 0 1,1 0-1,-1 0 0,0 0 1,1 1-1,11 5 169,85 43 468,-59-31-472,-36-17-163,1 0-1,-1 0 1,1 1 0,-1-1-1,0 1 1,0 0-1,0 0 1,2 2 0,-3-4-15,-1 1 0,0-1 0,1 1 0,-1-1-1,0 1 1,0-1 0,1 1 0,-1-1 0,0 1 0,0 0 0,0-1 0,0 1 0,0-1 0,0 1 0,0 0 0,0-1 0,0 1 0,0-1 0,0 1 0,0 0 0,0-1 0,0 1 0,-1-1 0,1 1 0,0-1 0,0 1 0,-1 0 0,1-1 0,0 1 0,-1-1 0,1 1 0,0-1 0,-1 0-1,1 1 1,-1-1 0,1 1 0,-1-1 0,1 0 0,-1 1 0,0-1 0,-14 9 67,0 0 0,-1-2-1,0 1 1,-17 4 0,11-4 7,-33 17 0,49-22-73,0 1-1,-1 0 1,1 1 0,1 0 0,-1-1-1,1 2 1,0-1 0,0 1 0,-5 7-1,10-13-6,0 0 1,-1 1-1,1-1 0,0 1 0,0-1 1,-1 1-1,1-1 0,0 1 0,0-1 0,0 1 1,0-1-1,0 1 0,0-1 0,0 1 1,0-1-1,0 1 0,0-1 0,0 1 0,0-1 1,0 1-1,0-1 0,1 1 0,-1-1 1,0 1-1,0-1 0,0 0 0,1 1 0,0 0 1,14 10 31,23 3 29,-37-14-59,18 3-8,0 0 0,0-2 0,0 0 0,0-2 0,0 0 0,0 0 0,21-6 0,-3 2-1374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59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11008,'6'-7'269,"-1"1"0,1-1 0,0 1 0,0 1 1,0-1-1,1 1 0,0 0 0,8-4 0,-12 7-217,0 0 0,0 0-1,1 1 1,-1-1 0,1 1-1,-1-1 1,1 1 0,0 0-1,0 1 1,-1-1 0,1 1-1,0-1 1,0 1 0,0 1-1,-1-1 1,1 0 0,0 1-1,0 0 1,5 1 0,-6 0-46,-1 0 1,1 0-1,-1 0 1,0 0-1,0 0 1,0 0-1,0 0 1,0 1 0,-1-1-1,1 1 1,-1 0-1,1-1 1,-1 1-1,0 0 1,0 0-1,0 0 1,0 0 0,-1 0-1,1 0 1,-1-1-1,0 2 1,0-1-1,0 0 1,0 0 0,0 0-1,-1 3 1,-1 4-41,1 0 0,-2 0 1,1-1-1,-1 1 0,0 0 1,-8 13-1,11-22 6,-1-1 0,1 1 0,-1 0 0,1-1 0,-1 1 0,1 0 0,0-1 0,0 1 0,-1 0 0,1 0 0,0-1 0,0 1 0,0 0 0,0 0 0,0-1 0,0 1 0,0 0 0,0 0 0,0-1 0,0 1 0,0 0 0,0 0 0,0-1 0,1 1 0,-1 0 0,0 0 0,1-1 0,0 2 1,0-1-53,1 1 0,0-1 0,0 0 1,0 0-1,0-1 0,0 1 1,0 0-1,4 0 0,9 4 132,9 2-104,28 11-62,-49-16 111,0-1-1,0 1 0,-1-1 0,1 1 0,0 0 0,-1 0 0,0 0 0,1 0 0,-1 0 0,0 0 0,0 1 0,0-1 0,0 1 1,1 3-1,-3-4 4,1 0 0,-1 0-1,1 1 1,-1-1 0,0 0 0,0 0 0,0 1 0,0-1 0,0 0 0,-1 1 0,1-1 0,0 0 0,-1 0 0,0 1 0,0-1 0,0 0 0,0 0 0,0 0 0,0 0 0,0 0-1,-1 0 1,1-1 0,0 1 0,-4 2 0,-1 3 1,0-1 1,-1 0-1,0-1 0,0 0 0,-9 5 0,1-2 23,0 0-1,-22 7 1,31-13-4,-1 0 0,0 0 0,0 0 0,0-1 0,0 0 0,0-1 0,0 0 0,-10 0 0,15 0-72,1-1 1,0 1-1,-1-1 1,1 1-1,-1-1 1,1 0-1,0 1 1,-1-1-1,1 0 1,0 0-1,0 0 1,0 0-1,0 0 1,0 0-1,0 0 1,0 0-1,0 0 1,0-1-1,0 1 1,0 0-1,1-1 1,-1 1-1,1-1 1,-1 1-1,1 0 1,-1-1-1,1 1 1,0-3-1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9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13 150 3040,'0'0'1883,"-2"-2"-1814,-6-6-5,6 6 64,2 2-121,0 0 1,0-1 0,-1 1-1,1 0 1,0 0 0,0-1-1,0 1 1,0 0-1,0 0 1,0-1 0,0 1-1,0 0 1,0 0 0,0-1-1,1 1 1,-1 0-1,0 0 1,0-1 0,0 1-1,0 0 1,0 0-1,0 0 1,0-1 0,1 1-1,-1 0 1,0 0 0,0 0-1,0-1 1,0 1-1,1 0 1,-1 0 0,0 0-1,0 0 1,1 0 0,-1-1-1,0 1 1,0 0-1,0 0 1,1 0 0,-1 0-1,0 0 1,55-12 241,0 3 0,87-4 0,-24 4 257,-82 4-289,65-4 867,-108 10-961,0-1 0,0-1-1,0 1 1,-1-1 0,1-1-1,0 1 1,0-1 0,0-1-1,1 1 1,-1-1 0,1 0-1,-1 0 1,1-1 0,0 0-1,0 0 1,-9-9 0,-10-10 986,24 23-970,1 0-137,0 0 0,0-1 0,0 1 0,0 0 1,0 0-1,0 0 0,0 0 0,0 0 0,-1 0 1,1-1-1,0 1 0,0 0 0,0 0 0,0 0 1,0 0-1,1 0 0,-1 0 0,0-1 0,0 1 0,0 0 1,0 0-1,0 0 0,0 0 0,0 0 0,0 0 1,0-1-1,0 1 0,0 0 0,0 0 0,0 0 1,0 0-1,1 0 0,-1 0 0,0 0 0,0 0 1,0 0-1,0-1 0,0 1 0,0 0 0,1 0 0,-1 0 1,0 0-1,0 0 0,0 0 0,0 0 0,0 0 1,0 0-1,1 0 0,-1 0 0,0 0 0,0 0 1,0 0-1,0 0 0,0 0 0,1 0 0,34 2 15,0 1 0,1 2 0,-1 2 0,-1 0 0,55 21 0,-87-27-15,0 0 1,0-1 0,0 1 0,0 0 0,0 0 0,0 1-1,0-1 1,-1 0 0,1 0 0,0 1 0,-1-1 0,1 1-1,-1 0 1,0-1 0,1 1 0,0 2 0,-2-2 1,1 0 0,-1-1 0,0 1 0,0 0 0,0 0 0,0 0 0,0 0 0,0-1 0,0 1 0,0 0 0,-1 0 0,1-1 0,-1 1 0,0 0 0,1-1 0,-1 1 0,0 0 0,0-1 0,-2 3 0,-6 10-54,-1 0 0,-1-1-1,0 0 1,-1-1 0,0-1 0,-1 0 0,0 0 0,0-1 0,-1-1 0,-1 0 0,0-1 0,-21 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9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4000,'0'0'31,"1"0"0,-1 0 1,0 0-1,0 0 0,0-1 1,0 1-1,0 0 0,0 0 1,0 0-1,0 0 0,0 0 0,1 0 1,-1 0-1,0 0 0,0 0 1,0 0-1,0 0 0,0 0 0,0 0 1,0-1-1,0 1 0,0 0 1,0 0-1,0 0 0,0 0 1,0 0-1,0 0 0,0 0 0,0 0 1,0-1-1,0 1 0,0 0 1,0 0-1,0 0 0,0 0 0,0 0 1,0 0-1,0 0 0,0 0 1,0-1-1,0 1 0,0 0 1,0 0-1,0 0 0,0 0 0,0 0 1,0 0-1,0 0 0,0 0 1,0 0-1,0-1 0,-1 1 0,1 0 1,0 0-1,0 0 0,0 0 1,0 0-1,0 0 0,0 0 1,0 0-1,0 0 0,0 0 0,-1 0 1,1 0-1,0 0 0,0 0 1,0 0-1,7-6 1131,13-4-1404,1 1 319,-1 1 0,24-5 0,-12 3 121,18-4 356,0 2-1,1 3 1,0 1-1,59 0 1,-43 11 167,-51-1-258,1-1 1,31-2 0,-47 1-538,0-1-1,-1 0 1,1 1 0,0-1-1,0 0 1,-1 0 0,1 1-1,0-1 1,-1 0 0,1 0-1,-1 0 1,1 0 0,-1 0-1,0 0 1,1-2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10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15 1504,'-5'-10'3195,"5"10"-3156,0 0 1,0 0 0,0-1 0,0 1-1,0 0 1,0 0 0,0 0 0,0 0-1,0-1 1,0 1 0,0 0 0,0 0 0,0 0-1,0 0 1,0 0 0,0-1 0,0 1-1,0 0 1,0 0 0,0 0 0,-1 0-1,1 0 1,0-1 0,0 1 0,0 0-1,0 0 1,0 0 0,0 0 0,0 0 0,-1 0-1,1 0 1,0 0 0,0 0 0,0-1-1,0 1 1,0 0 0,-1 0 0,1 0-1,0 0 1,0 0 0,0 0 0,0 0 0,-1 0-1,1 0 1,0 0 0,0 0 0,0 0-1,0 0 1,0 0 0,-1 0 0,1 1-1,0-1 1,0 0 0,0 0 0,0 0 0,-1 0-1,1 0 1,0 0 0,0 0 0,0 0-1,0 0 1,0 1 0,0-1 0,0 0-1,-1 0 1,1 0 0,-21 12 756,13-7-677,-1 1 0,1 0 0,-9 10-1,11-9-1,2 0 0,-1 1 0,1 0 0,0 0 0,0 0 0,-3 14 0,-10 21 318,13-38-292,1 1 1,-1-1-1,-1 1 0,1-1 1,-6 4-1,8-6-54,1-2 82,13 4 314,126 11 385,-28-2-348,-86-11-284,0 0 0,24 9 1,-18-11-1535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0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9568,'0'0'0,"11"9"192,0 3 0,4 6 224,2 7 0,1 4 0,1 3 0,-3 1-160,-7-1 0,-6-6-128,-6-1 32,-5-1-96,0 1 0,-2-2-64,0 0 32,2-2-64,4-5 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1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8320,'0'0'0,"4"14"0,-1 1 0,2 7 128,0 8 32,0 11 256,0 1 0,-3-2-64,-1-2 32,-1 0-128,2-2 32,0-1-96,2-6 0,0-7-160,-1-14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0 7872,'-32'31'140,"18"-19"102,0 2 0,-15 18 0,25-26-186,0 0 1,0 1-1,0-1 0,1 1 1,0 0-1,0 0 0,1 0 0,0 0 1,-2 10-1,2-8-1,1 0 1,0 0-1,1 0 1,0 1-1,0-1 1,1 0-1,0 0 0,4 13 1,-4-17-25,1 0 0,0 0 0,0-1 1,1 1-1,-1-1 0,1 1 0,0-1 0,0 0 1,1 0-1,-1 0 0,1-1 0,-1 1 1,1-1-1,1 0 0,-1 0 0,8 4 0,-4-3 33,0 0 0,1-1 0,-1 0 0,1 0-1,0-1 1,0 0 0,0-1 0,17 1 0,-20-2-25,0 0 0,0 0 0,-1-1 1,1 0-1,0 0 0,0-1 0,-1 1 0,1-1 1,0 0-1,-1-1 0,0 1 0,0-1 1,0 0-1,9-7 0,-13 9-30,0 1 0,0-1 0,0 0 0,0 0 0,0 0 0,0 0 0,0 0 0,0 0 0,0 0 0,-1 0 0,1 0 0,0 0 0,-1 0 0,1 0 0,-1-1 0,1 1 0,-1 0 0,1 0 0,-1-1 0,0 1 0,0 0 0,0-1 0,1 1 1,-1 0-1,-1-1 0,1 1 0,0 0 0,0-1 0,0 1 0,-1 0 0,1 0 0,0-1 0,-1 1 0,0 0 0,1 0 0,-1 0 0,1 0 0,-1-1 0,0 1 0,0 0 0,0 0 0,0 0 0,0 1 0,0-1 0,0 0 0,0 0 0,0 0 0,0 1 0,-2-2 0,-3-1 13,1 0-1,-1 0 1,0 1-1,0 0 1,0 0-1,0 0 1,0 1 0,0 0-1,-8-1 1,6 3-107,0 0 0,0 1 0,1-1 0,-1 2 0,0-1 0,1 1 0,-1 0 0,1 1 0,0-1 0,0 1 0,0 1 0,1-1 0,0 1 0,0 1 0,-11 11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31 6432,'-16'0'380,"0"-2"0,-23-5 0,12 2 112,26 5-338,7-4 145,7 2-122,0-1 1,-1 1-1,26 0 0,-4 1 74,-27 0-172,0 0-1,0 1 1,0 0-1,0 0 1,0 1-1,0 0 1,0 0-1,0 0 1,0 1-1,6 3 1,-12-5-61,-1 1-1,1-1 1,0 0-1,-1 1 1,1-1-1,-1 1 1,1-1-1,-1 1 1,1 0 0,-1-1-1,1 1 1,-1-1-1,1 1 1,-1 0-1,0-1 1,0 1 0,1 0-1,-1 0 1,0-1-1,0 1 1,0 0-1,1 0 1,-1-1-1,0 1 1,0 0 0,0 0-1,-1-1 1,1 1-1,0 1 1,-9 24 289,6-18-218,-54 190 991,47-158-795,9-37-252,0 0 0,0 1-1,0-1 1,1 1 0,-1 0 0,1-1 0,0 1 0,0-1 0,0 1-1,0 0 1,1-1 0,-1 1 0,1-1 0,0 1 0,0-1-1,0 1 1,1-1 0,2 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02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10720,'12'1'0,"16"1"288,11-2 32,9-2 224,4-3 32,-1-5-192,-2-3 0,-6-3-256,-6-1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6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7232,'0'0'19,"1"0"0,-1 0-1,1 0 1,-1 0 0,1 0 0,-1 0 0,1 0 0,-1 0 0,1 0-1,-1 0 1,1 1 0,-1-1 0,1 0 0,-1 0 0,1 0 0,-1 1-1,0-1 1,1 0 0,-1 1 0,0-1 0,1 0 0,-1 1 0,0-1 0,1 1-1,-1-1 1,0 1 0,0-1 0,1 0 0,-1 1 0,0-1 0,0 1-1,0-1 1,1 2 0,7 23 610,-5-15-193,-1-6-332,1 1 0,-1 0 0,1-1 0,-1 1 0,1-1 0,1 0 0,-1 0 0,0 0 0,1-1 0,0 1 1,0-1-1,0 0 0,0 0 0,1 0 0,4 2 0,-6-4-82,0 0 0,0 0 1,0 0-1,-1 0 1,1-1-1,0 1 1,0-1-1,0 0 1,0 0-1,0 0 1,0 0-1,0-1 1,0 1-1,0-1 1,0 0-1,0 0 1,0 0-1,0 0 0,-1 0 1,1 0-1,0-1 1,-1 0-1,1 1 1,-1-1-1,0 0 1,1 0-1,1-3 1,0 1-11,-1-1 0,1 0 1,-1 0-1,0 0 1,-1 0-1,1-1 1,-1 1-1,0-1 0,0 0 1,-1 1-1,0-1 1,0 0-1,1-6 0,-2 4 13,1 0-1,-1 0 0,0 0 0,-1 0 1,0-1-1,0 2 0,-1-1 0,0 0 0,-3-8 1,1 11 6,1 0 0,-1 0 0,1 0 1,-1 1-1,0 0 0,-1-1 0,1 2 1,-1-1-1,0 0 0,0 1 0,0 0 1,0 0-1,-1 0 0,-7-2 0,9 4 7,1 0-1,0 0 0,-1 0 0,1 0 1,-1 1-1,1 0 0,-1-1 1,1 1-1,-1 0 0,1 1 1,-7 0-1,8 0-9,0 0 1,0-1-1,0 1 1,1 0-1,-1 0 0,0 0 1,0 1-1,1-1 1,-1 0-1,1 1 0,-1-1 1,1 1-1,-1-1 1,1 1-1,0 0 0,0-1 1,0 1-1,0 0 1,0 0-1,0 0 1,0 2-1,-4 15-1527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16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4384,'3'2'256,"28"18"1029,-25-17-1142,0 0 0,0 1 0,0-1 0,-1 1 0,0 1 0,0-1 0,0 1 0,0-1 0,-1 1 0,6 8 0,-3 1-56,0 0-1,-1 0 1,-1 1-1,0-1 1,-1 1-1,2 16 1,10 98 166,-11-70-189,26 124 161,-18-127-26,-4 1 1,-1 0 0,-1 84 0,-7-137-210,-1 20 368,3 37 0,-2-56-423,1 0-1,-1 0 1,1 0 0,1 0 0,-1-1-1,1 1 1,-1 0 0,1-1-1,1 1 1,-1-1 0,1 1 0,0-1-1,5 6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16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4 131 3392,'0'0'288,"-4"-10"1157,295-1 1750,-290 11-3162,0 0 1,-1 1-1,1-1 1,0-1 0,-1 1-1,1 0 1,0 0-1,-1 0 1,1 0-1,0 0 1,-1-1-1,1 1 1,0 0 0,-1 0-1,1-1 1,-1 1-1,1 0 1,-1-1-1,1 1 1,0-1-1,-9-7 343,-31-7-14,29 12-172,-4-3-84,1-1-1,0 0 1,1-1 0,-15-12 0,-13-7 383,31 22-174,10 9 180,14 10 7,9 1-182,27 14 0,15 8 38,-64-36-355,-1 1 1,1-1 0,0 0 0,0 1 0,-1-1 0,1 1 0,-1-1-1,1 1 1,-1-1 0,1 1 0,-1 0 0,0 0 0,0 0-1,0 0 1,0 0 0,0 0 0,-1 0 0,1 0 0,0 3 0,-1-3 2,0 0 1,0 0 0,-1 0-1,1 0 1,-1 1 0,1-1-1,-1 0 1,0 0 0,1 0-1,-1 0 1,0 0 0,0 0 0,-1-1-1,1 1 1,-3 3 0,-2 1 10,-1 0 0,1 0 0,-1 0 0,-1-1 0,1 0 0,-1-1 0,-15 8 0,19-11-172,1 1 0,0-1 1,-1 0-1,1 0 0,-1 0 1,0 0-1,1-1 0,-1 1 1,1-1-1,-6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17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26 3936,'0'0'320,"-10"-6"1200,10 6-1507,0 0 1,-1-1 0,1 1-1,0-1 1,0 1-1,0 0 1,0-1 0,-1 1-1,1 0 1,0-1-1,0 1 1,-1 0 0,1-1-1,0 1 1,0 0-1,-1 0 1,1-1 0,0 1-1,-1 0 1,1 0-1,0 0 1,-1 0 0,1-1-1,-1 1 1,1 0 0,0 0-1,-1 0 1,1 0-1,0 0 1,-1 0 0,1 0-1,-1 0 1,1 0-1,0 0 1,-1 0 0,1 0-1,-1 0 1,1 0-1,0 0 1,-1 1 0,1-1-1,0 0 1,-1 0-1,1 0 1,0 1 0,-1-1-1,1 0 1,0 0-1,-1 1 1,1-1 0,0 0-1,0 0 1,-1 1-1,1-1 1,0 0 0,0 1-1,0-1 1,-1 1-1,1 0 7,-1-1 0,1 1 0,0-1 0,-1 1 0,1 0 0,-1-1-1,1 0 1,-1 1 0,0-1 0,1 1 0,-1-1 0,1 1 0,-1-1 0,0 0-1,1 0 1,-1 1 0,0-1 0,1 0 0,-2 0 0,106-9 1756,-36 2-1152,-26 3-291,54-2 896,-96 6-882,0 0-325,0 0-1,0 0 1,0 0 0,0 1-1,0-1 1,0 0 0,0 0-1,0 0 1,0 1-1,0-1 1,0 0 0,0 0-1,0 0 1,0 0 0,-1 1-1,1-1 1,0 0 0,0 0-1,0 0 1,0 0 0,0 0-1,-1 0 1,1 1 0,0-1-1,0 0 1,0 0-1,0 0 1,-1 0 0,1 0-1,0 0 1,0 0 0,0 0-1,-1 0 1,-8 0-1494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1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42 1856,'11'-19'2821,"-11"18"-2765,0 0 1,0 0-1,0 0 0,0 0 0,0 0 1,0 0-1,0 0 0,-1 0 1,1 0-1,0 0 0,-1 0 0,1 0 1,-1 0-1,1 0 0,-1 0 0,1 0 1,-1 0-1,0 0 0,-1-1 0,1 2 4,1 0 0,-1-1 0,0 1 0,0 0 0,0 0-1,1 0 1,-1-1 0,0 1 0,0 0 0,0 0 0,0 0 0,1 1-1,-1-1 1,0 0 0,0 0 0,0 0 0,0 0 0,1 1 0,-1-1-1,0 0 1,0 1 0,1-1 0,-1 1 0,0-1 0,1 1 0,-2 0-1,-14 12 459,-29 30 0,-3 2 249,42-39-595,-1-1 0,0-1-1,0 1 1,-13 5 0,20-10-165,-1 0-1,1 0 1,0 0 0,0 0 0,0 0 0,-1 0-1,1 0 1,0 0 0,0 0 0,0 1 0,0-1 0,-1 0-1,1 0 1,0 0 0,0 0 0,0 0 0,0 0 0,-1 1-1,1-1 1,0 0 0,0 0 0,0 0 0,0 0 0,0 1-1,0-1 1,0 0 0,0 0 0,-1 0 0,1 0 0,0 1-1,0-1 1,0 0 0,0 0 0,0 0 0,0 1-1,0-1 1,0 0 0,0 0 0,0 1 0,8 5 148,11 2 19,3-2 7,29 3 0,-30-6 30,33 10-1,-46-11-137,-1 1 0,0 0 0,0 0 0,-1 1 0,1 0 0,-1 0 0,0 0 0,9 8 0,3 9 193,-14-16-174,0 0-1,0-1 0,0 0 0,0 1 1,1-1-1,-1-1 0,1 1 0,0-1 1,8 4-1,-12-6-140,-1-1-1,1 0 1,0 0 0,-1 0-1,1 0 1,0 0 0,-1 0-1,1 0 1,0 0 0,0 0-1,-1-1 1,1 1 0,0 0-1,-1 0 1,1 0-1,0-1 1,-1 1 0,1-1-1,-1 1 1,1 0 0,-1-1-1,1 1 1,0-1 0,-1 0-218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29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1952,'0'0'32,"8"-13"128,3 8-103,5 1 500,-15 4-541,-1 0 0,1 1 0,-1-1-1,1 0 1,-1 1 0,1-1 0,-1 1-1,1-1 1,-1 1 0,1-1 0,-1 1 0,0-1-1,1 1 1,-1-1 0,0 1 0,1 0-1,-1-1 1,0 1 0,0 0 0,1-1-1,-1 1 1,0 0 0,0-1 0,0 1 0,0 0-1,0-1 1,0 2 0,1 4 75,0 0 1,0-1-1,1 1 0,0 0 0,0-1 1,0 1-1,1-1 0,0 1 1,0-1-1,0 0 0,1 0 1,-1-1-1,1 1 0,0-1 1,1 1-1,-1-1 0,1-1 0,0 1 1,0-1-1,0 0 0,0 0 1,7 3-1,4 0 20,0 0 1,0-1-1,0-1 1,1 0-1,0-1 0,26 1 1,14 1 139,-32-2-192,0-1-1,-1-2 1,31-2-1,-36 0-44,-1-1 22,-1 2-1,1-1 1,0 2 0,25 3-1,-23-3-10,0 0-1,0-1 1,0-2 0,0 0-1,28-8 1,-47 11-24,40-12 66,13-2 32,-31 9-59,0-1 0,39-16 0,-38 13 13,0 1-1,25-6 0,-40 13-32,0-1 1,1 2-1,-1-1 0,0 1 0,0 0 1,1 1-1,-1 0 0,0 1 1,12 3-1,192 78 289,-208-80-298,24 11 163,-1 2 1,46 34-1,-65-44-95,-9-9-12,0-1-1,0 1 1,0-1-1,1 1 0,-1 0 1,1-1-1,0 1 0,0-1 1,0 1-1,1 0 1,-1 0-1,3-4 0,3-9 63,0 1-1,11-16 0,-13 24-90,1 0 0,-1 1 0,1-1 0,1 1 0,-1 1 0,1-1 0,0 1 0,1 1 0,-1-1 0,1 1-1,0 0 1,0 1 0,0 0 0,0 0 0,1 1 0,16-3 0,-3 3 0,1 1 1,-1 0-1,0 2 0,1 1 1,30 6-1,-30-6-21,-1-1 0,0 0-1,43-6 1,7 1 7,-20 6-25,1 2 0,-1 3-1,0 1 1,76 25 0,-38-13-66,142 13 0,-162-25 41,-8 0 21,157 14-28,-178-21 28,1-1 0,-1-2 0,53-9 0,-75 6 5,-1 0 0,0-2 0,1 0 0,-2-1 0,1-1 0,-2 0 0,1-2 0,-1 0 0,-1 0 0,23-23 0,-24 23 6,1 0 1,25-13 0,-22 14 13,29-23 1,-42 29-17,0 0 0,-1 0 0,0-1 0,0 1 1,0-1-1,0 0 0,-1-1 0,0 1 0,0 0 0,3-9 0,-4 9 206,-1 0 0,0 0 0,0-1-1,0 1 1,-1-6 0,0 10-39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0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32 3488,'0'0'64,"-2"-1"27,-7-2 106,7 3 288,6-22 1046,-3 18-1438,-1 4-86,0 0-1,0 0 1,0 0 0,0 0 0,1 0 0,-1 0 0,0 0 0,0 0 0,0 0 0,0 0 0,0 0 0,0 0-1,0 0 1,0 0 0,1 0 0,-1 0 0,0 0 0,0 0 0,0 0 0,0 0 0,0 0 0,0 0 0,0 0-1,0 0 1,1 0 0,-1 0 0,0 0 0,0 0 0,0 0 0,0 0 0,0 0 0,0-1 0,0 1 0,0 0-1,0 0 1,0 0 0,0 0 0,1 0 0,-1 0 0,0 0 0,0 0 0,0 0 0,0 0 0,0-1 0,0 1-1,0 1 37,2 1 10,13 13 27,1 0-1,1 0 0,0-2 0,1 0 1,30 16-1,-19-12 102,38 29 0,-55-37-122,0-1 1,0 0-1,1-1 1,1 0 0,-1-1-1,1-1 1,0 0-1,0-1 1,0-1-1,26 4 1,12-3 181,88-2 1,-74-3-202,2 1 58,1-3 0,88-14 0,-134 11-42,0-1 1,0-1-1,33-16 0,7-2 140,-53 22-133,0 0 1,-1-1-1,1 0 0,-1 0 0,0-1 0,11-9 1,-14 9-32,-2 1 0,-2 3 41,0 0 1,0 0-1,-1 0 1,1 0 0,-1 0-1,1 0 1,-1 0-1,0-1 1,1-2 0,-1 4-10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4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3200,'2'-2'32,"9"-26"318,-9 22-211,0 0 0,1 0 0,0 0 0,0 0 0,4-6 0,-7 12-120,0 0 1,0 0-1,0-1 1,1 1-1,-1 0 1,0 0-1,0 0 1,0 0-1,0 0 1,0 0-1,0 0 1,0 0-1,0 0 1,0 0-1,0 0 1,1 0-1,-1 0 1,0 0-1,0 0 1,0 0-1,0 0 1,0 0-1,0 0 1,0 0-1,1 0 1,-1 0-1,0 0 1,0 0-1,0 0 1,0 0-1,0 0 1,0 0-1,0 0 1,0 0-1,1 0 1,-1 0-1,0 0 1,0 0-1,0 0 1,0 0-1,0 0 1,0 0-1,0 0 1,0 0-1,0 0 1,0 1-1,1-1 1,-1 0-1,0 0 1,0 0-1,0 0 1,0 0-1,0 0 1,0 1-1,3 9 500,0 12 66,19 186 2647,-15-155-1792,-2-71-2347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4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22 7424,'27'-21'602,"-26"20"-404,-4 11 154,-1-3-261,0 1 1,0-1-1,0 0 1,-1 0-1,0-1 1,0 1-1,-10 8 1,-4 2 141,-25 16 0,26-21-108,2 1 0,-25 24 0,40-37-121,0 1 1,1 0-1,-1-1 1,0 1-1,1 0 0,-1-1 1,1 1-1,0 0 1,-1 0-1,1-1 0,-1 1 1,1 0-1,0 0 1,0 0-1,-1 0 0,1-1 1,0 1-1,0 0 1,0 0-1,0 0 0,0 0 1,0 0-1,0-1 1,0 1-1,0 0 0,1 1 1,0 0-1,0-1 0,0 0 0,0 0 0,0 1 0,0-1 0,0 0 0,0 0 0,1 0 0,-1 0 0,0 0 0,1 0 0,-1-1 0,3 2 0,7 2 11,1 0 0,-1-1 0,16 3 0,-18-4 11,-8-2-22,108 19 325,-97-18-207,0 0 0,0-1-1,0 0 1,-1-1 0,1-1-1,0 0 1,16-5 0,-28 7-150,1 0-1,-1 0 1,0 0 0,1-1 0,-1 1-1,1 0 1,-1-1 0,1 1-1,-1 0 1,0-1 0,1 1-1,-1 0 1,0-1 0,1 1 0,-1-1-1,0 1 1,0 0 0,0-1-1,1 1 1,-1-1 0,0 1 0,0-1-1,0 1 1,0-1 0,0 1-1,0-1 1,0 1 0,0-1-1,1 0-409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5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7872,'0'0'0,"13"0"32,0-1 32,4 0 0,3-1 32,4 2 224,3-3 32,1 2 0,-4-1 32,-6 1-64,-4 1 32,-7 3 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5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21 6080,'0'0'0,"-4"5"288,14 0-32,4-7 160,2 0 32,5-1 320,5 0 0,6 0-480,2-3 32,-2 0-224,-3 0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7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1 6432,'-3'0'133,"-17"3"586,1 0 0,-1 1 1,1 1-1,-22 8 0,-74 36 57,19-8-2028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5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7136,'2'4'32,"0"0"0,0 1-1,-1-1 1,1 0 0,-1 1 0,0-1 0,0 1 0,-1-1 0,1 1 0,-1-1 0,0 1 0,0-1 0,0 1-1,-2 6 1,-2 8 290,-11 37-1,12-46-285,-12 35 230,1-2 45,1 1 1,-10 69-1,24-108-208,2-10-752,-2 4 139</inkml:trace>
  <inkml:trace contextRef="#ctx0" brushRef="#br0" timeOffset="1">187 44 6176,'0'0'0,"6"10"128,0 4 32,0 3 192,-2 0 0,-2 1 128,-4 1 32,-6-2-128,-2 4 0,-3 7-64,-1 2 0,3 1-32,2-2 0,-1-4-160,1-4 0,6-7-96,-1-8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6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6528,'0'0'0,"9"0"32,-3 0 32,1 0 32,3 0 0,5 0 320,3-2 32,7 1 0,3 0 32,5 0-64,3 0 32,1 1-64,1 1 32,1 0-64,-4 0 0,-5 2-96,-9 1 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6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17 7776,'0'0'0,"-7"2"224,1 1 640,3 2-192,12-7-32,8 0 0,10-2-32,6 1 0,7-1-224,2 1 32,1-2-160,-1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7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111 210 2208,'0'1'246,"1"0"0,-1 0 0,1 0 0,-1 0 0,1 0 0,0 0 0,-1 0 0,1 0 1,0 0-1,0 0 0,0 0 0,-1 0 0,1-1 0,0 1 0,0 0 0,2 0 0,-3-1-216,1 0 0,-1 0 0,0 0 0,1 0-1,-1 0 1,0 0 0,1 0 0,-1 0 0,0 0 0,1-1 0,-1 1 0,0 0 0,1 0-1,-1 0 1,0 0 0,0-1 0,1 1 0,-1 0 0,0 0 0,0-1 0,1 1-1,-1 0 1,0 0 0,0-1 0,0 1 0,1 0 0,-1-1 0,0 1 0,0 0 0,0-1-1,0 1 1,0-1 0,1-1-38,-1 0 0,1 1 0,-1-1-1,0 0 1,0 0 0,0 1 0,0-1 0,0 0-1,-1 0 1,1 0 0,0 1 0,-1-1 0,1 0-1,-1 1 1,0-1 0,1 0 0,-1 1 0,0-1-1,0 1 1,-2-3 0,0 2 16,0 0 1,0 0-1,0 0 0,0 1 1,0 0-1,0-1 0,0 1 1,0 0-1,-1 1 0,1-1 1,0 0-1,-1 1 0,1 0 1,0 0-1,-1 0 0,1 0 1,0 0-1,-1 1 0,1-1 1,-6 3-1,7-3 14,-1 1-1,0 0 1,0 0-1,1 0 1,-1 0 0,1 0-1,-1 0 1,1 1-1,-1-1 1,1 1-1,0 0 1,0 0 0,0 0-1,0 0 1,0 0-1,0 0 1,0 0-1,1 1 1,-1-1 0,1 0-1,0 1 1,0 0-1,0-1 1,0 1 0,-1 3-1,2-4-1,0 0 0,1 0 1,-1 1-1,1-1 0,-1 0 0,1 0 1,0 0-1,-1 0 0,1 0 0,0 0 0,0 0 1,1 0-1,-1 0 0,0-1 0,1 1 0,-1 0 1,1-1-1,-1 1 0,1-1 0,0 1 0,0-1 1,0 0-1,-1 0 0,1 0 0,0 0 0,0 0 1,1 0-1,2 0 0,5 3 42,1-1 0,0 0 0,-1-1 0,16 2 0,-8-3 2,0-1-1,-1-1 1,1 0 0,-1-1-1,1-1 1,-1 0 0,0-2-1,0 0 1,0-1 0,-1 0-1,0-1 1,0-1 0,-1-1-1,0 0 1,23-19 0,-34 23-22,1 1 0,-1-1 1,-1 0-1,1-1 0,-1 1 0,0-1 1,0 1-1,0-1 0,-1 0 1,0 0-1,0 0 0,0 0 0,-1 0 1,0-1-1,0 1 0,-1 0 1,0 0-1,0-1 0,0 1 0,-1 0 1,0-1-1,0 1 0,0 0 1,-1 0-1,0 0 0,0 0 0,-4-7 1,5 12-22,1 0 1,0 0-1,-1 0 1,0-1-1,1 1 1,-1 0-1,0 0 1,1 0-1,-1 0 1,0 0-1,0 0 1,0 1-1,0-1 1,0 0-1,0 0 1,0 1-1,0-1 1,0 0-1,-2 0 1,2 1-3,0 0-1,0 0 1,0 0 0,0 0 0,0 0 0,0 1 0,0-1 0,0 0 0,0 1 0,0-1 0,1 0 0,-1 1 0,0-1-1,0 1 1,0-1 0,1 1 0,-1 0 0,0-1 0,1 1 0,-2 0 0,-3 6 76,0-1-1,1 1 1,0 0 0,-6 12-1,8-15-82,-4 10 60,0-1 1,0 1 0,1 0-1,1 1 1,-3 17 0,6-23-50,0 1 1,1-1 0,0 0-1,1 1 1,0-1-1,0 1 1,1-1-1,0 0 1,4 12 0,-1-7 1,1-1 1,0 0-1,0-1 1,10 15-1,-14-25-21,-1 1-1,1-1 1,0 1-1,0-1 1,0 0-1,0 1 1,0-1-1,0 0 1,1 0-1,-1-1 1,1 1-1,-1 0 1,1-1-1,0 1 1,0-1-1,-1 0 1,1 0-1,0 0 1,0-1-1,0 1 1,0-1-1,0 1 1,0-1-1,0 0 1,5 0-1,-5-1 7,-1 0-1,0 0 0,0 0 1,1 0-1,-1 0 0,0-1 1,0 1-1,0-1 1,0 1-1,0-1 0,-1 0 1,1 0-1,2-3 0,15-26-862,-16 25-25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48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35 7424,'-7'27'631,"4"-4"-222,5-28-361,-1 3-33,0 0 0,-1 0 1,1 1-1,0-1 0,-1 0 1,1 0-1,-1 0 0,0 0 0,0 0 1,1 0-1,-1 0 0,-1 0 1,1 0-1,0-2 0,-1 1 39,0 0-1,0 1 1,-1-1 0,1 0-1,-1 1 1,1-1 0,-1 1 0,0 0-1,1-1 1,-1 1 0,-1 0-1,1 0 1,0 0 0,0 0-1,-1 1 1,1-1 0,-1 1-1,1-1 1,-1 1 0,0 0-1,0 0 1,1 0 0,-1 0 0,0 1-1,0-1 1,0 1 0,0 0-1,0 0 1,0 0 0,-4 0-1,3 0 21,0 1 0,0-1 0,0 1 0,0 0 0,0 0 0,0 0 0,0 1 0,0-1 0,0 1 0,1 0-1,-1 0 1,1 0 0,-1 1 0,1-1 0,0 1 0,0 0 0,0 0 0,0 0 0,1 0 0,-1 0 0,-3 7 0,4-5-29,0 1 1,0 0-1,0-1 0,1 1 1,0 0-1,0 0 1,1 0-1,-1 0 1,1 0-1,0 0 0,1 0 1,0 0-1,0 0 1,0 0-1,0 0 1,1 0-1,0-1 1,0 1-1,1-1 0,6 11 1,-7-13-37,0 1 0,1-1 0,0 0 0,-1 0 1,1 0-1,0 0 0,1 0 0,-1-1 0,0 1 0,1-1 0,0 0 0,-1 0 1,1-1-1,0 1 0,0-1 0,0 1 0,0-1 0,0 0 0,0-1 0,0 1 1,0-1-1,1 0 0,-1 0 0,0 0 0,0 0 0,0-1 0,0 0 1,0 0-1,0 0 0,7-3 0,-5 2-9,-1-1 1,0 0-1,0 0 1,0-1-1,0 0 0,0 0 1,-1 0-1,1 0 1,-1 0-1,-1-1 1,1 0-1,0 0 0,-1 0 1,0 0-1,0 0 1,-1-1-1,0 1 1,0-1-1,0 0 0,0 0 1,-1 0-1,0 1 1,0-1-1,0-12 1,-1 17 0,0 0 0,0 0 0,0 1 0,0-1 0,0 0 0,-1 1 0,1-1 1,0 0-1,0 1 0,0-1 0,-1 0 0,1 1 0,0-1 0,-1 0 0,1 1 1,-1-1-1,1 1 0,0-1 0,-1 1 0,1-1 0,-1 1 0,0-1 0,0 1 1,1 0 0,-1 0 1,0 0 0,1 0-1,-1 0 1,1 0 0,-1 0-1,0 0 1,1 0 0,-1 0 0,1 1-1,-1-1 1,1 0 0,-1 0-1,1 1 1,-1-1 0,1 0-1,-1 1 1,1-1 0,-1 1 0,0 0-1,-2 2 11,0 1 0,0 0-1,0 0 1,0 0 0,-2 6 0,2-4-7,1 0-1,0 0 1,0 0 0,1 0 0,-1 0 0,1 1 0,0-1 0,1 1 0,0-1 0,0 0 0,0 1 0,1-1 0,0 0 0,2 9 0,-2-12-4,0 0 0,0-1 0,0 1 0,1 0 0,-1-1 0,1 0 0,0 1 0,-1-1 0,1 0 1,0 0-1,0 0 0,0 0 0,1 0 0,-1 0 0,0-1 0,1 1 0,-1-1 0,1 1 0,0-1 0,-1 0 0,1 0 1,0 0-1,0-1 0,-1 1 0,1 0 0,0-1 0,0 0 0,0 0 0,0 0 0,0 0 0,0 0 0,-1-1 0,6 0 1,-2-1 3,0 1 0,0-1 0,0 0 0,-1-1 1,1 1-1,-1-1 0,1 0 0,-1 0 0,0-1 1,0 0-1,0 0 0,-1 0 0,1 0 0,-1-1 0,0 1 1,-1-1-1,1 0 0,-1 0 0,0-1 0,0 1 1,0-1-1,3-9 0,-1-2 33,1-1 0,-2 0 0,-1 1 0,0-1 0,-1-1 0,0-24 1,-2 42 24,0 9 58,0-1-105,5 130 141,-3-118-150,2 0 0,0 0 1,0 0-1,2 0 0,9 20 0,-7-23-3,-5-11-5,0 0 0,0 0 0,-1 1 0,0-1 0,0 0 0,-1 1 0,1-1 0,-1 1 0,0-1 0,0 1 1,-1 9-1,0-14-1,-1 0 0,1-1 1,-1 1-1,1 0 0,-1 0 1,1 0-1,-1-1 0,1 1 1,-1 0-1,0 0 0,1-1 1,-1 1-1,0-1 0,0 1 1,0-1-1,1 1 1,-1-1-1,0 1 0,0-1 1,0 0-1,0 1 0,0-1 1,0 0-1,0 0 0,0 0 1,0 0-1,0 1 0,0-1 1,0-1-1,0 1 0,0 0 1,1 0-1,-1 0 1,0 0-1,0-1 0,-1 1 1,-35-13-40,37 13 40,-5-2-11,0-1 1,1 1 0,-1-1 0,0-1-1,1 1 1,0-1 0,0 1-1,-5-7 1,8 9 6,0 1 0,0-1 1,1 0-1,-1 0 0,0 0 0,1 0 0,-1 0 0,0-1 0,1 1 0,0 0 1,-1 0-1,1 0 0,0 0 0,-1-1 0,1 1 0,0 0 0,0 0 0,0 0 1,0-1-1,0 1 0,0 0 0,0 0 0,1-1 0,-1 1 0,0 0 0,1 0 1,-1 0-1,1 0 0,-1 0 0,1 0 0,0 0 0,-1-1 0,1 2 0,0-1 1,0 0-1,-1 0 0,1 0 0,0 0 0,0 0 0,0 1 0,0-1 1,0 0-1,0 1 0,2-1 0,59-31-208,-44 23 117,0 0 0,0-1 0,28-21 0,-35 22 32,-1 0 0,0-1 1,-1-1-1,13-17 0,-19 24 43,-1 0 0,1 0 0,-1 0 0,0 0 0,0-1 1,0 1-1,-1-1 0,1 1 0,-1-1 0,0 1 0,-1-1 0,1 0 0,-1 1 0,0-1 1,0 0-1,0 0 0,-2-5 0,2 9 18,0 0 0,0 0 0,0 1-1,0-1 1,-1 0 0,1 0 0,0 0 0,-1 0 0,1 0 0,-1 0-1,1 0 1,-1 0 0,0 1 0,1-1 0,-1 0 0,0 0 0,1 1 0,-1-1-1,0 0 1,0 1 0,0-1 0,0 1 0,1-1 0,-1 1 0,0 0-1,0-1 1,0 1 0,0 0 0,0 0 0,0-1 0,0 1 0,0 0-1,0 0 1,0 0 0,0 0 0,0 0 0,0 0 0,0 1 0,0-1 0,0 0-1,0 0 1,0 1 0,0-1 0,0 1 0,0-1 0,1 1 0,-1-1-1,-1 2 1,-1 0 3,0 0 0,0 0-1,0 0 1,0 0-1,1 1 1,-1-1 0,1 1-1,0 0 1,0 0-1,0 0 1,0 0 0,0 0-1,-1 4 1,1 0 3,0 1 0,1-1 0,0 1-1,0-1 1,0 1 0,1 0 0,1 0 0,-1-1 0,1 1 0,0-1 0,1 1-1,4 13 1,3 1 27,1-1-1,23 37 1,-20-37-7,-1 1 0,14 34 0,-23-49-23,-1 0-1,0 1 0,0 0 1,-1-1-1,0 1 0,0 0 1,-1 0-1,0 0 0,0-1 1,-1 1-1,0 0 0,-2 7 1,2-12-1,0 0 0,0-1 0,0 1 0,0-1 0,0 1 0,0-1 0,-1 0 0,0 0 0,1 1 0,-4 2 0,4-4 0,1-1 0,-1 0 0,1 1 0,-1-1 0,1 0 0,-1 1 0,1-1 0,-1 0 0,1 0 0,-1 1 0,1-1 0,-1 0 0,0 0 0,1 0 0,-1 0 0,1 0 0,-1 0 0,1 0 0,-1 0 0,0 0 0,0 0 0,0-1 0,0 1 0,0-1 0,0 1 0,1-1 0,-1 0 0,0 0 0,0 1 0,1-1 0,-1 0 0,0 0 0,1 0 0,-1 1 0,1-1 0,-1 0 0,1 0 0,-1-2 0,-2-3-10,1 1 0,0-1 1,0 0-1,0 0 0,1 0 0,0 0 1,0 0-1,1 0 0,0 0 1,0-1-1,0 1 0,1 0 1,0 0-1,0 0 0,0 0 0,1 0 1,0 0-1,0 1 0,0-1 1,1 0-1,0 1 0,0 0 1,0-1-1,1 1 0,0 1 0,0-1 1,0 0-1,0 1 0,1 0 1,0 0-1,0 0 0,5-3 1,4 0-36,1 0 0,26-8 1,-31 12 21,1 0 0,-1-1 1,0-1-1,0 0 1,0 0-1,0-1 1,13-10-1,-22 15 21,0 0 0,0 0 0,0 0 0,0 0 0,0 0 0,0 0 0,0 0 0,0 0 0,-1-1 0,1 1 0,0 0 0,-1 0 0,1-1 1,-1 1-1,1 0 0,-1-1 0,0 1 0,0 0 0,1-1 0,-1 1 0,0-1 0,0 1 0,0 0 0,-1-1 0,1 1 0,0-1 0,0 1 0,-1 0 0,1-1 0,-1 1 0,1 0 0,-1-1 0,0 1 0,1 0 0,-1 0 0,-1-2 0,0 1 3,0 0-1,0 1 0,0-1 0,0 1 0,0-1 0,0 1 1,0 0-1,-1 0 0,1 0 0,0 0 0,-1 0 0,1 0 0,-1 1 1,1-1-1,-1 1 0,1 0 0,-1-1 0,1 1 0,-5 1 1,-1 0-1,1 1 0,0 1 0,-1-1 0,1 1 0,0 0 0,1 0 0,-1 1 0,1 0 0,-1 1 0,1-1 0,1 1 0,-1 0 0,1 0 0,-1 1 0,1 0 0,1 0 0,-8 11 0,10-14 0,0 1 0,0-1 0,1 0 0,-1 1 0,1 0 0,0-1 0,-1 1 0,2 0 0,-1 0 0,0 0 0,1 0 0,0-1 0,0 1 0,0 0 0,0 0 0,0 0 0,1 0 0,0 0 0,0-1 0,0 1 0,0 0 0,1-1 0,-1 1 0,1 0 0,0-1 0,0 0 0,0 1 0,0-1 0,1 0 0,0 0 0,-1-1 0,1 1 0,0 0 0,0-1 0,5 3 0,-2-1-1,1 0 1,1-1 0,-1 0 0,0 0-1,1-1 1,0 1 0,-1-2 0,1 1-1,0-1 1,0-1 0,0 1 0,0-1-1,0 0 1,0-1 0,0 0 0,-1 0-1,1-1 1,0 0 0,0 0 0,-1-1-1,8-4 1,-9 5 2,-1 0 1,0-1-1,-1 0 0,1 0 0,0 0 0,-1 0 1,0-1-1,0 0 0,0 1 0,0-2 1,0 1-1,-1 0 0,0-1 0,0 1 1,0-1-1,0 0 0,-1 0 0,0 0 1,0-1-1,0 1 0,-1 0 0,0-1 1,0 1-1,0-1 0,0 1 0,-1-1 1,0 1-1,0-1 0,-1 1 0,-1-9 1,-17-40 173,15 45-96,4 9-76,0 0 0,0 0 0,0 0 0,0 0 1,0 0-1,0-1 0,0 1 0,0 0 0,0 0 0,0 0 1,0 0-1,0 0 0,0 0 0,0 0 0,0 0 1,0-1-1,-1 1 0,1 0 0,0 0 0,0 0 0,0 0 1,0 0-1,0 0 0,0 0 0,0 0 0,0 0 1,0 0-1,-1 0 0,1 0 0,0 0 0,0 0 0,0 0 1,0 0-1,0 0 0,0 0 0,0 0 0,-1 0 1,1 0-1,0 0 0,0 0 0,0 0 0,0 0 1,0 0-1,0 0 0,0 0 0,-1 0 0,1 0 0,0 0 1,0 0-1,0 0 0,0 0 0,-5 8 99,-1 8-2,4-8-60,1 0 0,-1 0 0,1 0 0,1 0 0,0 0 1,0 0-1,1 0 0,-1 0 0,2 0 0,3 13 0,3 5 102,24 46-1,-21-49-78,15 45-1,-23-58-50,0 0 1,-1 0-1,0 0 0,-1 0 1,0 1-1,-1-1 1,0 0-1,-3 17 0,3-23-10,-1-1-1,0 0 1,0 1-1,-1-1 1,1 0-1,0 0 1,-1 1-1,0-1 1,0-1-1,0 1 0,0 0 1,0 0-1,-1-1 1,1 1-1,-1-1 1,0 0-1,1 0 1,-1 0-1,0 0 1,0 0-1,0 0 1,-1-1-1,1 0 1,0 1-1,-1-1 1,1-1-1,0 1 0,-7 0 1,4-1-112,0 0 0,0 0 0,0-1 1,0 0-1,0 0 0,0 0 0,0-1 0,1 0 1,-8-4-1,9 5-515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3:50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125 153 5344,'8'-42'2399,"-6"29"-1883,0 1 1,1-1-1,4-12 1,-5 21-431,-1 1 1,1 0 0,-1 0 0,1-1 0,0 1 0,0 1 0,0-1 0,1 0 0,-1 0 0,1 1 0,-1-1 0,1 1 0,0 0 0,0 0 0,5-2 0,-7 3-61,0 1 0,0 0 0,0-1 0,0 1 0,1 0 0,-1 0 0,0 0 0,0 0 0,0 0-1,0 1 1,1-1 0,-1 0 0,0 0 0,0 1 0,0-1 0,0 1 0,0-1 0,0 1 0,0-1 0,0 1 0,0-1 0,0 1 0,0 0 0,0 0 0,0 0 0,0-1 0,0 1 0,-1 0 0,1 0 0,0 1 0,21 35 332,-20-35-332,6 17 25,0 0 1,-1 0-1,-1 1 0,0 0 0,-2 0 1,-1 0-1,0 1 0,-1-1 0,-1 1 1,-1-1-1,-1 1 0,-5 25 1,5-40-52,-1-1 1,0 1 0,0 0 0,-1-1 0,1 0 0,-1 1-1,0-1 1,-1 0 0,1-1 0,-1 1 0,0 0 0,-1-1 0,1 0-1,0 0 1,-1-1 0,0 1 0,0-1 0,0 0 0,-1 0-1,1 0 1,0-1 0,-1 0 0,0 0 0,0 0 0,1-1-1,-1 0 1,0 0 0,0-1 0,0 1 0,0-1 0,0 0 0,0-1-1,0 0 1,0 0 0,0 0 0,0 0 0,-9-5 0,2 1-1,1 0 0,-22-15 0,31 18 0,0 0 0,0-1 0,0 1 0,0-1 0,0 0 0,1 1 0,-1-1 0,1-1 0,0 1 0,0 0 0,0 0 0,0-1 0,0 1 0,1-1 0,-2-4 0,3 6 2,0 0 0,0 0 0,0 0 1,0 0-1,0 0 0,0 1 1,0-1-1,1 0 0,-1 0 0,1 0 1,-1 1-1,1-1 0,0 0 1,0 1-1,0-1 0,0 0 0,0 1 1,0-1-1,0 1 0,0 0 0,0-1 1,1 1-1,-1 0 0,1 0 1,-1 0-1,1 0 0,-1 0 0,1 0 1,0 0-1,1 0 0,2-2 9,0 1-1,0 0 1,1 1-1,-1-1 1,0 1-1,1 0 1,-1 1-1,11-1 1,-8 2 10,0 0-1,0 0 1,0 1-1,0 0 1,0 0 0,0 1-1,0 0 1,-1 1-1,1 0 1,-1 0 0,0 0-1,0 1 1,6 5-1,7 9 82,0 1-1,27 35 0,-34-38-46,0 0 0,1-2 0,1 1 0,1-2 1,20 16-1,-33-28-50,0-1 0,0 1 1,0-1-1,0 1 1,0-1-1,1 0 1,-1 0-1,0-1 1,0 1-1,1-1 1,-1 1-1,0-1 1,1 0-1,-1 0 0,0 0 1,1-1-1,-1 1 1,0-1-1,0 0 1,1 0-1,-1 0 1,0 0-1,0-1 1,0 1-1,5-4 1,4-4 4,-1 0 0,0-1 0,0 0 0,14-19 0,-6 8-5,53-57-1781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07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3392,'0'0'64,"3"-1"43,-2 0 71,1 0 1,-1 1-1,1-1 1,0 0-1,0 1 1,-1 0-1,1-1 1,0 1 0,0 0-1,0 0 1,-1 0-1,1 0 1,3 1-1,-4 0-105,1 0 0,-1 1 0,1-1-1,-1 0 1,0 1 0,0 0 0,0-1-1,0 1 1,0-1 0,0 1 0,0 0-1,0 0 1,0 0 0,-1 0 0,1 1-1,32 121 2734,-33-124-2810,0 0-1,0 0 1,0 0 0,0 1 0,0-1 0,0 0 0,1 0 0,-1 0-1,0 1 1,0-1 0,0 0 0,0 0 0,0 0 0,0 1 0,0-1-1,0 0 1,1 0 0,-1 0 0,0 0 0,0 0 0,0 1 0,0-1-1,1 0 1,-1 0 0,0 0 0,0 0 0,0 0 0,0 0 0,1 0 0,-1 0-1,0 0 1,0 0 0,0 1 0,1-1 0,-1 0 0,0 0 0,0 0-1,0 0 1,1 0 0,-1-1 0,0 1 0,0 0 0,0 0 0,1 0-1,-1 0 1,0 0 0,0 0 0,0 0 0,1 0 0,-1 0 0,0 0-1,0-1 1,0 1 0,0 0 0,1 0 0,-1 0 0,0 0 0,0 0-1,0-1 1,0 1 0,0 0 0,0 0 0,0 0 0,1-1 0,-1 1-1,0 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07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4192,'17'12'1861,"-11"2"-1016,0 0 0,0 0 1,3 15-1,9 24 862,-13-41-1406,-3-7-103,0 1 1,1 0 0,0-1 0,0 0 0,3 5-1,-1-16-1595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08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5184,'0'0'0,"2"5"64,0 0 32,4 4 320,1 1 0,3 2 288,-1 2 0,-1 5-64,-3-2 0,0 1-192,0 1 0,-2-2 0,0 1 32,-1-4-160,2-5 32,-2-3 128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0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5184,'0'0'69,"27"-4"3691,-24 8-3646,-1 0 0,0 0 0,0 0-1,0 0 1,0 1 0,0-1 0,-1 0 0,0 1 0,1 5-1,4 15 296,-3-17-57,-1 0 0,0 1 0,0-1 0,-1 1 0,0 14 0,-1-22 32,-1-14-27,-3-27 28,2 35-362,1 0 0,0-1 0,0 1 0,1 0 0,0-1 0,0 1 0,0-1 0,1 1 0,0-1 0,-1 1 0,4-7 0,-3 10-22,0 0 1,1 0-1,-1 0 0,1 1 0,-1-1 0,1 0 0,0 1 1,0-1-1,-1 1 0,1 0 0,0-1 0,0 1 0,1 0 1,-1 0-1,4-1 0,40-10 16,-32 9-15,-7 1-20,1 0 1,0 1 0,0-1 0,0 2-1,0-1 1,0 1 0,0 0 0,0 1 0,0 0-1,0 0 1,0 1 0,11 3 0,-13-2-15,-5-2 30,1 1 1,-1-1-1,0 1 1,1-1 0,-1 1-1,0-1 1,0 1-1,0 0 1,0 0 0,0-1-1,0 1 1,0 0-1,-1 0 1,1 0-1,-1 0 1,1 0 0,-1 0-1,0 0 1,0 0-1,0 2 1,2 9-1,10 12 54,-10-22-38,0 1-1,-1 0 1,1-1-1,-1 1 0,1 0 1,-1 0-1,1 6 1,-1-5 14,0 0 1,0 0-1,1 0 0,0-1 1,3 7-1,0 3 212,-4-14-230,-1 1-1,0-1 1,1 0-1,-1 1 1,0-1-1,1 0 1,-1 1-1,0-1 0,1 0 1,-1 1-1,0-1 1,1 0-1,-1 0 1,1 1-1,-1-1 1,1 0-1,-1 0 1,1 0-1,-1 0 1,1 0-1,-1 0 1,1 0-1,-1 0 0,1 0 1,-1 0-1,0 0 1,1 0-1,-1 0 1,1 0-1,-1 0 1,1 0-1,-1 0 1,1-1-1,0 1 1,19-9 90,-17 7-52,6-2-177,-1 0 0,1 0-1,-1 1 1,1 1 0,0 0-1,0 0 1,0 0 0,0 1-1,1 1 1,-1-1 0,12 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17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6176,'0'0'0,"4"0"128,8 1 32,6 2 224,6 3 0,6 4 32,3 3 0,4 4 64,2 3 0,7 6 32,1-1 32,4-3-160,-1-2 32,-4-1-160,-8 0 32,-9-3-128,-6-5 32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1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6176,'7'-11'520,"17"-19"1072,-23 29-1424,1-1 0,-1 1 0,1 0 0,-1-1 0,1 1 0,0 0 0,-1 0 0,1 0 0,0 0 0,0 1 0,0-1 0,-1 0 0,1 1 0,0-1 0,4 0 0,-5 2-108,-1-1 1,1 0-1,-1 1 1,1-1 0,-1 0-1,1 1 1,-1-1-1,1 1 1,-1-1-1,1 1 1,-1-1 0,0 1-1,1-1 1,-1 1-1,0 0 1,1-1 0,-1 1-1,0-1 1,0 1-1,0 0 1,1-1-1,-1 1 1,0 0 0,0-1-1,0 2 1,3 24 563,-2-15-338,27 127 1650,-26-130-1482,-2-7-485,0-1 0,0 0 1,0 0-1,0 0 0,0 0 0,1 0 0,-1 0 0,0 0 0,0 0 1,0 0-1,0 0 0,0 0 0,0 0 0,0 0 0,0 0 0,0 0 0,0 0 1,1 0-1,-1 0 0,0 0 0,0 0 0,0 0 0,0 0 0,0 0 1,0 0-1,0 0 0,0 0 0,0 0 0,1 0 0,-1 0 0,0 0 0,0 0 1,0 0-1,0 0 0,0 0 0,0 0 0,0 0 0,0 0 0,0 0 1,0 0-1,0-1 0,0 1 0,1 0 0,-1 0 0,0 0 0,0 0 0,0 0 1,0 0-1,0 0 0,0 0 0,0 0 0,0 0 0,0-1 0,0 1 1,0 0-1,0 0 0,0 0 0,0 0 0,0 0 0,0 0 0,0 0 1,0 0-1,0 0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2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3040,'0'1'118,"1"-1"0,-1 1 1,1-1-1,-1 0 0,1 1 1,-1-1-1,1 0 0,-1 0 0,1 1 1,-1-1-1,1 0 0,-1 0 1,1 0-1,-1 0 0,1 1 0,-1-1 1,1 0-1,-1 0 0,1 0 1,-1 0-1,1 0 0,-1-1 0,1 1 1,0 0-1,-1 0 0,1 0 0,-1 0 1,1-1-1,28-5-411,-17 3 521,36-4 38,171-21 1996,477 1 1610,-685 27-3798,1 0 89,1 1 0,-1-1-1,22 6 1,-46 1 221,-37 1-1866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4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4736,'34'63'3851,"15"29"-2033,-50-102-1499,0-1-1,1 0 1,1-12 0,-1 18-266,0 0 1,1 0 0,0 0-1,0 0 1,0 1 0,0-1-1,1 0 1,0 0 0,0 1 0,0-1-1,1 1 1,-1-1 0,1 1-1,5-6 1,-5 8-16,0-1 0,0 1 0,0 1 0,1-1 0,-1 0 0,0 1 0,1 0 0,-1 0 0,1 0 0,-1 0 1,1 0-1,0 1 0,-1 0 0,1-1 0,0 1 0,-1 1 0,1-1 0,-1 0 0,1 1 0,0 0 0,-1 0 0,1 0 0,-1 0 0,0 0 0,1 1 0,-1 0 0,0-1 0,0 1 0,3 3 0,4 2 82,-1 0-1,0 0 0,0 1 1,-1 1-1,0-1 0,0 1 1,10 18-1,-10-15-31,0-1-1,0 0 1,1 0-1,1 0 1,-1-1 0,20 15-1,-27-25-81,0 1 0,-1 0-1,1-1 1,0 1 0,-1-1-1,1 0 1,0 1 0,-1-1 0,1 0-1,0 0 1,0 0 0,-1 0-1,1-1 1,0 1 0,-1 0-1,1-1 1,0 1 0,-1-1 0,1 1-1,0-1 1,-1 0 0,2-1-1,37-24 95,-30 18-64,40-27-1897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7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3040,'0'0'50,"0"0"-1,0 0 1,0 0 0,0 0 0,0 0-1,0 0 1,0-1 0,0 1 0,0 0-1,0 0 1,0 0 0,0 0 0,0 0-1,0 0 1,0 0 0,0 0 0,0 0-1,0 0 1,0 0 0,0 0 0,0-1-1,0 1 1,0 0 0,1 0 0,-1 0-1,0 0 1,0 0 0,0 0 0,0 0-1,0 0 1,0 0 0,0 0 0,0 0-1,0 0 1,0 0 0,0 0 0,1 0-1,-1 0 1,0 0 0,0 0 0,0 0-1,0 0 1,0 0 0,0 0 0,0 0-1,0 0 1,0 0 0,0 0 0,1 0-1,-1 0 1,0 0 0,0 0 0,0 0-1,0 0 1,0 0 0,0 0 0,0 1-1,0-1 1,0 0 0,0 0 0,0 0-1,0 0 1,0 0 0,0 0 0,0 0-1,0 0 1,0 0 0,1 0 0,-1 1-1,24 90 1998,-18-61-1434,2-1 1,1 0 0,21 47 0,-24-65 274,-6-14-388,-12-24-188,1 2-140,4 4-71,1 1 0,0-1 1,2 0-1,0-1 0,2 1 1,-1-32-1,3 50-88,0 0 1,0 1-1,0-1 0,1 1 1,-1-1-1,1 1 1,-1-1-1,1 1 0,0-1 1,0 1-1,0-1 0,0 1 1,0 0-1,1-1 1,-1 1-1,1 0 0,0 0 1,-1 0-1,1 0 1,0 1-1,0-1 0,0 0 1,0 1-1,0-1 0,1 1 1,-1 0-1,0 0 1,1 0-1,-1 0 0,1 0 1,-1 0-1,1 1 1,-1-1-1,1 1 0,-1 0 1,1 0-1,0 0 0,4 0 1,1 1 13,1 0 0,-1 0 0,1 1 1,-1 0-1,1 0 0,-1 1 0,0 0 1,0 1-1,0-1 0,11 9 0,-13-8-14,0 1 0,0 0 1,-1 1-1,1-1 0,-1 1 0,-1 0 0,1 0 0,-1 0 0,0 1 0,0-1 0,-1 1 0,3 8 1,1 6 33,-2 0-1,6 39 1,4 16 90,-7-58-105,-8-18-39,0 0 0,0 1 0,0-1 0,0 0 0,0 0-1,0 1 1,0-1 0,1 0 0,-1 0 0,0 0 0,0 1 0,0-1 0,1 0-1,-1 0 1,0 0 0,0 1 0,0-1 0,1 0 0,-1 0 0,0 0-1,0 0 1,1 0 0,-1 0 0,0 1 0,1-1 0,-1 0 0,0 0 0,0 0-1,1 0 1,-1 0 0,1 0 0,0-2-1626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8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8224,'1'-2'126,"0"0"0,0 0 0,0 0 0,0 0 1,1 0-1,-1 1 0,1-1 0,-1 0 0,1 1 0,0-1 1,-1 1-1,1 0 0,0 0 0,0-1 0,0 1 0,0 0 1,0 1-1,0-1 0,0 0 0,1 1 0,2-2 0,-1 2 67,0 0-1,0-1 0,0 1 0,0 1 0,0-1 0,0 0 0,0 1 0,0 0 0,0 0 0,0 0 0,5 3 0,-7-3-101,0 0 0,1 0-1,-1 0 1,0 1 0,0-1 0,0 0 0,0 1-1,-1 0 1,1-1 0,0 1 0,-1 0-1,1 0 1,-1 0 0,1 0 0,-1 0-1,0 0 1,1 4 0,-1-4-62,-1 0 1,0-1-1,0 1 0,0 0 1,0 0-1,0 0 0,-1 0 1,1 0-1,-1 0 0,1-1 1,-1 1-1,0 0 0,1 0 1,-1-1-1,0 1 0,0 0 1,0-1-1,0 1 0,-1-1 1,1 1-1,0-1 0,-1 0 1,1 1-1,0-1 1,-4 2-1,-1 1 23,4-2-34,0-1-1,0 0 0,0 1 0,1-1 1,-1 1-1,0-1 0,1 1 1,-3 3-1,7-4-14,-1 0 0,1 0 0,-1 0 0,1 0 0,0-1 0,0 1 0,-1-1 0,5 1 0,22-1 244,50-7 1,30-1-2738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8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6240,'0'0'192,"17"-2"672,526-64 2096,-254 51-1815,-110 7-61,-148 9-722,-22 2-102,-19 4-18,-3-2-1826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19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4544,'3'-1'158,"0"1"1,1-1-1,-1 1 1,1-1-1,-1 1 1,0 0-1,1 0 1,-1 1-1,0-1 1,1 1-1,-1-1 1,0 1-1,0 0 1,1 0-1,-1 1 1,0-1-1,0 1 1,0-1-1,0 1 1,-1 0-1,1 0 1,0 0-1,-1 0 1,1 1-1,-1-1 1,0 1-1,3 4 1,2 5 169,0 1 1,-1-1-1,-1 1 1,0 1-1,4 17 1,0 0 782,-8-30-775,3-7-220,0-1 0,-1 1 0,1-1 1,-1 0-1,0 0 0,-1 0 1,0 0-1,0-1 0,1-12 0,2-4 39,-3 16-121,1-4 27,0 0 1,0 0 0,2 0 0,-1 1 0,7-12 0,-10 21-44,1-1 0,-1 1 0,1 0 0,0 0 0,0-1-1,0 1 1,0 0 0,0 1 0,0-1 0,1 0 0,-1 1 0,1-1 0,-1 1 0,1 0 0,-1-1 0,1 1-1,0 0 1,-1 1 0,1-1 0,0 1 0,0-1 0,0 1 0,0 0 0,-1 0 0,1 0 0,0 0 0,4 1 0,-1 0 7,0 1 1,1-1 0,-1 1-1,-1 0 1,1 1 0,0 0 0,0 0-1,-1 0 1,0 0 0,0 1 0,0 0-1,0 0 1,0 0 0,-1 1-1,7 8 1,1 4 56,0 2 0,-1 0 0,10 25 0,-12-25 86,0 0-1,23 34 1,-31-52-40,-9-24-2016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1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4288,'3'1'128,"30"2"895,-1-2-1,1 0 1,62-8 0,2 0-240,13 1 12,-109 6-678,-19-6-1039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7520,'12'18'2245,"-9"2"-1507,-1 1-1,-1 34 0,1 12-85,-1-54-512,8 61 379,-8-67-420,1 1 1,0-1 0,0 0-1,0 0 1,1 0 0,1 0-1,5 9 1,-2-30 156,-2-4-1963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2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3840,'0'0'0,"6"-1"992,0 1 0,-2 0 32,2 0 0,4-1-672,2-1 0,2 2-160,2 0 0,3 0-32,1 2 0,0-2 0,0-2 0,-3 2 32,-2 2 0,-2 0 0,-3 0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15:14:58.4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2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6432,'0'0'0,"2"9"288,4-3 0,1-3 160,2-2 32,4-1-96,4-1 32,5 0-224,4-1 32,3-2-96,3 0 32,2 0-64,0 2 0,-3 2-32,-1-2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23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9216,'7'-7'225,"-1"0"1,0 0-1,0-1 0,-1 0 1,0 0-1,0 0 1,6-16-1,-7 14 60,1 1-1,0 0 0,0 0 0,1 0 1,12-14-1,-17 22-244,-1 1 1,0-1-1,1 1 0,-1 0 1,0-1-1,1 1 1,-1-1-1,1 1 0,-1 0 1,1 0-1,-1-1 0,1 1 1,-1 0-1,1 0 1,-1-1-1,1 1 0,-1 0 1,1 0-1,0 0 0,-1 0 1,1 0-1,-1 0 1,1 0-1,-1 0 0,1 0 1,0 0-1,-1 0 0,1 1 1,0-1-1,0 1 3,0 0-1,0-1 0,0 1 1,0 0-1,0 0 1,0 0-1,-1 0 1,1 1-1,0-1 1,-1 0-1,1 0 0,0 2 1,10 39 417,-11-41-443,10 58 386,32 141 645,-35-177-905,1 1-1,1-1 0,1-1 1,1 0-1,1 0 0,19 26 1,-23-33-2218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04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320 131 3392,'0'-6'108,"-1"0"-1,0 0 1,0 0 0,0-1 0,-3-6 0,3 11-83,1 1 1,-1-1 0,1 1 0,-1-1 0,1 1-1,-1-1 1,0 1 0,0 0 0,0-1-1,0 1 1,0 0 0,0 0 0,0-1 0,0 1-1,0 0 1,0 0 0,-1 0 0,1 0 0,0 1-1,-1-1 1,1 0 0,-1 1 0,1-1 0,-1 1-1,-1-1 1,1 1-16,0 1 1,1 0-1,-1 0 0,0 0 0,1 0 1,-1 0-1,1 0 0,0 1 0,-1-1 1,1 0-1,0 1 0,0-1 0,0 1 1,-2 3-1,-1 0-4,-22 29 6,14-17-7,-1 0 0,-20 19 0,24-27 7,1 0 0,0 0 0,1 1 0,0 0 1,0 0-1,1 1 0,1 0 0,0 0 0,-6 18 0,0 10 99,-9 62 0,-3 7-6,7-47 100,-12 87 0,28-134-159,0 1-1,1-1 0,0 0 0,1 0 1,4 16-1,4 27 46,-7 59 91,-3-33 20,3-47-122,0 0 0,3 0 0,17 63 0,-18-87-42,0 0 0,0 0-1,2 0 1,-1-1 0,1 0 0,1-1-1,0 0 1,16 17 0,10 4 163,41 31 1,-49-42-118,-12-9-52,1-1 0,0 0 0,1-1 0,-1-1 0,2 0 0,-1-1 0,1-1 0,0 0 0,0-2 0,36 6 0,18-3 66,0-2-1,97-7 1,-49-9 42,22-2-29,71-12-11,-45 2-40,-48 13-60,126-9 0,-116 8 0,38-1 0,-122 12-1,296-13-30,-280 6 31,112-30 0,-146 29 0,-1-1 0,0-1 0,0-2 0,-1-1 0,0 0 0,33-25 0,-47 28 5,0-1 0,0 1 1,-1-2-1,0 0 0,0 0 1,7-15-1,43-85 71,-45 82-56,-6 10 99,-1 1 0,0-2 0,-2 1 0,0-1 1,-2 0-1,0 0 0,-1-1 0,-1 1 0,-1-1 0,-1 1 0,-1-1 0,-1 1 0,-1-1 1,-1 1-1,-1 0 0,0 0 0,-12-27 0,-46-103 87,50 125-170,-1 1 1,-1 1-1,-30-39 1,13 26 39,-1 2-1,-1 2 1,-2 1 0,-77-53 0,92 73-76,-1 1 0,0 2 0,-29-10 0,-7-3 0,-1 1 32,-1 2 0,-119-20 0,92 21 78,-129-18 30,-55 21-1,-124 29-80,297 0-59,20-2-6,23-3-65,-55 16 0,74-14-27,-1-3-1,-1-1 1,1-1-1,-57 0 1,47-8-16,27 0 55,-1 1-1,1 1 1,-1 1-1,-31 6 1,23-1 9,8-2-30,0 0 1,0 2-1,1 0 1,-32 15-1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06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243 196 2208,'2'-3'96,"-1"-2"-47,1 0 0,-1 0 1,-1 0-1,1-1 0,-1 1 1,1 0-1,-2 0 0,1 0 0,0-1 1,-1 1-1,0 0 0,0 0 0,-1 0 1,1 0-1,-1 0 0,0 0 0,-1 1 1,1-1-1,-1 1 0,0-1 1,-4-4-1,2 1 36,-1 1-1,0 1 1,0-1 0,-1 1 0,1 0 0,-1 0 0,0 1-1,-1 0 1,0 0 0,1 1 0,-1 0 0,-10-3 0,15 6-44,0 0 1,0 1 0,-1 0-1,1 0 1,0 0 0,0 0-1,-1 0 1,1 1 0,0-1-1,0 1 1,0 0 0,0 0-1,0 0 1,0 0 0,0 0-1,0 1 1,0 0 0,0-1 0,1 1-1,-1 0 1,1 0 0,-1 1-1,1-1 1,0 0 0,0 1-1,-3 4 1,-1 0 68,1 1 0,0 1 0,1-1 0,-1 1 0,2-1 0,-1 1 0,-3 16 0,6-21-68,0 0 1,0 0-1,1 0 1,0 0-1,0 0 1,0 0-1,0 0 1,1 0-1,-1 0 0,1 0 1,0 0-1,0 0 1,1 0-1,-1 0 1,1-1-1,0 1 1,0 0-1,0-1 1,5 6-1,-5-6-9,1-1 0,-1 1 0,1-1 0,0 0-1,0 0 1,0-1 0,0 1 0,0 0 0,1-1 0,-1 0 0,0 0 0,1 0-1,-1 0 1,1 0 0,-1-1 0,1 0 0,-1 1 0,1-1 0,0 0-1,-1-1 1,1 1 0,6-2 0,-5 0 55,0 0-1,0 0 0,0-1 1,0 1-1,-1-1 1,1 0-1,-1-1 0,1 1 1,-1-1-1,0 0 1,-1 0-1,1 0 1,-1 0-1,1 0 0,-1-1 1,0 0-1,-1 1 1,1-1-1,-1 0 0,0-1 1,0 1-1,1-9 1,-3 13 365,-3 26 11,3-20-454,-1-1-1,1 1 1,0 0 0,0 0-1,0 0 1,1 0 0,0 0 0,0-1-1,0 1 1,0 0 0,1-1-1,0 1 1,0 0 0,0-1-1,0 0 1,1 0 0,0 0 0,-1 0-1,2 0 1,-1 0 0,0-1-1,1 1 1,0-1 0,-1 0-1,1 0 1,0-1 0,1 1 0,-1-1-1,0 0 1,1 0 0,-1 0-1,1 0 1,0-1 0,0 0-1,-1 0 1,1 0 0,0-1-1,0 0 1,0 0 0,0 0 0,0 0-1,0-1 1,7-1 0,8-5 58,-1 0 0,0-1 0,-1-1 0,32-21 0,-24 14 330,31-14 0,-52 29-1860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4:59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193 119 3296,'0'0'139,"8"-26"511,-8 26-634,0 0 0,0 0 0,0 0 0,-1 0 0,1 0 0,0 0 0,0 0 0,0 0 1,0 0-1,0 0 0,0 0 0,0 0 0,0 0 0,0 0 0,0 0 0,-1 0 0,1 0 0,0 0 0,0 0 0,0-1 0,0 1 0,0 0 0,0 0 0,0 0 0,0 0 0,0 0 0,0 0 0,0 0 0,0 0 0,0 0 0,0 0 0,-1 0 0,1-1 0,0 1 0,0 0 0,0 0 0,0 0 0,0 0 1,0 0-1,0 0 0,0 0 0,0 0 0,0 0 0,0-1 0,-11 15 171,-14 24-130,-2 28 59,16-36-44,-23 43 1,25-57-45,1 1 1,1 0 0,1 0-1,-8 36 1,-5 73 73,3-14 5,12-88-77,1-1 0,1 1 0,0 0 0,4 39 0,0-47-7,0-1 0,2 1 0,-1-1 0,2 0 0,0 0 0,1-1 0,0 1 0,9 14 0,-4-7 46,0-1 0,-2 2-1,-1 0 1,9 34 0,1 6 222,-13-50-173,0-1-1,1-1 1,0 1 0,1-1 0,0 0 0,16 18-1,58 52 371,-50-53-254,50 36-1,-71-57-165,1 0 0,0-1 0,0 0 0,0-1 0,1 0 0,0-1 0,0 0 0,0-1-1,17 3 1,-24-6-41,0 0 0,0-1 0,0 1-1,-1-1 1,1 0 0,0 0 0,-1-1 0,1 1-1,-1-1 1,1 0 0,-1 0 0,0 0-1,0-1 1,0 0 0,0 0 0,0 0-1,-1 0 1,7-7 0,5-7 81,-2-1-1,22-36 1,-11 17 26,-19 30-113,10-15 54,0 1 1,-1-2 0,-2 0-1,0-1 1,10-28-1,-2-22 23,-2-1-1,-3-1 0,7-148 1,-23 184-67,-1 0 0,-3 0-1,-1 0 1,-16-55 0,2 22 16,-3 1-1,-42-93 0,61 155-38,-1 0-1,-1 1 1,1 0-1,-1-1 1,-1 2-1,0-1 1,0 1-1,0 0 1,-1 0-1,0 1 1,-1 0-1,0 1 1,0 0-1,0 0 1,-1 1-1,-16-7 1,17 8 10,0 1-1,0 0 1,0 0 0,0 1-1,-1 0 1,1 0 0,-1 1-1,1 1 1,-1-1 0,1 2-1,-1-1 1,1 1 0,-1 1-1,1 0 1,-11 3 0,-4 3-1432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00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23 259 5440,'6'-4'174,"0"0"0,0 1 0,0-1 0,10-3 0,20-11 209,-29 12-341,0 0 0,0-1 0,-1 0 0,0 0 0,0 0 0,-1-1 0,1 0 0,-2 0 0,6-12 0,-7 13-16,0 0 1,-1 0 0,1 0 0,-1 0 0,-1-1-1,0 1 1,0 0 0,0-1 0,-1 1 0,0-1-1,0 1 1,-2-9 0,2 14-12,-1 1 1,1 0-1,0-1 0,-1 1 0,1-1 1,-1 1-1,1-1 0,-1 1 0,1 0 0,-1 0 1,0-1-1,0 1 0,0 0 0,0 0 1,0 0-1,0 0 0,0 0 0,0 0 1,0 0-1,0 0 0,-1 0 0,1 0 1,0 1-1,-1-1 0,1 1 0,0-1 0,-1 1 1,1-1-1,-1 1 0,1 0 0,-1 0 1,1-1-1,-1 1 0,1 0 0,-1 0 1,1 1-1,0-1 0,-3 1 0,0 0 28,0 0 0,0 0 0,0 1 0,0 0 0,1 0 0,-1 0 0,1 0 0,-1 1-1,1-1 1,0 1 0,0 0 0,-6 6 0,-1 5 7,0 1-1,1 0 1,1 0-1,0 1 1,1 0-1,1 0 1,1 1-1,0 0 1,1 0-1,-3 22 1,6-24-33,-1 0 0,2 0 0,0 0 1,1 1-1,0-1 0,2-1 0,-1 1 0,2 0 0,0-1 1,1 1-1,0-1 0,9 16 0,-12-26-9,0 0 0,0 0 0,1 0 0,-1 0-1,1-1 1,0 1 0,0-1 0,1 0 0,-1 0 0,0 0 0,1 0 0,0 0-1,0-1 1,0 0 0,0 0 0,0 0 0,0 0 0,1 0 0,-1-1 0,0 0 0,1 0-1,-1 0 1,1-1 0,0 1 0,-1-1 0,1 0 0,-1 0 0,1-1 0,-1 1-1,1-1 1,-1 0 0,1 0 0,-1-1 0,0 0 0,1 1 0,-1-1 0,0 0-1,0-1 1,0 1 0,-1-1 0,1 0 0,-1 0 0,6-6 0,-4 5 9,-1-1 1,0 0 0,-1 0 0,1 0 0,-1 0-1,0-1 1,-1 1 0,1-1 0,-1 0 0,0 0-1,0 0 1,0-6 0,-1 9-4,-1 1 1,0-1-1,1 1 1,-1-1-1,-1 1 1,1-1-1,0 1 1,-1-1-1,1 1 1,-1 0-1,1-1 1,-1 1-1,0-1 1,0 1-1,0 0 1,-1 0-1,1 0 1,0 0-1,-1 0 1,1 0-1,-1 0 1,0 0-1,0 0 1,0 1-1,0-1 1,0 1-1,0-1 1,0 1-1,0 0 1,0 0-1,-1 0 1,-2-1-1,1 1 13,1 0-1,-1 1 1,0-1 0,1 1-1,-1 0 1,1 0-1,-1 0 1,0 0 0,1 0-1,-1 1 1,1 0 0,-1 0-1,1 0 1,-1 0-1,1 0 1,0 1 0,0-1-1,-1 1 1,1 0 0,0 0-1,1 0 1,-1 1 0,0-1-1,1 1 1,-4 3-1,-5 7 82,0 1 0,0 0 0,-14 28-1,20-34-67,-26 45-1326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2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48 2144,'0'0'965,"-2"1"-789,1 0-220,1-1 68,-1 0 0,1 1 0,0-1-1,-1 0 1,1 1 0,-1-1 0,1 0 0,0 0 0,-1 1 0,1-1 0,-1 0-1,1 0 1,-1 0 0,1 0 0,0 1 0,-1-1 0,1 0 0,-1 0-1,1 0 1,-1 0 0,1 0 0,-1 0 0,1 0 0,-1-1 0,1 1-1,-1 0 1,0 0 0,0-1 195,-55 3 554,48 0-728,-1 1-1,1-1 0,0 1 1,0 1-1,0 0 0,0 0 1,1 0-1,-1 1 0,1 0 1,1 0-1,-1 1 0,1 0 1,-1 0-1,2 1 0,-8 9 1,0 3 10,1 1 1,1 0-1,1 1 0,-12 34 1,21-50-44,-1 0 0,1 0 0,0 0 1,0 0-1,1 0 0,-1 0 0,1 0 0,0 0 1,1 0-1,-1 1 0,1-1 0,0 0 0,0 0 0,1 0 1,0-1-1,-1 1 0,2 0 0,-1-1 0,0 1 1,5 4-1,-2-1 26,1 0 1,1-1-1,0 1 0,0-2 1,0 1-1,1-1 1,-1 0-1,2-1 0,12 8 1,26 13 237,-26-13-43,29 12 0,-43-22-188,0 0 1,1-1-1,-1 0 1,1 0 0,-1-1-1,1 0 1,0 0-1,8-1 1,-7 0-12,0 0 1,-1-1 0,1-1-1,-1 1 1,1-1 0,-1-1-1,0 1 1,0-1 0,0-1-1,0 0 1,-1 0 0,1 0-1,-1-1 1,0 0 0,0 0-1,-1-1 1,0 0 0,0 0-1,0 0 1,-1-1 0,1 0-1,-2 0 1,1-1 0,-1 1-1,6-16 1,-1 4 16,-1-1 1,-1 0-1,-1-1 0,-1 0 0,0 0 1,-2 0-1,0 0 0,-2-1 1,0 1-1,-2-1 0,0 1 0,-5-26 1,5 42-39,0 1 1,-1-1-1,1 0 1,-1 0-1,0 1 0,-1-1 1,1 1-1,-1 0 1,0-1-1,0 1 1,0 0-1,0 1 1,-1-1-1,-5-4 1,3 4 7,-1-1 0,1 2 0,-1-1 1,0 1-1,0 0 0,0 0 0,0 1 0,-15-4 1,9 4 23,0 1 0,-1 0 0,1 1 1,0 0-1,0 1 0,-1 0 0,1 1 1,0 1-1,0 0 0,-22 8 0,27-7-2,1 0-1,-1 1 1,1 0-1,-1 0 0,1 1 1,1-1-1,-1 1 1,1 1-1,-7 9 1,2-1-455,0 0 0,-15 32 1,22-39-6261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22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93 1504,'-6'13'351,"1"0"0,0 1 1,0-1-1,2 1 0,0 0 0,0 1 1,-1 26-1,4-32-317,1-1 1,-1 1-1,1-1 1,1 1-1,-1-1 1,2 0 0,-1 0-1,1 0 1,0 0-1,1 0 1,-1 0-1,2-1 1,-1 0-1,10 12 1,1-3 34,0 0 0,1-1 0,1-1 0,0-1 0,28 17 0,-33-23-40,1 0 1,0-1-1,0-1 1,0 0-1,0-1 1,1 0 0,-1-1-1,1 0 1,22 1-1,-23-5-3,0 0-1,0-1 1,-1 0-1,1-1 0,-1 0 1,1-1-1,-1 0 1,0-1-1,-1 0 1,1-1-1,-1-1 1,0 1-1,-1-2 1,14-10-1,-17 12 20,0-1-1,-1 1 1,1-1-1,-1 0 1,-1-1-1,1 1 1,-1-1-1,0 0 1,-1-1-1,0 1 1,0-1 0,-1 1-1,0-1 1,-1 0-1,0 0 1,0-1-1,-1 1 1,0 0-1,0-1 1,-2-12-1,-1 9 49,0 0 0,-1 0 0,-1 0 0,0 0 0,-1 1 0,0 0-1,0 0 1,-2 0 0,1 1 0,-2 0 0,1 0 0,-1 0 0,-1 1-1,-14-13 1,15 16 14,0 0-1,-1 1 0,0 0 1,0 1-1,0 0 0,-1 0 1,1 1-1,-1 0 0,0 1 1,0 0-1,-1 0 0,1 1 1,-1 1-1,1 0 0,-1 0 1,1 1-1,-1 0 0,-20 4 1,17-2-1,-1 1 0,1 1 1,-1 1-1,1 0 1,1 1-1,-1 0 0,1 1 1,0 1-1,0 0 1,1 0-1,0 1 0,1 1 1,0 0-1,0 1 0,1 0 1,1 0-1,0 1 1,-13 22-1,13-18-255,1 0 1,0 1-1,1 0 1,1 0-1,1 1 1,-5 32-1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5:24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54 2656,'0'0'37,"-8"24"1238,4-7-995,0 0 0,2 1-1,0-1 1,0 27 0,2-20-113,-6 35 0,2-36-68,1 0-1,2 0 1,0 0 0,1 0-1,1 0 1,2 0 0,9 43-1,-10-61-78,0 1-1,0-1 0,0 0 1,1 0-1,-1-1 0,1 1 0,0 0 1,1-1-1,-1 0 0,1 0 0,0 0 1,0 0-1,0 0 0,0-1 0,1 0 1,0 0-1,-1 0 0,1-1 0,0 1 1,0-1-1,0 0 0,1 0 0,-1-1 1,0 0-1,1 0 0,5 1 0,8-1 22,1 0 0,-1-1 0,1-1 0,-1-1-1,0 0 1,21-6 0,-27 4-18,1 0-1,-1 0 1,0-1 0,0-1-1,0 0 1,-1-1 0,0-1 0,0 0-1,11-10 1,-4 1 21,-1 0 0,-1-2 1,0 0-1,16-26 0,-28 38-17,-1-1 1,1 1 0,-1-1 0,0 0-1,-1-1 1,0 1 0,-1 0-1,1-1 1,-1 0 0,-1 1-1,0-1 1,0-17 0,-2 15 16,0 0 1,-1 0-1,0 0 1,-1 0-1,0 1 1,-1-1-1,0 1 1,-1 0 0,-9-17-1,6 16 14,0 0 1,0 1-1,-1-1 1,0 1-1,-1 1 0,0 0 1,0 0-1,-1 1 0,-1 1 1,1 0-1,-1 0 0,0 1 1,0 0-1,-1 1 1,0 1-1,0 0 0,-23-4 1,22 6 3,0 0 0,0 1 0,-1 1 0,1 0 0,0 1 0,0 0 0,-1 1 1,1 1-1,1 0 0,-1 1 0,0 1 0,1 0 0,0 0 0,0 2 0,0-1 1,-19 16-1,13-5-201,0 1 0,2 1 1,0 0-1,1 2 0,-16 26 1,26-37-6870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1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287 341 2592,'0'0'768,"1"-2"-368,6-13 1216,-7 15-1591,0 0 0,-1-1 0,1 1 0,0 0 0,-1-1 0,1 1 0,-1 0 1,1 0-1,0-1 0,-1 1 0,1 0 0,-1 0 0,1 0 0,-1-1 0,1 1 0,-1 0 0,1 0 0,-1 0 0,1 0 1,-1 0-1,1 0 0,0 0 0,-1 0 0,1 0 0,-1 0 0,1 0 0,-2 1 0,-14 1 201,6 0-159,0 1 1,0 0-1,0 0 1,0 1-1,0 1 1,1-1-1,-1 2 1,1-1-1,1 1 1,-1 1-1,1 0 1,0 0-1,-7 8 1,10-9-21,0 0 1,1 0-1,0 0 1,1 0-1,-1 1 0,1 0 1,0-1-1,1 1 1,0 0-1,0 0 0,0 0 1,1 1-1,0-1 1,0 0-1,1 1 0,0-1 1,0 0-1,1 1 1,2 13-1,-1-16-6,0 1 0,-1-1 0,2 0 0,-1 0 0,0 0 0,1-1 0,0 1-1,0-1 1,1 1 0,-1-1 0,1 0 0,0 0 0,4 3 0,-1-1 14,1-1 1,-1-1-1,1 1 0,-1-1 1,1 0-1,1-1 0,15 5 1,-14-6-15,-1 0 1,1 0 0,-1-1 0,1-1-1,-1 1 1,1-2 0,11-1-1,-15 1-20,0 0-1,0 0 1,0-1-1,0 0 1,-1 0-1,1 0 0,-1-1 1,1 0-1,-1 0 1,0 0-1,6-6 1,-9 7-14,0 0 0,-1 0-1,1 0 1,-1 0 0,0-1 0,1 1 0,-1 0 0,0-1 0,-1 1 0,1-1 0,0 1 0,-1-1 0,1 1 0,-1-1 0,0 1-1,0-1 1,0 0 0,0 1 0,0-1 0,-1 1 0,1-1 0,-1 1 0,0-1 0,1 1 0,-1-1 0,0 1 0,-2-3-1,-3-9 15,-1 2 0,-1-1 0,-12-16-1,18 26-14,-10-13 22,-1 1-1,-1 0 1,0 1-1,-19-14 1,-68-43 215,39 29-69,54 36-146,0 0-1,0-1 1,0 0 0,1-1 0,0 0-1,1 0 1,-1 0 0,2-1 0,-1 0-1,-4-10 1,8 15-21,0 0-1,1 0 1,-1-1 0,1 1 0,0 0-1,0-1 1,1 1 0,-1-1 0,1 1-1,0-1 1,0 1 0,1-1-1,-1 1 1,1-1 0,0 1 0,0-1-1,1 1 1,-1 0 0,1 0 0,0 0-1,0 0 1,0 0 0,0 0 0,1 0-1,5-5 1,-2 1-4,2 1 0,-1 1 0,1-1 0,0 1 0,0 0 0,1 1 0,-1 0-1,1 1 1,0-1 0,1 2 0,-1-1 0,1 1 0,-1 1 0,1 0 0,0 0 0,14 0 0,-9 1 40,1 2 0,-1 0 0,1 1 0,-1 0 0,0 1 0,0 1 0,0 1 0,0 0 0,25 13 0,97 58 1397,-148-78-2763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50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47 4992,'0'0'2208,"1"2"-1910,0-1-265,0 1 0,0-1 0,-1 1 0,1-1 0,-1 1 0,1 0 0,-1-1 0,0 1 0,1 0 0,-1-1 0,0 1 0,0 0 0,0-1 0,0 1 0,-1 0-1,0 2 1,-8 36 376,3-18-71,3-18 425,-1-10-504,-1-13-70,5 14-129,-2-2 92,1 0-1,0-1 1,1 1 0,0 0 0,0 0 0,0 0 0,3-13-1,-2 20-132,-1 0 0,1 0-1,-1 0 1,1 0 0,-1 0-1,1 0 1,-1 0 0,1 0-1,-1 0 1,1 1 0,-1-1-1,1 0 1,-1 0 0,1 1-1,-1-1 1,0 0 0,1 0-1,-1 1 1,1-1 0,-1 1-1,1 0 1,2 3 18,-1 0 0,1 0 0,-1 0 0,0 0 0,0 1 0,-1-1 0,1 1-1,1 9 1,5 44 146,-6-40-111,12 68 541,-14-85-496,5-45 13,-2 0-1,-1 0 0,-10-84 1,4 139-132,1 12 9,7 105-1655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1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9824,'8'-3'69,"0"-1"-1,-1-1 1,0 1 0,0-1 0,0-1 0,0 1 0,-1-1 0,0 0 0,0-1 0,-1 1-1,7-10 1,-9 24 847,0 16-536,1 5-1,-1-18-166,1 0-1,-1 0 1,7 11 0,-10-20-259,1 0 0,0 0 0,0 0 0,0 0 0,0 0 0,1 0 0,-1-1 0,0 1 0,1 0-1,0-1 1,-1 1 0,1-1 0,0 1 0,-1-1 0,1 0 0,0 1 0,0-1 0,0 0 0,0-1 0,0 1 0,1 0 0,2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2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235 368 5632,'-1'-1'161,"1"-1"1,-1 0-1,0 1 1,0-1-1,0 1 1,-1-1-1,1 1 1,0-1-1,-1 1 1,1 0-1,0 0 1,-1-1-1,0 1 1,1 0-1,-1 1 1,0-1-1,1 0 1,-1 0-1,0 1 1,0-1-1,1 1 1,-1-1-1,0 1 1,0 0 0,-3 0-1,-1-1-84,0 1-1,-1 0 1,1 1 0,0-1-1,0 1 1,-11 3 0,13-3-69,-1 1 0,1 0 0,-1 0 1,1 0-1,0 0 0,0 0 0,0 1 1,0 0-1,0 0 0,1 0 0,-1 0 0,1 1 1,0-1-1,0 1 0,0 0 0,-4 7 1,5-6 0,0 0 1,1 0-1,-1 0 1,1 0 0,0 0-1,1 1 1,-1-1-1,1 0 1,0 0-1,1 1 1,-1-1 0,1 0-1,0 0 1,0 0-1,2 6 1,0-4 13,0 0 1,0-1-1,0 0 0,1 0 1,0 0-1,0 0 0,0 0 1,1-1-1,0 1 0,0-1 1,0-1-1,1 1 1,-1-1-1,1 0 0,0 0 1,0-1-1,1 1 0,-1-1 1,13 3-1,-12-3 8,1-1-1,-1 0 1,1-1 0,0 1 0,-1-1-1,1-1 1,0 0 0,0 0-1,0 0 1,0-1 0,-1 0 0,1-1-1,0 0 1,-1 0 0,0-1-1,1 1 1,-1-2 0,8-3 0,-11 4-14,0 0 0,-1 0 0,1 0 1,0-1-1,-1 1 0,0-1 0,0 0 1,0 0-1,0 0 0,-1 0 0,1 0 1,-1-1-1,0 1 0,-1-1 1,1 1-1,-1-1 0,0 0 0,0 1 1,0-1-1,0 0 0,-1 0 0,0 0 1,0 0-1,0 0 0,-1 0 0,0 1 1,-2-10-1,0 5 11,1 1 0,-1-1 0,-1 1-1,1 0 1,-2 0 0,1 1 0,-1-1 0,0 1 0,0 0 0,-1 0-1,0 1 1,0 0 0,-1 0 0,-12-9 0,-1 4 47,1 2-1,-2 0 1,-37-11-1,42 16-33,0 0 0,1-2 0,-1 0 0,1-1 0,0 0 0,1-1 0,0-1 0,-15-12 0,27 19-29,-1-1 0,1 0 0,0 0 1,0 0-1,0 0 0,0 0 1,1 0-1,-1 0 0,1-1 1,0 1-1,0-1 0,0 1 1,0-1-1,1 1 0,-1-1 0,1 1 1,0-1-1,0 0 0,0 1 1,0-1-1,1 1 0,0-1 1,0 1-1,0-1 0,0 1 0,0 0 1,0-1-1,1 1 0,2-5 1,1 1 9,-1 0 1,1-1-1,0 1 1,0 1 0,1-1-1,0 1 1,0 0-1,1 0 1,-1 1-1,1 0 1,12-7 0,-9 8 1,0 0 1,1 0 0,-1 1 0,1 0-1,-1 1 1,1 0 0,0 1 0,0 0-1,0 1 1,0 0 0,0 1 0,0 0-1,21 5 1,1 3 120,-1 1 1,-1 2-1,37 19 1,-65-29-237,1 0 0,0 0 1,-1-1-1,1 0 0,0 0 1,0 0-1,-1 0 0,1 0 1,0-1-1,0 0 0,0 0 1,0 0-1,0 0 0,0 0 1,5-2-1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3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6976,'6'-7'247,"-1"0"-1,0 0 1,0-1 0,7-12 0,-9 13 56,0 0 1,1 1 0,0 0 0,0 0-1,1 0 1,7-7 0,-11 12-272,0 1 1,-1-1-1,1 1 1,0-1-1,0 1 1,0 0-1,-1-1 1,1 1-1,0 0 1,0 0-1,0 0 1,0-1-1,-1 1 1,1 0-1,0 0 1,0 0-1,0 0 1,0 0-1,0 1 1,-1-1-1,1 0 1,0 0-1,0 1 1,0-1-1,0 0 1,-1 1-1,1-1 1,0 0-1,0 1 1,-1-1-1,1 1 1,0 0-1,-1-1 1,1 1-1,-1 0 1,1-1-1,-1 1 1,1 0-1,-1-1 1,1 1-1,-1 0 1,0 0-1,1 1 1,2 4 120,1 0 0,-2 0 0,5 14 0,-4-10-30,-1 1-1,0 0 1,-1-1-1,0 1 1,-1 0-1,0 0 1,0 0-1,-1 0 1,-5 20-1,5-26-87,0-1-1,-1 1 1,1-1-1,-1 1 1,0-1-1,0 0 1,0 0-1,-1 0 1,1 0-1,-1 0 1,0-1 0,0 1-1,-1-1 1,1 0-1,-1 0 1,1 0-1,-1 0 1,0 0-1,0-1 1,0 0-1,0 0 1,-1 0-1,1 0 1,-1-1-1,-5 2 1,29 3 82,31-4-103,-1-3 1,54-7-1,-61 0 18,-42 8-35,1 0-1,-1 0 1,0 0 0,0 0 0,0 0 0,1 0-1,-1 0 1,0 0 0,0 0 0,0 0-1,0 0 1,1 0 0,-1 0 0,0 0 0,0 0-1,0 0 1,1 0 0,-1 0 0,0 0-1,0 0 1,0 0 0,0 0 0,0 0 0,1-1-1,-1 1 1,0 0 0,0 0 0,0 0-1,0 0 1,0 0 0,0-1 0,1 1 0,-1 0-1,0 0 1,0 0 0,0 0 0,0 0-1,0-1 1,0 1 0,0 0 0,0 0-1,0 0 1,0-1 0,0 1 0,0 0 0,0 0-1,0 0 1,0 0 0,0-1 0,0 1-1,0 0 1,0 0 0,0 0 0,0 0 0,0-1-1,0 1 1,-1 0 0,-2-2-1602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4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13 4544,'0'0'75,"-1"0"0,1 0 0,-1 0 0,0 0 0,1 0 0,-1 0-1,1 0 1,-1 0 0,0 0 0,1 0 0,-1 0 0,1-1 0,-1 1 0,0 0 0,1 0 0,-1-1 0,1 1 0,-1 0 0,1-1 0,-1 1 0,1 0 0,-1-1 0,1 1 0,-1-1-1,1 1 1,0-1 0,-1 1 0,1-1 0,0 1 0,-1-1 0,1 1 0,0-1 0,0 1 0,-1-1 0,1 0 0,0 1 0,0-2 0,31 4 885,5 7-230,70 25 0,18 6 338,-118-39-937,1 0 0,-1 1 0,0 0 0,0 0 0,0 0 0,9 6 0,-14-7-94,0 0 0,1 0 0,-1 0 0,0 0 0,0 0 0,0 0 0,-1 1 0,1-1 0,0 0 0,0 1 0,-1-1 0,1 0 0,-1 1 0,1-1 0,-1 1 0,1-1 0,-1 1 0,0-1 0,0 1 0,0-1 0,0 1 0,0-1 0,0 1 0,0-1 0,0 1 0,-1-1 1,1 1-1,0-1 0,-1 0 0,0 1 0,1-1 0,-1 1 0,-1 1 0,0 1 21,-1 0 1,1-1 0,-1 1-1,0-1 1,0 1 0,0-1-1,0 0 1,-1 0-1,1 0 1,-1-1 0,1 1-1,-1-1 1,-6 2 0,-7 4 134,-35 10 1,25-10-122,10-2-15,-92 38 360,138-44-347,-12-2-1932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4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1 4992,'-9'9'1626,"-189"119"598,74-64-1376,124-63-839,1-1-1,0 1 0,-1 0 1,1-1-1,0 1 0,0-1 1,0 1-1,0-1 0,0 1 1,0-1-1,0 1 0,0-1 1,-1 0-1,1 0 0,2 1 1,42 2 257,71-3-1,3-1 969,-31-1 761,-87 2-1915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5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71 5792,'-1'-2'64,"0"1"0,0-1-1,1 1 1,-1-1 0,1 0 0,-1 1 0,1-1 0,0 0 0,-1 1 0,1-1 0,0 0 0,0 1-1,0-1 1,1 0 0,-1 1 0,0-1 0,0 0 0,1 1 0,-1-1 0,1 0 0,0 1-1,-1-1 1,3-2 0,-1 2 23,1-1 1,-1 1-1,1 0 0,0 0 0,-1 1 0,1-1 0,0 0 1,0 1-1,0 0 0,0 0 0,0 0 0,4-1 0,2 0 91,0 0-1,0 1 0,1 0 0,-1 0 0,0 1 1,15 2-1,-18-2-65,0 1 0,0 0 0,0 1 1,0-1-1,-1 1 0,1 0 0,0 1 0,-1-1 0,0 1 1,0 0-1,7 5 0,-10-6-64,0 0 0,0 0 0,-1 0 0,1 0 0,0 0 0,-1 1 0,0-1 0,0 0 0,1 1 0,-1-1 0,-1 1 0,1-1 0,0 1 0,0 4 0,0-1 24,-1 0 1,0 0-1,0-1 1,-1 1-1,0 0 1,-2 8-1,-1 2 118,-2 1-1,0-1 0,-14 23 0,14-27-58,4-9-86,0 0-1,0 0 0,0-1 0,0 2 0,1-1 1,0 0-1,0 0 0,0 0 0,0 0 0,0 1 1,0-1-1,1 0 0,0 1 0,-1 4 1,4-6-64,-1 0 1,1-1 0,0 1 0,-1-1 0,1 1 0,0-1 0,4 1 0,-4-1-1272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6:55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13 6976,'1'0'56,"0"1"1,0 0-1,-1 0 0,1 0 1,-1 0-1,1 0 1,-1 0-1,1 0 1,-1 0-1,0 0 0,1 0 1,-1 0-1,0 0 1,0 0-1,0 0 0,0 0 1,0 0-1,0 1 1,0-1-1,0 0 1,0 0-1,0 0 0,-1 0 1,1 0-1,0 0 1,-1 0-1,1 0 0,-1 0 1,0 1-1,-1 1 209,-1 0 0,1 0 0,-1 0 0,0 0 0,0 0-1,-5 3 1,7-5 338,3-26 366,-1 24-937,-1 0 0,0-1 1,1 1-1,-1 0 1,0 0-1,1 0 0,-1 0 1,1 0-1,0 0 0,-1 0 1,1 0-1,0 0 0,0 0 1,-1 0-1,1 1 1,0-1-1,0 0 0,0 0 1,1 0-1,-1 1-22,-1 0 1,0 0-1,1 0 1,-1 0-1,0 0 1,0-1-1,1 1 1,-1 0-1,0 0 1,1 0-1,-1 1 1,0-1-1,1 0 0,-1 0 1,0 0-1,0 0 1,1 0-1,-1 0 1,0 0-1,0 0 1,1 1-1,-1-1 1,0 0-1,0 0 1,1 0-1,-1 0 0,0 1 1,0-1-1,0 0 1,1 0-1,-1 1 1,0-1-1,0 0 1,5 14 189,-4 14 33,-1-23-194,-1-1 0,0 1 0,-1-1 0,1 1 0,-1-1 0,0 0 0,-3 6-1,4-9-25,1 0-1,-1 0 0,0 0 0,0 0 0,0 1 0,0-1 0,0-1 0,0 1 0,0 0 0,0 0 0,0 0 0,0-1 0,-2 2 0,3-2-4,-1 0-1,0 0 0,1 0 1,-1 0-1,0 0 0,0 0 1,1 0-1,-1 0 0,0 0 0,1 0 1,-1 0-1,0 0 0,1-1 1,-1 1-1,0 0 0,1-1 1,-1 1-1,0 0 0,1-1 0,-1 1 1,1-1-1,-1 1 0,1-1 1,-1 1-1,1-1 0,-2 0 1,1-1 10,-1-1 1,1 1-1,0 0 1,0-1 0,0 1-1,0-1 1,0 1-1,0-1 1,1 1-1,-1-1 1,1 0 0,0 1-1,0-1 1,0 0-1,0 1 1,0-1 0,0 0-1,1 1 1,-1-1-1,1 1 1,0-1 0,1-3-1,0 0-229,1 0-1,-1 0 1,1 1-1,1-1 1,-1 0-1,1 1 1,8-9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51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5088,'0'0'1285,"3"-1"-298,6-1-402,0-1 1,0 2 0,0-1 0,0 1-1,1 0 1,8 1 0,17-1-36,31-4 35,-17 1-915,77-14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5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6624,'11'-13'896,"-3"8"-558,0 1 1,1-1-1,-1 1 0,1 1 1,0 0-1,0 0 1,0 0-1,17-1 0,-13 2-92,0 1-1,0 0 0,0 1 0,1 1 1,22 4-1,-33-5-202,0 1-1,0-1 1,-1 1 0,1 0-1,0 0 1,0 1 0,-1-1-1,1 0 1,-1 1 0,1 0-1,-1-1 1,0 1 0,1 0-1,-1 0 1,0 0 0,0 1-1,-1-1 1,1 0 0,1 4-1,-2-4-30,0-1 0,-1 1 0,0 0-1,1 0 1,-1 0 0,0 0 0,0 0-1,0 0 1,0 0 0,-1 0-1,1 0 1,0-1 0,-1 1 0,1 0-1,-1 0 1,0 0 0,0 0 0,1-1-1,-1 1 1,0 0 0,-1-1-1,1 1 1,0-1 0,0 1 0,-1-1-1,1 0 1,0 1 0,-1-1 0,-2 2-1,-12 5 21,16-8-32,0 0 0,-1 1 1,1-1-1,0 0 0,0 0 0,0 0 0,0 0 0,0 0 0,0 1 0,0-1 0,0 0 1,0 0-1,0 0 0,0 0 0,0 0 0,0 1 0,0-1 0,0 0 0,0 0 0,0 0 1,0 0-1,0 1 0,1-1 0,-1 0 0,0 0 0,0 0 0,0 0 0,0 0 0,0 0 1,0 1-1,0-1 0,0 0 0,1 0 0,-1 0 0,0 0 0,0 0 0,0 0 0,0 0 1,0 0-1,0 0 0,1 0 0,-1 0 0,0 0 0,0 0 0,0 1 0,0-1 0,1 0 1,-1 0-1,0 0 0,0 0 0,0 0 0,1-1 0,10 7-5,-10-6 4,28 14-9,-1 1 1,0 2-1,-2 0 0,0 2 0,33 30 1,-57-48 9,-1 1 1,1-1-1,-1 1 1,1-1 0,-1 1-1,0 0 1,0-1-1,1 1 1,-1 0-1,-1 0 1,1 0 0,0 0-1,0 0 1,-1 0-1,1 0 1,0 2 0,-2-3 1,1 1 0,0-1 0,-1 0 0,1 1 0,-1-1 0,1 0 1,-1 1-1,0-1 0,1 0 0,-1 0 0,0 0 0,0 0 1,0 0-1,0 0 0,0 0 0,0 0 0,0 0 0,0 0 1,-1 0-1,1-1 0,0 1 0,0 0 0,-1-1 0,-1 1 1,-24 10 37,-2-1 1,-52 11 0,30-9 29,14-2-559,-1-1 0,-54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0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2304,'0'0'1109,"2"-1"-869,-1 1-218,-1 0-1,1-1 1,0 1-1,-1 0 1,1 0-1,-1 0 0,1 0 1,-1 0-1,1 0 1,-1 0-1,1 0 1,0 0-1,-1 0 1,1 0-1,-1 0 1,1 0-1,-1 0 1,1 0-1,-1 1 0,1-1 1,-1 0-1,1 0 1,-1 1-1,1-1 1,-1 0-1,1 1 1,0 0-1,12 18 286,5 34-81,-15-42-149,10 31 72,7 18 451,17 100 0,-34-120-207,-3-38-432,0 0 1,0 1-1,0-1 0,-1 0 1,1 0-1,-1 1 0,1-1 1,-1 0-1,0 0 1,0 0-1,0 0 0,0 0 1,0 0-1,-3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1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 2400,'0'0'352,"-2"1"-32,-50 23 702,21-9-524,-44 25 1,65-33-438,0 0-1,1 1 1,0 0 0,0 0-1,1 1 1,0 0 0,0 0-1,-7 12 1,2 0 41,-4 5 147,1 1 0,-21 49-1,34-69-204,0 0 0,1 0 0,0 0 0,0 1 0,1-1 0,0 0 0,0 1 0,1-1 0,0 1-1,0-1 1,0 1 0,1-1 0,1 1 0,-1-1 0,1 0 0,5 13 0,-6-17-29,0 0 1,1 0-1,0-1 1,-1 1-1,1 0 1,0-1-1,1 1 1,-1-1-1,0 0 1,1 1-1,-1-1 1,1 0 0,-1-1-1,1 1 1,0 0-1,0-1 1,0 0-1,0 1 1,0-1-1,0 0 1,0-1-1,1 1 1,-1 0-1,0-1 1,0 0-1,1 0 1,-1 0-1,0 0 1,0 0-1,1-1 1,-1 1-1,0-1 1,0 0-1,4-2 1,11-3 33,-1-1 1,-1-1 0,1-1-1,25-18 1,-35 22-41,16-10 41,-1-1 0,0-1 0,-1-1 0,-1-1 0,29-35 0,-43 47-33,0-1 0,-1 1 1,0-1-1,-1 0 1,0-1-1,0 1 1,0-1-1,-1 1 1,-1-1-1,1 0 1,-2 0-1,1 0 1,-1-1-1,0 1 1,-1 0-1,0 0 1,-1 0-1,0-1 0,0 1 1,-4-13-1,4 19-4,0 0 0,1 0 0,-2 0 0,1 0 0,0 0 0,-1 0 0,1 0 0,-1 0 0,0 1 0,0-1 0,0 1 0,0-1-1,-1 1 1,1 0 0,0 0 0,-1 0 0,0 0 0,0 0 0,1 0 0,-1 1 0,-5-3 0,3 4 6,0-1 0,0 0 0,0 1-1,0 0 1,1 0 0,-1 1 0,0-1 0,0 1 0,0 0 0,1 0 0,-1 1 0,0 0 0,-7 3 0,-2 2-115,0 1 1,1 0 0,0 1-1,0 1 1,1 0-1,0 1 1,1 0-1,-18 21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04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5344,'11'-60'604,"-8"43"34,7-31 0,-8 43-572,0 0 0,-1 1 0,1-1 0,1 1 0,-1 0 0,1 0 0,0-1 0,0 2 0,0-1 0,0 0 0,5-3 0,-8 7-49,0 0 1,1 0-1,-1 0 1,0 0 0,1 0-1,-1 0 1,0 1-1,1-1 1,-1 0 0,0 0-1,1 0 1,-1 1-1,0-1 1,0 0-1,1 0 1,-1 1 0,0-1-1,0 0 1,1 0-1,-1 1 1,0-1-1,0 0 1,0 1 0,1-1-1,-1 0 1,0 1-1,0-1 1,0 0 0,0 1-1,0-1 1,0 1-1,5 13 107,-5-13-101,4 16 108,-1 0-1,2 33 1,-5-38-221,0-1 1,1 0 0,1 0-1,0 1 1,0-1 0,1 0 0,1-1-1,0 1 1,7 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05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5984,'1'13'1349,"3"-2"-1317,0 4 71,1 1-1,1-1 0,1 0 1,0 0-1,10 14 0,-15-26-87,0 0 0,0 0 0,0 0 0,1 0 1,0-1-1,-1 1 0,1-1 0,0 0 0,0 0 0,1 0 0,-1 0 0,0 0 0,0-1 0,1 1 0,-1-1 0,1 0 0,0 0 0,-1 0 0,1-1 0,0 1 0,-1-1 0,1 0 0,0 0 0,-1 0 1,1-1-1,0 1 0,-1-1 0,5-1 0,-1 0-9,-1 0 0,0-1 0,-1 0 0,1 0 0,0 0 0,-1-1 0,0 0 0,1 0 0,-1 0 0,-1 0 0,1-1 0,-1 0 0,0 0 0,0 0 0,0-1 0,-1 1 0,0-1 0,0 0 0,3-9 0,-3 10 1,-2-1 0,1 1 1,-1-1-1,1 1 0,-2-1 1,1 0-1,-1 1 0,1-1 0,-1 0 1,-1 1-1,1-1 0,-1 1 1,0-1-1,-1 0 0,1 1 1,-1 0-1,0-1 0,0 1 1,-1 0-1,1 0 0,-1 0 0,-6-7 1,7 9 5,0 1 0,-1-1-1,1 1 1,0 0 0,-1-1 0,1 1 0,-1 0 0,0 1 0,0-1 0,0 0 0,0 1 0,0 0 0,0 0 0,0 0 0,0 0-1,0 0 1,-1 0 0,1 1 0,0 0 0,-1-1 0,1 1 0,0 1 0,0-1 0,-1 0 0,1 1 0,0-1 0,0 1-1,-1 0 1,1 0 0,0 1 0,0-1 0,0 1 0,0-1 0,1 1 0,-1 0 0,0 0 0,1 0 0,-1 0 0,1 0-1,0 1 1,-1-1 0,1 1 0,0 0 0,-1 3 0,-2 0-2,1 0 0,1 1 1,0-1-1,-1 1 0,2-1 0,-1 1 0,-1 7 0,4-11-8,-1 0 0,1-1 0,0 1-1,0-1 1,0 1 0,0 0-1,0-1 1,0 1 0,1-1 0,-1 1-1,1-1 1,0 1 0,0-1-1,0 1 1,0-1 0,0 0 0,1 1-1,-1-1 1,0 0 0,1 0 0,0 0-1,0 0 1,2 2 0,12 7-1187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11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3840,'0'3'64,"9"169"496,43 231 0,-32-323-736,34 87 1,-25-80-573,-25-75-2089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11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2304,'0'18'0,"0"29"0,3 9 32,0-1 32,-1 0 0,-1 5 96,-1-3 0,1-9 32,3-8 32,2-13 0,3-4 32,4-8-32,3-7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 4000,'0'0'544,"2"-1"-427,-2 1-108,1 0 0,-1-1 0,1 1 1,-1 0-1,1 0 0,-1 0 0,0 0 0,1 0 0,-1 0 0,1 0 0,-1 0 0,1 0 0,-1 0 0,1 0 0,-1 0 0,1 0 1,-1 0-1,0 1 0,1-1 0,-1 0 0,1 0 0,-1 0 0,1 1 0,-1-1 0,0 0 0,1 0 0,-1 1 0,0-1 0,1 0 1,-1 1-1,1 0 0,11 20 129,-10-17-110,0 1 1,-1-1-1,1 1 0,-1-1 0,0 1 0,-1 0 0,1 0 1,-1 7-1,0-12-24,0 0-1,0 0 1,0 0 0,0 0-1,0 1 1,0-1 0,0 0 0,0 0-1,0 0 1,-1 0 0,1 1-1,0-1 1,0 0 0,0 0-1,0 0 1,0 0 0,-1 0 0,1 0-1,0 1 1,0-1 0,0 0-1,0 0 1,0 0 0,-1 0 0,1 0-1,0 0 1,0 0 0,0 0-1,-1 0 1,1 0 0,0 0 0,0 0-1,0 0 1,0 0 0,-1 0-1,1 0 1,0 0 0,0 0 0,0 0-1,-1 0 1,1 0 0,0 0-1,0 0 1,0 0 0,0-1-1,-1 1 1,1 0 0,0 0 0,0 0-1,0 0 1,0 0 0,0 0-1,0-1 1,-1 1 0,1 0 0,0 0-1,0 0 1,0 0 0,0-1-1,0 1 1,0 0 0,-8-9 91,5 4-67,1 1-1,-1-1 1,1 0 0,0 0-1,-2-8 1,4 12-12,-1-1 1,1 0-1,-1 1 1,1-1-1,0 1 1,-1-1-1,1 0 1,0 1-1,0-1 1,0 0-1,1 1 1,-1-1-1,0 0 1,1 1-1,-1-1 1,1 1-1,-1-1 1,1 1-1,0-1 1,1-2-1,-2 4-3,1 0 0,-1 0 0,1 0-1,-1 0 1,1-1 0,-1 1 0,1 0 0,-1 0 0,1 0-1,-1 0 1,1 1 0,-1-1 0,1 0 0,-1 0 0,0 0-1,1 0 1,-1 0 0,1 1 0,-1-1 0,1 0 0,-1 0-1,0 1 1,1-1 0,-1 0 0,0 0 0,1 1 0,-1-1-1,0 1 1,1-1 0,-1 0 0,0 1 0,0-1 0,1 1-1,-1-1 1,0 0 0,0 1 0,1 0 0,8 19 288,-8-15-240,-1 1 0,1 0 0,-1-1 0,0 1 0,0-1 0,0 1 0,-1 0 0,0-1 0,0 1 0,-3 8 0,3-11-38,0-1 0,0 1 0,0-1 0,0 1 0,0-1 0,0 0-1,-1 0 1,1 0 0,-1 0 0,0 0 0,0 0 0,1 0 0,-1 0 0,0-1-1,-1 1 1,1-1 0,0 1 0,0-1 0,-1 0 0,1 0 0,0 0-1,-1 0 1,1 0 0,-6 0 0,8-1-18,-1 0 0,0 0 0,0-1 0,0 1 0,0 0 0,1-1 0,-1 1 0,0 0 0,0-1 1,1 1-1,-1-1 0,0 1 0,0-1 0,1 0 0,-1 1 0,1-1 0,-1 0 0,0 1 0,1-1 0,0 0 0,-1 1 0,1-1 0,-1 0 0,1 0 0,-1-1 0,-7-23 29,8 23-28,-1-2 1,0-1 0,1 0 0,-1 0 0,1 1 0,0-1 0,1 0 1,-1 1-1,1-1 0,0 0 0,0 1 0,2-6 0,-3 8-1,1 0 0,0 1 1,-1-1-1,1 0 0,0 1 0,0-1 0,0 1 0,0 0 0,0-1 1,1 1-1,-1 0 0,0-1 0,1 1 0,-1 0 0,0 0 0,1 0 1,-1 0-1,1 1 0,0-1 0,-1 0 0,1 0 0,0 1 0,-1 0 1,1-1-1,0 1 0,0 0 0,-1-1 0,1 1 0,0 0 0,0 0 0,0 1 1,3 0-1,-3-1 12,0 1 1,0 0-1,1 0 0,-1 0 1,0 1-1,0-1 0,0 0 1,0 1-1,-1-1 1,1 1-1,0 0 0,-1 0 1,1-1-1,-1 1 1,1 0-1,-1 0 0,0 0 1,0 1-1,0-1 1,0 0-1,0 0 0,0 4 1,0-4 2,0 0-1,-1 1 1,1-1 0,-1 0 0,0 1 0,0-1 0,0 0-1,0 0 1,0 1 0,0-1 0,0 0 0,-1 1-1,1-1 1,-1 0 0,0 0 0,1 0 0,-1 0-1,0 0 1,0 1 0,-1-2 0,1 1 0,0 0 0,-3 3-1,4-5-18,0 0-1,-1 0 0,1 1 0,0-1 1,0 0-1,0 0 0,-1 0 1,1 0-1,0 0 0,0 0 0,-1 0 1,1 0-1,0 1 0,0-1 1,-1 0-1,1 0 0,0 0 0,0 0 1,-1 0-1,1 0 0,0 0 1,0 0-1,-1 0 0,1 0 0,0-1 1,0 1-1,0 0 0,-1 0 0,1 0 1,0 0-1,0 0 0,-1 0 1,1 0-1,0-1 0,0 1 0,0 0 1,0 0-1,-1 0 0,1 0 1,0-1-1,-6-13 63,0-15 17,6 29-81,0-4 25,0 1 0,-1-1 1,1 0-1,1 0 0,-1 0 1,2-6-1,-2 10-20,0 0 0,0-1 0,0 1 0,0 0 0,0-1 0,1 1-1,-1 0 1,0-1 0,0 1 0,0 0 0,1-1 0,-1 1 0,0 0 0,0-1 0,1 1 0,-1 0 0,0 0 0,1-1-1,-1 1 1,0 0 0,1 0 0,-1 0 0,0 0 0,1-1 0,-1 1 0,0 0 0,1 0 0,0 0 1,0 1 0,0-1 0,0 0 0,0 1 0,0-1 0,0 1 0,0-1 0,0 1 0,0 0-1,0-1 1,0 1 0,-1 0 0,1-1 0,0 1 0,1 2 0,2 1-112,-1 1 0,1 1 0,-1-1 0,0 0 0,0 1 0,-1 0 0,1 0 0,1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25 5184,'-5'-4'1440,"16"3"-1067,0 0 0,0 1 1,1 0-1,-1 1 0,0 1 1,0-1-1,0 2 0,0-1 1,16 8-1,-26-10-165,-1 1-186,0-1-1,-1 1 1,0-1-1,1 0 1,-1 1-1,1-1 1,-1 0-1,1 1 1,-1-1-1,0 0 1,1 1-1,-1-1 1,0 0-1,1 0 1,-1 0 0,0 0-1,1 0 1,-1 0-1,0 0 1,1 0-1,-1 0 1,0 0-1,0 0 1,-18-1 154,-10-8 272,28 8-412,0 1 1,0-1-1,0 1 1,-1-1 0,1 0-1,0 1 1,0-1 0,1 0-1,-1 0 1,0 0 0,0 0-1,0 0 1,0 0-1,1 0 1,-1 0 0,0 0-1,1 0 1,-1 0 0,1 0-1,0-1 1,-1-1 0,1 3-24,0-1 0,0 1 0,0-1 1,1 1-1,-1 0 0,0-1 0,0 1 0,1 0 1,-1-1-1,0 1 0,1 0 0,-1-1 1,0 1-1,1 0 0,-1-1 0,0 1 0,1 0 1,-1 0-1,0 0 0,1 0 0,-1-1 1,1 1-1,-1 0 0,1 0 0,-1 0 0,0 0 1,1 0-1,-1 0 0,1 0 0,-1 0 1,1 0-1,-1 0 0,0 0 0,1 0 1,-1 0-1,1 0 0,-1 1 0,1-1 0,-1 0 1,0 0-1,1 0 0,-1 1 0,1-1 1,20 9 236,-18-8-227,-1 0 0,0 0 1,1 1-1,-1 0 1,0-1-1,0 1 1,0 0-1,-1 0 1,1 0-1,0 0 1,-1 0-1,1 0 0,-1 1 1,0-1-1,1 0 1,-1 1-1,0-1 1,-1 1-1,2 2 1,-2-4-16,0 0 1,0 1-1,0-1 1,0 0-1,0 0 1,0 0-1,-1 0 1,1 0-1,0 0 1,-1 0-1,1 0 1,0 1-1,-1-1 1,1 0-1,-1-1 1,0 1-1,1 0 1,-2 2-1,0-2-2,1 0-1,-1 0 1,0 1 0,0-1-1,1 0 1,-1 0-1,0-1 1,0 1 0,0 0-1,0-1 1,0 1 0,0-1-1,-3 1 1,1-1-4,1 0-1,0-1 1,-1 1 0,1-1 0,0 1-1,0-1 1,-1 0 0,1 0 0,0-1-1,0 1 1,0-1 0,0 1 0,1-1-1,-1 0 1,-4-3 0,5 3 3,0 0 1,-1 0 0,1 0-1,0 0 1,0-1-1,0 1 1,0-1-1,0 1 1,1-1-1,-1 0 1,1 1 0,0-1-1,0 0 1,0 0-1,0 0 1,0 0-1,0-3 1,1 5 0,0 0 0,0 0 1,0 0-1,1 0 0,-1 0 1,0 1-1,0-1 0,1 0 0,-1 0 1,1 0-1,-1 1 0,1-1 0,-1 0 1,1 0-1,-1 1 0,1-1 0,-1 0 1,1 1-1,0-1 0,-1 1 1,1-1-1,0 1 0,0-1 0,-1 1 1,1-1-1,0 1 0,0 0 0,0 0 1,0-1-1,-1 1 0,1 0 0,0 0 1,0 0-1,0 0 0,0 0 1,0 0-1,0 0 0,0 0 0,-1 0 1,1 0-1,0 1 0,0-1 0,1 1 1,3 0 30,0 0 1,0 0-1,0 1 1,0 0-1,0 0 1,5 3 0,-6-3-18,0 1 1,-1-1-1,1 1 1,-1 0-1,0 0 1,0 0 0,0 0-1,0 1 1,0-1-1,-1 1 1,0 0-1,1-1 1,1 6 0,-4-8-20,0-1 0,-1 1 0,1 0 1,0 0-1,0 0 0,0 0 0,-1 0 1,1 0-1,0 0 0,-1 0 0,1-1 1,-1 1-1,1 0 0,-1 0 0,1 0 1,-1-1-1,1 1 0,-1 0 0,0-1 1,0 1-1,1-1 0,-1 1 0,0-1 1,0 1-1,0-1 0,1 1 0,-1-1 1,0 0-1,0 1 0,0-1 0,-1 0 1,-1 1 0,0 0 1,0 0 0,0 0-1,0 0 1,0-1 0,0 0-1,0 0 1,-5 0 0,0-1-14,0-1 0,0-1 1,0 1-1,1-1 0,-11-5 1,16 7 6,0-1 1,-1 1 0,1-1 0,0 1 0,-1-1-1,1 0 1,0 1 0,0-1 0,1 0 0,-1 0-1,0-1 1,1 1 0,-1 0 0,1-1 0,0 1-1,-1-1 1,1 1 0,0-1 0,0-3 0,1 5 3,-1 0 0,1 0 0,0 0 0,0 0 0,0 1 0,0-1 0,1 0 0,-1 0 0,0 0 0,0 0 0,0 0 0,1 0 0,-1 0 0,1 1 0,-1-1 0,0 0 0,1 0 0,-1 0 0,1 1 0,0-1 0,-1 0 0,1 1 0,1-2 0,-1 1 0,1 0 0,0 0 0,0 0 0,0 0 0,0 1 0,0-1 0,0 1 0,0-1 0,0 1 0,2-1 0,4 1 0,0 0 0,0 0 0,-1 1 0,14 2 0,-14-1 66,-1 0 1,0 0 0,1 0 0,-1 1 0,0 0 0,10 7 0,-15-9-126,1-1 1,-1 1-1,0 0 1,0 0-1,0 0 1,0 0-1,0-1 1,0 1-1,-1 0 1,1 1-1,0-1 1,0 0-1,-1 0 1,1 0-1,-1 0 1,1 0-1,-1 1 1,1-1-1,-1 0 1,0 1-1,1-1 1,-1 0-1,0 0 1,0 1-1,0-1 1,0 0-1,0 1 1,-1-1-1,1 0 1,0 1-1,0-1 1,-1 0-1,1 0 1,-1 1-1,1-1 1,-1 0-1,0 0 1,1 0-1,-3 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 6976,'1'-1'88,"0"0"1,0 0 0,-1 0-1,1 0 1,0 0 0,0 0 0,0 0-1,0 1 1,0-1 0,0 0-1,0 1 1,0-1 0,0 1-1,0-1 1,1 1 0,-1 0-1,0-1 1,0 1 0,0 0-1,1 0 1,-1 0 0,0 0-1,0 0 1,0 0 0,2 0-1,-1 1 15,1-1 0,-1 1 0,0 0 0,0 0 0,0 0 0,1 1 0,-1-1-1,0 0 1,-1 1 0,1-1 0,0 1 0,2 3 0,-2-3-27,0 0 0,0 0 0,0 1 0,0-1 0,0 1 0,-1 0 0,1-1 0,-1 1 0,0 0 0,0 0 0,0 0 0,0 0 0,0 0 0,-1 0 0,1 0 0,-1 0 0,0 0 0,0 0 1,0 0-1,0 0 0,-1 0 0,0 3 0,-1-3-14,1 0 1,-1 0 0,0-1-1,0 1 1,0-1-1,0 1 1,0-1 0,0 0-1,-4 2 1,5-3-36,0 0 0,0 0-1,0 0 1,-1-1 0,1 1 0,0 0 0,-1-1-1,1 1 1,-1-1 0,1 1 0,-1-1 0,1 0 0,-1 0-1,1 1 1,-1-1 0,1 0 0,-1-1 0,1 1-1,-1 0 1,-1-1 0,2 1-18,0-1 0,1 1 0,-1-1-1,1 1 1,-1-1 0,1 1 0,-1-1 0,1 0 0,-1 1 0,1-1 0,0 0 0,-1 1-1,1-1 1,0 0 0,0 1 0,-1-1 0,1 0 0,0 0 0,0 1 0,0-1 0,0 0-1,0 0 1,0 0 0,1-21 84,0 19-68,0-7 77,0 0 0,1 1 1,0-1-1,6-15 1,-8 25-91,0-1 0,0 1 0,0 0 0,0-1 0,0 1 0,1 0 0,-1-1 0,0 1 0,0 0 0,0-1 0,0 1 0,1 0 0,-1 0 0,0-1 0,0 1 0,1 0 0,-1 0 0,0-1 0,1 1 0,-1 0 0,0 0 0,1 0 0,-1 0 0,0-1 0,1 1 0,-1 0 0,0 0 0,1 0 0,-1 0 0,0 0 0,1 0 0,-1 0 0,0 0 0,1 0 0,-1 0 0,0 0 0,1 0 0,10 12 262,2 19 36,-13-28-298,0 0 1,0 1 0,0-1 0,0 0-1,0 0 1,-1 0 0,0 0 0,1 0-1,-1 0 1,0-1 0,0 1 0,-1 0-1,1 0 1,-1-1 0,-2 5 0,3-5-9,0-1 0,0 0 0,0 0 0,0 0 0,-1 0 0,1 0 0,0 0 1,0 0-1,-1 0 0,1 0 0,-1 0 0,1-1 0,-1 1 0,1-1 0,-1 1 1,1-1-1,-1 0 0,1 1 0,-1-1 0,1 0 0,-1 0 0,0 0 0,1 0 1,-1 0-1,1-1 0,-1 1 0,1 0 0,-1-1 0,0 1 0,1-1 0,-3-1 1,2 1-5,0-1 1,0 0 0,0 1 0,0-1 0,0 0-1,0 0 1,0 0 0,1 0 0,-1-1 0,1 1-1,0 0 1,0-1 0,0 1 0,0-1 0,0 1 0,0-1-1,0-4 1,-1 1 2,2 0 1,-1 1-1,0-1 0,1 0 0,0 0 1,2-10-1,-2 15-1,0 0 0,0 1 0,0-1 0,0 0 0,0 1 0,1-1 0,-1 0 0,0 1 1,0-1-1,1 0 0,-1 1 0,0-1 0,1 1 0,-1-1 0,1 1 0,-1-1 0,0 1 0,1-1 0,0 1 0,0-2 0,0 2 1,-1 0-1,0 0 0,1 0 0,-1 0 0,1 0 0,-1 0 1,1 1-1,-1-1 0,1 0 0,-1 0 0,1 0 0,-1 0 1,0 0-1,1 1 0,-1-1 0,1 0 0,-1 0 0,0 1 1,1-1-1,-1 0 0,0 1 0,1 0 0,1 1 9,0 1 0,0-1 0,0 1 0,0 0 0,0 0 0,-1 0 0,2 3 0,-2-2-105,0-1-1,0 0 1,0 0 0,-1 1-1,1-1 1,-1 0-1,0 1 1,0-1 0,0 0-1,0 1 1,-1-1-1,1 0 1,-1 1 0,0-1-1,0 0 1,0 0-1,0 1 1,-1-1 0,-2 5-1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4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4384,'0'0'325,"13"-12"2363,-1 3-2384,-10 7-200,0 0 1,0 0-1,1 1 0,-1-1 0,0 1 0,1 0 1,-1-1-1,1 1 0,-1 0 0,1 1 0,-1-1 1,6-1-1,-7 3-48,0-1 0,-1 0 1,1 1-1,0-1 0,0 1 1,-1-1-1,1 1 0,0-1 0,-1 1 1,1 0-1,0-1 0,-1 1 1,1 0-1,-1-1 0,1 1 1,-1 0-1,0 0 0,1-1 1,-1 1-1,0 0 0,1 0 0,-1 0 1,0-1-1,0 1 0,0 1 1,3 22 612,-4 5-175,0-14-138,1-1 0,0 0 1,3 23-1,-3-35-401,1 1 1,-1-1-1,1 1 0,-1-1 1,1 0-1,0 1 1,0-1-1,0 0 0,0 0 1,1 0-1,-1 0 1,0 0-1,1 0 0,0 0 1,-1 0-1,1 0 1,0-1-1,0 1 0,0-1 1,0 1-1,0-1 1,0 0-1,0 0 0,1 0 1,-1 0-1,3 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3392,'0'-1'46,"-1"1"-1,1-1 1,0 1-1,0-1 1,0 1 0,-1-1-1,1 1 1,0-1 0,0 0-1,0 1 1,0-1 0,0 1-1,0-1 1,0 1 0,0-1-1,1 0 1,-1 1 0,0-1-1,0 1 1,0-1-1,1 1 1,-1-1 0,0 1-1,0-1 1,1 1 0,-1-1-1,1 1 1,-1-1 0,1 0-1,19-8 1023,26 4 505,-44 5-1483,1 0-1,-1 0 1,0 0-1,1 0 1,-1 1-1,0-1 0,1 1 1,-1-1-1,0 1 1,0 0-1,0 0 0,1 0 1,-1 0-1,0 0 1,2 2-1,-3-2-50,-1 0 0,1 0-1,-1 0 1,1 0 0,-1 0 0,1 1-1,-1-1 1,1 0 0,-1 0 0,0 1-1,0-1 1,0 0 0,0 0 0,0 1-1,0-1 1,0 0 0,0 0 0,0 1-1,0-1 1,-1 0 0,1 0 0,-1 0-1,1 1 1,-1-1 0,1 0 0,-1 0 0,0 0-1,-1 2 1,-1 2 26,-1 0-1,0-1 1,0 1 0,0-1 0,-1 0-1,1 0 1,-1 0 0,0-1-1,-6 4 1,-17 13 83,28-20-146,-1 0 1,1 0-1,0 0 1,0 0 0,-1 0-1,1 0 1,0 1 0,-1-1-1,1 0 1,0 0-1,0 0 1,0 1 0,-1-1-1,1 0 1,0 0-1,0 1 1,0-1 0,-1 0-1,1 0 1,0 1-1,0-1 1,0 0 0,0 1-1,0-1 1,0 0-1,0 1 1,0-1 0,0 0-1,0 1 1,0-1-1,0 0 1,0 1 0,0-1-1,0 0 1,0 0 0,0 1-1,0-1 1,0 0-1,0 1 1,0-1 0,1 0-1,-1 1 1,16 3 55,22-6-4,144-31-1105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 7136,'-6'-2'406,"1"0"-1,-1 0 1,0 1 0,-9-2 0,11 2 962,20 5-648,-11-4-639,-1 0 0,1 1-1,0-1 1,0 1 0,-1 0 0,1 0-1,7 3 1,-11-4-69,1 1 0,-1 0 0,0 0 0,1 0 0,-1 0 0,0 0 0,1 0 0,-1 0 0,0 0 0,0 0 0,0 0 0,0 1 0,0-1 0,0 1 0,-1-1 0,1 0 0,0 1 0,-1-1 0,1 1 1,-1 0-1,1-1 0,-1 1 0,0-1 0,0 1 0,1 0 0,-1 1 0,-1-1-6,1-1 0,0 1 1,0-1-1,-1 1 0,1-1 1,-1 1-1,1-1 0,-1 1 0,0-1 1,0 0-1,1 1 0,-1-1 1,0 0-1,0 0 0,0 0 1,0 0-1,-1 1 0,1-1 1,-2 1-1,-33 17 23,9-4-51,27-15 16,-1 0 0,1 1 0,-1-1 0,1 0 0,-1 0 1,1 1-1,0-1 0,-1 0 0,1 1 0,0-1 0,-1 1 0,1-1 0,0 0 0,0 1 0,-1-1 1,1 1-1,0-1 0,0 1 0,0-1 0,0 1 0,-1-1 0,1 0 0,0 1 0,0-1 1,0 1-1,0-1 0,0 1 0,0-1 0,0 1 0,0-1 0,1 1 0,-1 0-5,1 0 1,0 0-1,0 0 0,0 0 0,-1-1 1,1 1-1,0 0 0,0-1 0,0 1 0,0-1 1,0 1-1,0-1 0,2 1 0,46 10-211,-37-10 160,25 6-104,-17-4 84,0 0-1,0 2 1,26 10-1,-44-15 81,-1 1 1,1-1-1,-1 1 0,1-1 1,-1 1-1,0 0 0,1 0 1,-1 0-1,0 0 0,0 0 1,1 0-1,-1 0 0,0 0 1,0 0-1,0 1 1,0-1-1,0 0 0,-1 1 1,1-1-1,1 3 0,-2-3 2,0 1 0,0-1-1,0 0 1,-1 0 0,1 1-1,0-1 1,-1 0 0,1 0 0,-1 0-1,1 0 1,-1 1 0,1-1-1,-1 0 1,0 0 0,0 0-1,1 0 1,-1-1 0,0 1 0,0 0-1,-1 1 1,-6 4 1,0-1 1,-1 1-1,1-2 1,-1 1-1,-9 3 1,-10 2 133,-1-1-1,1-2 1,-45 7 0,72-14-151,1 0-1,-1 1 1,1-1 0,-1 0 0,1 0 0,-1 0 0,1 0 0,-1 0 0,0 1 0,1-1 0,-1 0 0,1 0-1,-1 0 1,1-1 0,-1 1 0,1 0 0,-1 0 0,1 0 0,-1 0 0,0 0 0,1-1 0,-1 1-1,1 0 1,-1 0 0,1-1 0,0 1 0,-1 0 0,1-1 0,-1 1 0,1-1 0,0 1 0,-1 0 0,1-1-1,0 1 1,-1-1 0,1 1 0,0-1 0,0 1 0,-1-1 0,1 1 0,0-1 0,0 0 0,0 1 0,0-1-1,0 1 1,0-1 0,0 1 0,0-1 0,0 1 0,0-1 0,0 1 0,0-1 0,0 0 0,0 1 0,0-1-1,1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2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8 3840,'0'0'34,"0"0"1,0 0-1,0 0 0,1 0 1,-1 0-1,0 0 0,0 0 1,0 0-1,0-1 1,1 1-1,-1 0 0,0 0 1,0 0-1,0 0 0,0 0 1,0 0-1,1 0 1,-1 0-1,0-1 0,0 1 1,0 0-1,0 0 0,0 0 1,0 0-1,0-1 0,1 1 1,-1 0-1,0 0 1,0 0-1,0 0 0,0-1 1,0 1-1,0 0 0,0 0 1,0-1-1,-3 1 7,0-1 0,0 1 0,-1-1 0,1 1 0,0 0-1,0 0 1,0 1 0,0-1 0,0 1 0,0-1 0,0 1 0,-1 0-1,2 0 1,-7 3 0,-42 25 160,41-22-151,-7 5 10,0 1 1,0 0-1,1 2 0,-18 20 1,-50 72 175,41-51-97,38-50-119,0 0 0,0 0 0,1 1 0,0-1 0,1 1-1,0 0 1,0 0 0,0 0 0,-1 8 0,3-11-13,1-1 0,0 1 0,0-1 0,0 0 0,0 1 1,0-1-1,1 1 0,0-1 0,-1 0 0,1 1 0,0-1 1,1 0-1,-1 0 0,1 0 0,-1 0 0,1 0 0,0 0 0,0 0 1,0 0-1,1-1 0,-1 1 0,4 2 0,-1 0 4,0-1 1,1 0-1,-1 0 1,1 0-1,0-1 0,0 0 1,0 0-1,1 0 0,-1-1 1,0 0-1,1 0 1,0-1-1,7 1 0,-4-1 12,0-1 0,0 0-1,0-1 1,0 0 0,0-1-1,0 0 1,0-1 0,10-3-1,4-4 30,-1-1 0,0-1 0,-1-1-1,0-1 1,-1-1 0,22-20-1,-30 23-18,-1 0-1,0-1 0,-1-1 0,0 0 0,-1 0 1,0-1-1,10-23 0,-14 26 20,-1-1 0,0 0 0,-1 0 0,0-1 1,-1 1-1,-1-1 0,0 0 0,-1 0 0,-1-26 0,0 37-28,0 0-1,0 0 1,0 0 0,-1 0-1,0 0 1,1 0 0,-1 0-1,0 1 1,0-1-1,-1 0 1,1 1 0,-1-1-1,1 1 1,-1-1 0,0 1-1,0 0 1,0-1-1,0 1 1,0 0 0,0 0-1,-1 1 1,1-1 0,-1 0-1,-3-1 1,-1 1 15,0 0 0,1 0 0,-1 1 0,0 0 0,0 1 0,0-1 0,0 2 0,1-1 0,-12 2 0,5 0-10,0 0-1,1 1 0,0 0 0,0 1 0,0 1 1,0 0-1,0 0 0,1 1 0,-21 14 0,19-9-18,1 0 1,0 0-1,0 1 0,1 0 0,1 1 0,0 1 0,-10 16 0,-2 10-1221,18-32-4943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28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1458 3040,'0'-2'-27,"0"-38"33,0 25 39,0 26 22,0-10-63,0-1 0,0 1 0,0 0 0,1-1 0,-1 1 0,0 0 0,0-1 1,0 1-1,0-1 0,0 1 0,1 0 0,-1-1 0,0 1 0,1-1 0,-1 1 0,0 0 1,1-1-1,-1 1 0,1-1 0,-1 1 0,1-1 0,-1 0 0,1 1 0,-1-1 1,1 1-1,-1-1 0,1 0 0,0 0 0,-1 1 0,1-1 0,-1 0 0,1 0 0,0 0 1,-1 1-1,1-1 0,0 0 0,-1 0 0,1 0 0,0 0 0,0-1 0,25-4 177,-25 4-173,89-33 859,99-54-1,-49 16-327,-128 64-514,0-1 1,0 0-1,-1-1 1,-1 0-1,1 0 0,-1-1 1,-1-1-1,11-16 1,-4 6 33,22-23-1,-15 24-22,32-24 0,-41 36-22,0-2 0,-1 0 0,0 0 0,-1-1 0,0-1 0,-1 0 0,0-1 0,12-19 0,12-36-14,73-103 0,-100 158 0,1-1 0,-2 0 0,0 0 0,0-1 0,7-30 0,-10 29 0,1 0 0,1 1 0,1 0 0,0 0 0,15-23 0,-10 22-5,10-14 37,-1 0 0,-1-1 0,17-39-1,-33 60-30,0 1-1,2-1 1,-1 1-1,1 0 1,1 1-1,-1-1 1,2 1-1,-1 1 0,1-1 1,1 1-1,10-8 1,4-2 14,-8 6 34,26-15 0,-36 24-42,-1 1 0,1 0 1,0 0-1,0 0 0,0 0 0,0 1 0,0 0 0,0 0 0,0 0 1,9 0-1,-5 3 34,0-1 1,-1 1-1,1 0 0,9 5 1,7 1 71,-19-6-74,0 0 0,1 1 1,-1 0-1,0 0 1,-1 0-1,1 1 0,0 0 1,-1 0-1,0 1 0,9 9 1,1 4 210,24 37 0,-27-36-29,28 32 1,63 75 716,-37-40-468,-46-62-437,-1 1 1,25 42 0,-37-57-20,0 0 0,0 0 0,1-1 1,0 0-1,19 16 0,0 0 24,-7-2 98,-1 1 0,-1 0 0,15 29 0,63 84 392,-60-88-347,-27-39-110,-1-1 0,20 17 0,-19-18-33,-1 0 1,1 0-1,-1 1 1,7 10-1,58 84 117,-61-90-143,0 1 1,1-2-1,1 0 1,-1-1-1,17 11 1,5 4 67,-28-20-63,1 0 1,-1-1 0,1 1 0,0-2 0,14 7-1,52 15-1,58 25 6,-56-13-34,37 17-8,-86-44-281,0-1 0,1-1 0,0-2 0,36 6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0.8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 99 2048,'3'0'160,"-2"0"-63,14 2 114,-15-2-114,1 0-1,-1 0 1,1 0-1,-1 0 1,1 1 0,-1-1-1,1 0 1,-1 0-1,1 1 1,-1-1 0,0 0-1,1 0 1,-1 1-1,1-1 1,-1 0-1,0 1 1,1-1 0,-1 1-1,0-1 1,1 0-1,-1 1 1,0-1 0,0 1-1,0-1 1,1 1-1,-1-1 1,0 1 0,0 0-1,-12-9 736,-2-8-469,11 11-215,-1 0-1,1 1 1,-1-1-1,-1 1 1,-8-6-1,12 9 552,15-6 282,-4 2-624,9-4 315,-19 9-660,1 0 0,-1 0-1,0 1 1,0-1-1,1 0 1,-1 1 0,0-1-1,0 0 1,0 1 0,1-1-1,-1 0 1,0 1 0,0-1-1,0 0 1,0 1-1,0-1 1,0 1 0,0-1-1,0 0 1,0 1 0,0-1-1,0 1 1,0-1-1,0 0 1,0 1 0,0-1-1,0 0 1,-1 1 0,1-1-1,0 0 1,0 1-1,0-1 1,-1 0 0,1 1-1,0-1 1,-1 1 0,-6 14 190,7-14-189,-2 3 42,1-2-4,0 1 0,0-1 0,-1 0 0,1 1 0,-1-1 0,0 0 0,1 0 0,-1 0 0,-3 3 0,-4-26 125,8 19-168,1 0 0,-1 0 0,1 0 0,0-1 0,0 1 0,0 0 0,0 0-1,0 0 1,1-1 0,-1 1 0,1 0 0,-1 0 0,2-4 0,-1 5-6,-1 0 0,0 1-1,1-1 1,-1 0 0,1 1 0,-1-1-1,1 0 1,-1 1 0,1-1 0,-1 1-1,1-1 1,-1 1 0,1-1 0,0 1-1,-1-1 1,1 1 0,0-1 0,-1 1-1,1 0 1,0 0 0,0-1 0,-1 1 0,1 0-1,0 0 1,0 0 0,-1 0 0,1 0-1,0 0 1,0 0 0,0 0 0,-1 0-1,1 0 1,0 0 0,0 0 0,-1 1-1,1-1 1,0 0 0,0 0 0,-1 1-1,1-1 1,0 1 0,0 0 0,1 0 12,-1 1 1,1-1-1,-1 1 1,1 0-1,-1-1 1,0 1-1,0 0 0,0 0 1,0 0-1,0 0 1,0 0-1,0 0 1,-1 0-1,1 0 1,-1 0-1,0 0 1,1 0-1,-1 0 1,0 0-1,0 0 1,0 1-1,-1-1 1,1 0-1,0 0 1,-1 2-1,0-3 0,1 0 1,0 0-1,-1 0 1,1 1-1,-1-1 0,1 0 1,-1 0-1,1 0 0,-1 0 1,0-1-1,1 1 0,-1 0 1,0 0-1,0 0 0,0-1 1,0 1-1,0 0 1,0-1-1,-1 2 0,0-2-3,1 0 0,-1 1 0,1-1 1,0 0-1,-1 0 0,1 0 0,-1 0 0,1-1 0,0 1 0,-1 0 0,1-1 0,-1 1 0,1-1 0,0 1 0,0-1 0,-1 1 0,1-1 0,0 0 1,0 0-1,-2-1 0,-2-2 1,1 1 0,0-1 0,0 0 0,1 1 0,-1-2 0,1 1 0,0 0 0,0-1 0,0 0 0,0 1 0,1-1 0,0 0 0,0 0 0,0-1 0,-1-6 0,3 11-12,0 1 0,0-1 0,0 1 0,0 0 0,0-1 0,0 1 0,0-1 0,0 1 0,0 0 0,0-1 0,0 1 0,0-1 0,1 1 0,-1 0 1,0-1-1,0 1 0,0 0 0,0-1 0,1 1 0,-1 0 0,0-1 0,0 1 0,1 0 0,-1 0 0,0-1 0,1 1 0,-1 0 0,0 0 0,1-1 0,-1 1 1,1 0-1,14 1 6,13 11 18,-22-8-14,0 0 1,-1 0 0,0 0-1,0 0 1,0 1 0,-1 0-1,0 0 1,0 0 0,0 1-1,0-1 1,-1 1 0,0 0-1,0 0 1,0 0 0,-1 0-1,0 1 1,2 12 0,-4-18-6,0 0 1,1 0 0,-1 0 0,0 0 0,-1 0 0,1 0-1,0 0 1,0 0 0,0 0 0,-1 0 0,1 0 0,0 1-1,-1-1 1,1 0 0,-1-1 0,1 1 0,-1 0 0,0 0-1,1 0 1,-1 0 0,0 0 0,1-1 0,-1 1-1,0 0 1,0 0 0,0-1 0,0 1 0,0-1 0,0 1-1,0-1 1,0 1 0,0-1 0,0 0 0,0 1 0,0-1-1,0 0 1,0 0 0,0 0 0,-2 0 0,1 0 9,0 0 0,-1 0 0,1-1 1,-1 1-1,1-1 0,-1 1 0,1-1 0,0 0 0,-1 0 1,1 0-1,0 0 0,0 0 0,0-1 0,0 1 1,0-1-1,0 1 0,-2-3 0,-7-9 66,-16-25 1,24 34-62,0-1 0,1 0 0,-1 0 0,1 0 0,1 0 0,-1 0 0,0 0 0,1 0 0,-1-11 0,2 16-16,0-1 1,0 1-1,0 0 1,0-1-1,0 1 1,0 0-1,0-1 0,0 1 1,0 0-1,0-1 1,0 1-1,0 0 1,0-1-1,1 1 1,-1-1-1,0 1 0,0 0 1,0 0-1,0-1 1,1 1-1,-1 0 1,0-1-1,0 1 1,1 0-1,-1 0 0,0-1 1,0 1-1,1 0 1,-1 0-1,0 0 1,1 0-1,-1-1 1,0 1-1,1 0 0,-1 0 1,0 0-1,1 0 1,15 5 98,14 17 30,7 17-1813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1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64 6784,'-4'6'1110,"2"-6"-332,3-11 113,-1 11-870,0-1 0,0 1-1,0-1 1,0 1 0,0 0 0,0-1 0,0 1 0,0-1 0,1 1-1,-1 0 1,0-1 0,0 1 0,0-1 0,0 1 0,1 0 0,-1-1-1,0 1 1,0 0 0,1-1 0,-1 1 0,0 0 0,1 0 0,-1-1-1,0 1 1,1 0 0,-1 0 0,1 0 0,-1-1 0,0 1 0,1 0 0,-1 0-1,0 0 1,1 0 0,-1 0 0,1 0 0,-1 0 0,1 0 0,-1 0-1,0 0 1,1 0 0,-1 0 0,1 0 0,-1 0 0,0 0 0,1 0-1,-1 0 1,1 1 0,-1-1 0,0 0 0,1 0 0,-1 0 0,0 1 0,1-1-1,-1 0 1,0 0 0,1 1 0,-1-1 0,0 0 0,0 1 0,1-1-1,-1 0 1,0 1 0,0-1 0,0 1 0,1-1 0,-1 0 0,0 1-1,0 0 1,3 5 109,-1 0 0,0-1 0,0 1 0,0 1 0,-1-1 0,0 0 0,0 0-1,0 0 1,-1 1 0,0-1 0,0 0 0,-2 10 0,1 12 939,7-33-408,-1-3-533,-1 0 0,-1 0 1,0-1-1,0 0 0,0 1 0,1-14 1,11-28 269,-14 46-344,0 1 0,1-1-1,0 1 1,-1-1 0,1 1 0,1 0 0,-1 0 0,0 0 0,5-4 0,-7 7-47,0 0 0,0 0 1,0 0-1,1 0 1,-1-1-1,0 1 1,0 0-1,0 0 1,0 0-1,1 0 1,-1 0-1,0 0 1,0 0-1,0 0 1,0 0-1,0 1 0,1-1 1,-1 0-1,0 0 1,0 0-1,0 0 1,0 0-1,0 0 1,1 0-1,-1 0 1,0 0-1,0 0 1,0 0-1,0 1 1,0-1-1,0 0 0,0 0 1,0 0-1,1 0 1,-1 0-1,0 0 1,0 1-1,0-1 1,0 0-1,0 0 1,0 0-1,0 0 1,0 0-1,0 1 1,0-1-1,0 0 1,0 0-1,0 0 0,0 0 1,0 1-1,0-1 1,1 9 115,-2 3-6,-1 1-1,0-1 0,-1 0 0,0 0 0,-1 0 0,0-1 0,-1 1 1,-7 13-1,11-24 44,1-32-48,6-83-2352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2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 6 7232,'0'-6'1538,"-7"8"-354,-10 8-45,9-4-983,0 1-1,0 1 1,1-1 0,0 1 0,0 1-1,1-1 1,0 1 0,-7 15 0,7-11-63,0-1 1,1 1 0,1 0 0,0 0 0,1 0 0,-3 18 0,6-27-71,0 1 1,-1-1-1,1 1 1,1-1 0,-1 1-1,1-1 1,0 0-1,0 1 1,0-1 0,0 0-1,1 1 1,0-1-1,0 0 1,0 0 0,0-1-1,0 1 1,1 0-1,0-1 1,0 1 0,0-1-1,0 0 1,0 0-1,1 0 1,-1 0 0,1-1-1,0 1 1,0-1-1,0 0 1,0 0 0,0-1-1,0 1 1,1-1-1,-1 0 1,0 0 0,1 0-1,-1-1 1,1 1-1,-1-1 1,1 0 0,-1 0-1,1-1 1,-1 0-1,0 1 1,1-1 0,-1-1-1,9-2 1,-5 0 5,1 0 0,-1-1 1,1 0-1,-1 0 0,11-10 0,-16 13-17,1-1-1,-1-1 1,0 1-1,0 0 1,0-1-1,-1 1 1,1-1-1,-1 0 1,1 0-1,-1 0 0,-1 0 1,1-1-1,1-6 1,-2 10-10,-1 0 0,0-1 0,0 1 0,0 0 0,0 0 0,0 0 1,0 0-1,0-1 0,0 1 0,0 0 0,-1 0 0,1 0 0,0 0 0,-1 0 0,1-1 0,-1 1 1,1 0-1,-1 0 0,0 0 0,1 0 0,-1 1 0,0-1 0,0 0 0,0 0 0,0 0 1,0 0-1,1 1 0,-1-1 0,0 1 0,-1-1 0,1 0 0,0 1 0,0 0 0,0-1 0,0 1 1,0 0-1,0-1 0,-1 1 0,1 0 0,0 0 0,0 0 0,0 0 0,0 0 0,-1 0 0,0 1 1,-6-1 2,1 1 0,0 0 0,0 1 0,0 0 1,-13 4-1,16-4-84,-1 0 0,1-1 0,0 1 0,0 1 0,0-1-1,0 1 1,0-1 0,1 1 0,-1 0 0,1 1 0,0-1 0,0 0 0,0 1 0,0 0 0,0 0 0,1 0 0,0 0 0,0 0 0,0 0-1,0 0 1,0 1 0,0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2.6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9 8032,'0'0'-31,"0"0"94,-1 1 0,1-1 0,0 0-1,0 0 1,-1 1 0,1-1-1,0 0 1,-1 0 0,1 0 0,0 1-1,-1-1 1,1 0 0,0 0-1,-1 0 1,1 0 0,0 0 0,-1 0-1,1 0 1,0 0 0,-1 0-1,1 0 1,0 0 0,-1 0 0,1 0-1,0 0 1,-1 0 0,1 0-1,0 0 1,-1 0 0,1 0 0,0 0-1,-1 0 1,1-1 0,0 1-1,-1 0 1,1 0 0,0 0 0,-1-1-1,1 1 1,0 0 0,0-1-1,-1 1 1,1 0 0,0 0 0,0-1-1,-1 0 412,25-5 907,2 5-672,44 4-1,-20-1 56,-48-2-740,-1 0-1,0 0 0,1 0 1,-1 0-1,0 0 0,0 0 1,1 0-1,-1 0 0,0 1 1,1-1-1,-1 0 1,0 1-1,0-1 0,0 1 1,1-1-1,-1 1 0,0 0 1,0 0-1,0-1 1,0 1-1,0 0 0,0 0 1,0 0-1,-1 0 0,2 1 1,-1 1 1,-1-1 0,0 0-1,0 0 1,0 0 0,0 1 0,0-1 0,0 0 0,-1 0 0,1 0 0,-1 1 0,1-1 0,-1 0 0,0 0 0,-1 3 0,-7 15 61,-7 18 17,1 0 1,2 1 0,-11 56 0,23-92-97,0 0 0,1 1 0,0-1 0,0 0-1,0 1 1,0-1 0,0 0 0,1 1 0,1 5 0,-4-23-2065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5:03.0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11008,'0'0'0,"9"0"128,2-1 0,1-3 384,5-1 32,5-2-64,6 1 0,6 2-128,4 2 0,1 2-96,-1-1 32,-5-2-96,-6 5 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43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21 2208,'0'0'64,"-20"7"0,12-7 64,2-3 0,0 0 0,0-2 0,0 0-64,-1 1 32,1 0-32,1 2 0,0 0-32,0 2 32,1 0 0,-4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6:44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1241 3104,'-1'0'12,"1"0"-1,-1 1 1,1-1-1,-1 0 1,1 1-1,0-1 1,-1 0 0,1 1-1,0-1 1,-1 1-1,1-1 1,0 1 0,0-1-1,-1 1 1,1-1-1,0 1 1,0-1 0,0 1-1,0-1 1,0 1-1,0-1 1,0 1 0,0-1-1,0 1 1,0-1-1,0 1 1,0-1 0,0 2-1,1-2 10,0 0 0,-1 1 0,1-1 0,0 0 0,0 1-1,-1-1 1,1 0 0,0 0 0,0 0 0,0 0 0,-1 0 0,1 0 0,0 0 0,0 0-1,0 0 1,0 0 0,45-11 523,-38 8-472,20-2 238,42-2 0,-44 5-186,-1-1 0,34-7 0,-18-1-77,-1-1 1,-1-2 0,52-26 0,-41 13-24,-2-2-1,53-42 0,-33 16-31,123-92-48,-170 133 23,-8 6 1,0 0-1,-1-1 0,0-1 0,-1 0 0,20-21 1,110-159-123,-29 11 158,-104 165-1,66-107 281,-42 71-93,24-41 41,-54 86-207,1 1-1,-1-1 1,0 1-1,1-1 1,0 1-1,0 0 1,1 0-1,-1 0 1,1 1-1,-1-1 1,1 1-1,0 0 1,1 0-1,-1 0 1,0 1-1,1-1 1,0 1-1,-1 0 1,1 0-1,0 1 1,0-1-1,0 1 1,0 0-1,0 1 1,0-1-1,9 1 1,5 0 115,0 1 1,0 1-1,0 0 1,0 2 0,-1 0-1,19 6 1,-27-6-16,-1 0 1,0 0 0,0 1-1,0 0 1,0 1 0,-1 0-1,0 0 1,0 0-1,-1 1 1,0 1 0,0-1-1,11 16 1,-12-14-61,1 0 0,0-1 0,0 1 0,1-2 0,0 1 0,0-1 0,1 0 0,0-1 0,13 8 0,1 0 30,-1 1 0,38 36 1,-51-42-72,-1 1 0,-1 0 0,0 0 1,0 0-1,-1 1 0,5 13 0,-5-11 2,0-1 0,1-1 1,0 1-1,18 20 0,-16-23-2,1-1 1,0 0 0,1-1-1,11 7 1,27 19 247,-38-21-127,0 1 0,-1 0 0,0 0-1,-1 1 1,0 0 0,-1 0 0,7 20 0,17 28 44,-11-32-52,2 0 1,0-1 0,3-2 0,35 32 0,42 44 112,-86-82-217,0-2 0,2 0 0,1-1 0,0-1 0,32 21 0,-45-34-25,27 17 3,71 32 0,-6-16-10,92 41-27,-149-59 13,1-2 0,72 19 1,92 7 171,-171-37-923,60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15 100 4000,'-1'-2'69,"1"0"-52,-1 0 33,1 1 0,-1 0 1,1 0-1,-1 0 0,1-1 0,-1 1 1,0 0-1,1 0 0,-1 0 1,0 0-1,0 0 0,0 0 1,0 0-1,0 0 0,-1 0 1,1 0 173,14-5-59,128-6 0,122-14 278,34 9-1,-119 10-242,139-2 86,344 42 111,-255-7-160,476-16 492,-729-10-556,349-5 520,-66-4-280,166 2-79,-586 8-324,15 0 6,1-1 0,33-5 0,-52 2 86,-13 2-141,0 1 1,0 0 0,1 0-1,-1 0 1,0 0-1,0 0 1,0-1-1,0 1 1,1 0 0,-1 0-1,0 0 1,0-1-1,0 1 1,0 0-1,0 0 1,0 0-1,0-1 1,0 1 0,0 0-1,0 0 1,0-1-1,0 1 1,0 0-1,0 0 1,0 0 0,0-1-1,0 1 1,0 0-1,0 0 1,0-1-1,0 1 1,0 0 0,0-1-1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4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9 136 5280,'0'0'101,"18"-3"720,-12 6-664,1 0 0,-1 0 0,1 1 0,-1 0-1,0 0 1,-1 0 0,1 1 0,-1 0 0,8 9-1,-12-13-150,-1-1 0,0 1 0,0 0-1,1 0 1,-1-1 0,0 1-1,0 0 1,0-1 0,0 1-1,0 0 1,0 0 0,0-1-1,0 1 1,0 0 0,0 0-1,-1-1 1,1 1 0,0 0 0,0-1-1,-1 1 1,1 0 0,0-1-1,-1 1 1,1 0 0,-1-1-1,1 1 1,-1-1 0,1 1-1,-1-1 1,1 1 0,-1-1 0,0 1-1,1-1 1,-1 0 0,0 1-1,1-1 1,-1 0 0,0 0-1,1 1 1,-1-1 0,0 0-1,0 0 1,1 0 0,-1 0 0,0 0-1,0 0 1,-3 1 9,0 0 0,0-1 1,0 0-1,0 0 0,0 0 0,0 0 1,-6-1-1,8 0-9,-1 0 1,1 0-1,0 0 1,0-1-1,-1 1 1,1-1-1,0 1 1,0-1-1,0 0 1,1 1-1,-1-1 1,0 0-1,1 0 1,-1 0-1,1-1 1,0 1-1,-1 0 1,1 0-1,0-1 1,1 1-1,-1-1 1,0 1-1,1-1 1,-1 1-1,1-1 1,0 1-1,0-5 1,-1 4 7,1-1 0,1 0 0,-1 1 0,0-1 0,1 0 0,0 1 0,0-1 0,0 1 0,0-1 0,0 1 0,1-1 0,0 1 0,0 0 0,-1 0 0,2 0 0,-1 0 0,0 0 0,5-4 0,-2 4 12,0 0 0,1 1-1,-1 0 1,1-1 0,0 2 0,-1-1 0,1 1 0,0 0 0,0 0 0,0 0 0,0 1-1,0 0 1,0 0 0,0 1 0,0 0 0,0 0 0,7 2 0,-10-2-5,1 0 1,0 0-1,-1 1 0,1-1 1,-1 1-1,1 0 1,-1 0-1,0 0 0,0 1 1,0-1-1,0 1 1,3 3-1,-4-4-5,-1 0 0,0 0 0,1 1 0,-1-1 1,0 0-1,0 0 0,0 1 0,-1-1 0,1 1 0,-1-1 0,1 1 0,-1-1 0,0 1 1,0-1-1,0 1 0,0-1 0,0 1 0,-1-1 0,1 1 0,-1 2 0,-1-1 1,1-1-1,-1 1 1,0-1-1,0 1 1,0-1-1,0 0 1,-1 0-1,1 0 1,-1 0-1,0 0 1,0-1-1,0 1 1,0-1-1,0 0 0,0 0 1,-1 0-1,1 0 1,-1 0-1,1-1 1,-1 0-1,0 0 1,0 0-1,1 0 1,-8 1-1,8-2 8,0 1-1,0-1 1,0 0-1,0 0 0,0 0 1,-1 0-1,1-1 1,0 1-1,0-1 1,0 0-1,0 0 1,0 0-1,0 0 1,0 0-1,1-1 1,-1 1-1,0-1 1,1 0-1,-1 1 0,1-1 1,0 0-1,-1-1 1,1 1-1,0 0 1,0-1-1,0 1 1,1-1-1,-1 0 1,1 1-1,-1-1 1,0-4-1,0 1 34,1 0 0,0 1 0,1-1 0,-1 0 0,1 0-1,0 0 1,1 0 0,0 0 0,-1 1 0,2-1 0,-1 0 0,1 1 0,2-8 0,0 5-204,-1 0 0,1 1 0,1-1 0,-1 1 0,1 0 0,1 0 0,11-11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7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532 507 2304,'0'0'512,"-1"2"-389,-2 1-42,-1 0 0,1 0 1,0 0-1,-1-1 0,0 0 1,1 1-1,-8 2 0,3-1-8,1 0 0,0 0 0,0 1 1,0 0-1,1 1 0,0-1 0,0 1 0,-10 13 0,-2 6 125,-15 29 0,23-37-132,-4 8 75,-11 28-1,16-29-24,-2-1 0,-17 25 1,11-19-33,0 1 0,1 1 0,3 0 1,-17 51-1,23-62-55,-2 0 1,-19 34-1,17-37 13,2 1 0,0 0 0,-11 37 0,4 17 45,9-40-50,0 0 0,-16 38-1,17-53-16,1-1-1,0 1 0,2 1 1,-3 20-1,-1 72 50,5-54-22,-3 37 60,14-32-68,-1-9-14,-6-10 3,4 44 163,-5-82-180,0 0 0,1 1 1,-1-1-1,1 0 0,0 0 1,0-1-1,0 1 0,1 0 0,-1-1 1,1 1-1,0-1 0,0 0 1,4 3-1,7 7 23,28 17 0,-25-18-10,-3-1-23,-1 1 0,0 1 0,-1 0 0,0 1-1,-1 0 1,12 20 0,-12-18-1,-7-11 0,1 0 0,-1-1 0,1 1 0,0-1 0,0 0 0,0 0 0,1-1 0,-1 1 0,1-1 0,0 0 0,11 3 0,-1-1 0,0 0 0,0-1 0,24 2 0,78 3 18,57 7 22,-125-7-29,73 9 45,-107-17-50,1-1-1,-1-1 1,1 0 0,-1-1 0,27-7 0,164-54-6,-95 27 0,-85 25-3,-1-1 0,0-1 1,0-1-1,-2-1 0,33-26 1,18-11-9,-25 20-24,65-54 1,-97 68 34,33-41 0,-37 41 0,2 0 0,33-30 0,9 2 20,62-51 50,-106 82-49,0 0 0,15-21 0,-18 21 4,0 0 1,1 2 0,17-16 0,99-85 62,-109 95-74,-1-1 1,-1-1-1,-1-1 0,18-32 1,-8 12-15,31-41 0,14-20 0,-54 72-7,-3-1-1,0 0 1,12-47 0,-12 33 4,-1 14 3,-8 21 0,-1 0 0,0 0 0,3-16 0,1-20-20,-2 0 1,-1-67-1,-6 103 11,-1 0-1,1 0 0,-2 0 1,0 1-1,0-1 1,-8-18-1,-36-57-46,41 76 51,-18-25 6,-2 1 1,-1 0-1,-2 2 0,-41-36 1,0 0 50,55 55-37,0 0 0,-1 0 0,-1 2 1,0 0-1,-1 1 0,0 0 0,0 2 0,-1 0 0,0 1 1,0 1-1,-31-5 0,-16 0 11,0 3 1,-78 0-1,29 9-493,-133 17 1,233-17-4334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4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0 146 6432,'16'-3'405,"11"-2"795,-26 6-1175,-1-1-1,0 0 0,0 1 1,1-1-1,-1 1 1,0-1-1,0 1 1,0-1-1,0 0 1,0 1-1,0-1 1,0 1-1,0-1 1,0 1-1,0-1 1,0 1-1,0-1 1,0 0-1,0 1 0,0-1 1,-1 1-1,1-1 1,0 1-1,0-1 1,0 0-1,-1 1 1,1-1-1,0 0 1,0 1-1,-1-1 1,1 0-1,0 1 1,-1-1-1,0 1-14,1-1 0,-1 1 0,0-1-1,1 0 1,-1 1 0,0-1 0,1 0 0,-1 0-1,0 0 1,0 1 0,1-1 0,-1 0 0,0 0 0,0 0-1,1 0 1,-1 0 0,0 0 0,1 0 0,-1 0-1,0-1 1,0 1 0,1 0 0,-1 0 0,0-1-1,1 1 1,-1 0 0,0-1 0,0 0-4,1 0 0,-1 0-1,1 0 1,-1 0 0,1 0 0,0 0-1,-1 0 1,1 0 0,0 0 0,0 0 0,0 0-1,0 0 1,0 0 0,0 0 0,0 0 0,1-2-1,0-4 30,1-1 0,0 0-1,7-14 1,-7 17 1,0 1 0,1-1 1,-1 1-1,1-1 0,0 1 0,0 0 1,1 0-1,-1 1 0,1-1 0,0 0 0,4-2 1,-5 4 2,-1 1 1,1 0 0,0 0-1,0 0 1,-1 0-1,1 0 1,0 0 0,0 1-1,0 0 1,0-1 0,0 1-1,-1 0 1,1 0 0,0 1-1,0-1 1,0 1-1,0-1 1,0 1 0,-1 0-1,1 0 1,3 2 0,3 1 111,-1 0 0,1 1 0,-1 1 0,11 9 0,-15-13-82,0 2-1,-1-1 1,0 0-1,1 1 1,-2 0 0,1-1-1,0 1 1,-1 0-1,1 1 1,-1-1 0,2 6-1,-4-10-63,0 1 0,1 0-1,-1 0 1,0 0 0,0-1 0,0 1-1,0 0 1,0 0 0,0 0-1,0-1 1,0 1 0,0 0 0,0 0-1,0-1 1,0 1 0,-1 0-1,1 0 1,0 0 0,0-1 0,-1 1-1,1 0 1,-1-1 0,1 1-1,-1 0 1,1-1 0,-1 1-1,1-1 1,-1 1 0,0 0 0,-1 0 8,0 0 1,1-1 0,-1 1 0,0-1 0,0 1-1,0-1 1,0 1 0,0-1 0,0 0-1,1 0 1,-5-1 0,-4 0 35,-1 0-1,1-2 1,-16-4 0,14 2-30,0 1 0,1-2 0,-1 0 0,-16-11 1,24 14-11,-1-1 0,1 1 0,0-1 0,0 0 0,0 0 0,0 0 1,1 0-1,0-1 0,0 0 0,0 1 0,0-1 0,1 0 0,-2-6 1,3 11-5,1-1 1,0 0-1,-1 0 1,1 0-1,0 0 1,0 0-1,0 1 1,0-1-1,-1 0 1,1 0-1,1 0 1,-1 0-1,0 0 1,0 0-1,0 0 1,0 1-1,1-1 1,-1 0-1,0 0 1,1 0-1,-1 0 1,0 1-1,1-1 1,-1 0-1,1 1 1,-1-1-1,1 0 1,0 1-1,-1-1 1,1 0 0,0 1-1,-1-1 1,1 1-1,0-1 1,0 1-1,0 0 1,-1-1-1,1 1 1,0 0-1,0-1 1,0 1-1,0 0 1,0 0-1,0 0 1,-1 0-1,1 0 1,0 0-1,0 0 1,1 0-1,2 0 15,0 1-1,1-1 0,-1 1 1,0-1-1,0 2 0,0-1 1,0 0-1,0 1 1,5 2-1,-3 0-426,0 1 1,0-1-1,8 11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5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108 165 5792,'-4'0'131,"-1"0"1,1 0 0,-1-1-1,1 1 1,-1-1 0,1 0-1,-1 0 1,1-1-1,0 1 1,0-1 0,0 0-1,0 0 1,0 0-1,0-1 1,0 1 0,1-1-1,-1 0 1,1 0 0,0 0-1,-1-1 1,2 1-1,-1-1 1,0 0 0,1 1-1,0-1 1,-1 0-1,-1-7 1,3 9-129,1 0-1,-1 0 1,0 0-1,1 0 1,0 0 0,-1 0-1,1 0 1,0-1-1,0 1 1,0 0 0,1 0-1,-1 0 1,0 0 0,1 0-1,-1 0 1,1 0-1,0 0 1,0 0 0,0 0-1,0 0 1,1-2-1,0 3-1,-1 0 0,0 0 0,0 0 0,0 1 0,1-1 0,-1 1 0,0-1 0,1 1 0,-1-1 0,0 1 0,1 0 1,-1-1-1,1 1 0,-1 0 0,1 0 0,-1 0 0,0 0 0,1 1 0,-1-1 0,1 0 0,-1 0 0,0 1 0,1-1 0,-1 1 0,0-1 0,1 1 0,-1 0 0,0 0 0,0-1 0,0 1 0,0 0 0,2 2 0,4 2 28,-1 0 1,1 1-1,-2 0 1,1 1-1,6 7 1,-11-12-19,1 0 0,-1 0 0,1 0 0,-1 0 1,1 1-1,-1-1 0,0 0 0,0 1 0,0-1 0,-1 1 0,1-1 0,-1 1 0,1 0 1,-1-1-1,0 1 0,0-1 0,0 1 0,0 0 0,0-1 0,-1 4 0,1-6-2,-1 0 0,1 1 0,0-1 0,-1 0 0,1 1 0,-1-1 0,1 0 0,-1 0 0,1 0 0,-1 1 0,1-1 0,-1 0 0,1 0 0,-1 0 0,1 0 0,-1 0 0,1 0-1,-1 0 1,1 0 0,-1 0 0,1 0 0,-1 0 0,1 0 0,-1 0 0,1 0 0,-1-1 0,1 1 0,-1 0 0,0-1 0,-13-6 149,10 3-96,0-1 0,1 1 1,0-1-1,0 0 0,0 0 0,1 0 1,0 0-1,0 0 0,0-1 0,0 1 0,1-1 1,0 1-1,0-1 0,1 0 0,-1 1 1,1-1-1,0 0 0,1 1 0,0-1 0,-1 1 1,2-1-1,-1 0 0,3-5 0,3 2 281,-3 14 13,-1 18-20,-5-5-1824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6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0 132 5184,'37'-20'1381,"-2"-3"0,0 0 1,43-39-1,-78 61-1365,1 1 0,-1 0 1,1-1-1,-1 1 0,1 0 0,-1-1 1,1 1-1,0 0 0,-1 0 0,1 0 1,0 0-1,-1-1 0,1 1 0,-1 0 1,1 0-1,0 0 0,-1 0 0,1 0 1,0 1-1,-1-1 0,1 0 0,0 0 0,-1 0 1,1 0-1,-1 1 0,1-1 0,0 0 1,-1 1-1,1-1 0,-1 0 0,1 1 1,-1-1-1,1 1 0,-1-1 0,0 1 1,1-1-1,-1 1 0,1-1 0,-1 1 1,0-1-1,1 2 0,15 28 258,-13-23-201,64 139-1017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6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9664,'21'-23'648,"-17"19"-436,1 0 1,-1-1 0,-1 1 0,1-1 0,3-4 0,-7 8-199,0 1 1,0-1-1,1 1 0,-1-1 0,0 1 1,1 0-1,-1-1 0,0 1 1,1 0-1,-1-1 0,1 1 0,-1 0 1,1-1-1,-1 1 0,1 0 1,-1 0-1,0 0 0,1-1 1,-1 1-1,1 0 0,0 0 0,-1 0 1,1 0-1,-1 0 0,1 0 1,-1 0-1,1 0 0,-1 0 0,1 0 1,-1 0-1,1 0 0,-1 1 1,1-1-1,-1 0 0,1 0 1,-1 1-1,1-1 0,-1 0 0,0 0 1,1 1-1,-1-1 0,1 0 1,-1 1-1,0-1 0,1 1 0,-1-1 1,0 0-1,1 1 0,-1-1 1,0 2-1,21 28-14,-16-21 34,12 12-40,-12-14-20,0 0 0,0-1 0,0 2 1,-1-1-1,7 14 0,-10-18 12,-1 0-1,1 0 1,-1-1 0,1 1 0,-1 0-1,0 0 1,0 0 0,0 0 0,0-1-1,-1 1 1,1 0 0,-1 0-1,0-1 1,0 1 0,0 0 0,0-1-1,0 1 1,0 0 0,-1-1 0,1 0-1,-4 5 1,-3 3-19,-1-1 1,0 0-1,0 0 0,-1-1 1,0-1-1,0 1 0,-12 5 1,15-10 32,80-23 122,85 4 172,-44 6-1862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7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8480,'2'-1'55,"-1"-1"1,1 1-1,0-1 0,0 1 1,0 0-1,0 0 1,1 0-1,-1 0 0,0 0 1,0 0-1,1 1 1,-1-1-1,0 1 0,1-1 1,-1 1-1,0 0 1,1 0-1,-1 0 0,1 0 1,-1 1-1,0-1 1,1 0-1,2 2 0,0-1 0,0 1 0,1 0 0,-1 0-1,-1 0 1,1 1 0,0 0 0,0 0 0,-1 0-1,5 4 1,-5-4-37,-1 1-1,1 0 1,-1-1 0,0 1-1,0 0 1,0 1 0,3 7-1,-6-11-14,1 0-1,-1 0 1,1 0-1,-1 1 1,0-1-1,0 0 1,0 0 0,0 1-1,0-1 1,0 0-1,0 0 1,0 0-1,0 1 1,0-1-1,-1 0 1,1 0-1,0 0 1,-1 1-1,1-1 1,-1 0-1,1 0 1,-1 0-1,0 0 1,1 0-1,-1 0 1,0 0-1,0 0 1,0 0-1,0-1 1,0 1 0,0 0-1,0 0 1,0-1-1,0 1 1,0-1-1,-1 1 1,-15 7-23,0-2 1,-19 6 0,19-7 13,26-6 37,1-1 0,-1 1 0,0 0 0,0 1 1,18 1-1,59 10 277,-69-9-259,16 3 169,46 12 1,-70-15-181,0 1 1,0 1-1,0-1 1,0 1-1,-1 1 0,1 0 1,-1 0-1,-1 1 1,13 11-1,-18-16-34,0 1 1,0-1-1,-1 1 0,1 0 1,-1 0-1,0 0 0,1 0 1,-1 0-1,0 0 0,0 0 1,0 0-1,0 0 0,-1 0 0,1 1 1,-1-1-1,1 0 0,-1 0 1,0 1-1,0-1 0,0 0 1,0 1-1,0-1 0,0 0 1,-1 1-1,1-1 0,-1 0 1,0 0-1,0 3 0,-2-1 1,1-1 1,-1 0-1,1 1 0,-1-1 0,0 0 0,0 0 0,0-1 1,0 1-1,-1 0 0,1-1 0,-1 0 0,0 0 0,1 0 0,-9 2 1,-25 7 21,0-2 1,-1-1 0,-66 4 0,80-10-17,-27-2-1461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18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13 5440,'0'0'92,"-1"-1"1,1 1-1,-1 0 1,0-1-1,1 1 1,-1 0-1,1-1 1,0 1 0,-1-1-1,1 1 1,-1-1-1,1 1 1,0-1-1,-1 1 1,1-1-1,0 0 1,-1 1-1,1-1 1,0 1-1,0-1 1,0 0-1,0 0 1,0 2 12,1 0 1,0 0 0,0 0-1,-1 0 1,1 0-1,0 0 1,-1 0 0,1 0-1,-1 1 1,0-1-1,1 0 1,-1 0 0,0 1-1,0 2 1,4 30-106,-2 1 0,-1-1 0,-8 68 0,0-16 0,-4 385 126,5-148-34,3-230-69,-2 802 96,14-711-175,8-1 0,75 332 0,-72-447 24,-15-57 324,-5-11-319,0 0 0,0 0 0,1 0 0,-1 0 0,0 0-1,0 0 1,0 1 0,0-1 0,0 0 0,0 0 0,0 0 0,0 0 0,1 0 0,-1 0 0,0 0 0,0 0 0,0 0 0,0 0 0,0 0 0,0 0 0,1 0 0,-1 0 0,0 0 0,0 0 0,0 0 0,0 0 0,0 0 0,0 0 0,1 0 0,-1 0 0,0 0 0,0 0 0,0 0-1,0 0 1,0 0 0,0 0 0,0-1 0,1 1 0,-1 0 0,0 0 0,0 0 0,0 0 0,0 0 0,0 0 0,0 0 0,0 0 0,0-1 0,0 1 0,0 0 0,0 0 0,0 0 0,0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1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0 123 4992,'3'-2'69,"5"-4"91,1 1 0,-1 0 0,1 0 0,0 1-1,1 0 1,-1 1 0,1 0 0,-1 0 0,1 1 0,10-1-1,21-1 98,48 2 0,-38 1-198,487-12 278,250-10 3,444 10 22,-820 14-180,-36 6 200,140-2 196,332-32 403,-748 23-871,143 1 106,-175 9-1502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2.4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72 4832,'1'-1'58,"0"0"-1,-1 1 1,1-1 0,0 1 0,0 0 0,0-1-1,-1 1 1,1 0 0,0-1 0,0 1-1,0 0 1,0 0 0,0 0 0,-1 0-1,1 0 1,0 0 0,0 0 0,0 0 0,0 0-1,0 0 1,0 1 0,-1-1 0,2 0-1,1 1 18,-1 1 0,0-1 0,0 0-1,0 0 1,0 1 0,0 0-1,0-1 1,3 4 0,-3-3-46,0 0 1,0 1-1,-1-1 0,1 1 0,0-1 1,-1 1-1,0-1 0,1 1 1,-1 0-1,0 0 0,0-1 1,-1 1-1,1 0 0,-1 0 0,1 3 1,-3-6-23,1 0 0,-1-1 0,1 0 0,-1 1 0,1-1 0,-1 0 0,1 0 0,-1 0 0,1 0 0,0 0-1,0 0 1,-3-2 0,-5-7 6,1-1-1,-11-17 0,16 24-2,0-1-1,1 1 1,0-1 0,0 0-1,0 0 1,0 0 0,1 0-1,0 0 1,-1-9 0,2 13-8,0 1 0,0 0 0,0-1 0,0 1 0,0-1 0,0 1 0,0 0 0,0-1 0,0 1 0,0 0-1,0-1 1,0 1 0,0 0 0,0-1 0,0 1 0,1 0 0,-1-1 0,0 1 0,0 0 0,0-1 0,1 1 0,-1 0 0,0-1 0,0 1 0,1 0 0,-1 0 0,0-1 0,1 1 0,-1 0 0,0 0 0,1 0 0,-1 0 0,0-1 0,1 1 0,14 5 60,11 16 63,-18-12-68,-1 1-1,-1 0 1,0 1 0,0-1 0,-1 1-1,0 1 1,-1-1 0,-1 0 0,0 1-1,0 0 1,-1 0 0,0 0 0,-1 12-1,0-22-31,-1 0 0,-1 0-1,1 0 1,0 0-1,0 0 1,-1-1-1,1 1 1,-1 0-1,0 0 1,1-1 0,-1 1-1,0 0 1,0-1-1,0 1 1,0-1-1,0 1 1,-1-1 0,1 1-1,0-1 1,-1 0-1,1 0 1,0 0-1,-1 1 1,0-1-1,1-1 1,-1 1 0,0 0-1,1 0 1,-1-1-1,0 1 1,-3 0-1,0 0 20,-1-1-1,0 0 1,1 0 0,-1 0-1,0-1 1,1 0-1,-1 0 1,0 0-1,-6-3 1,8 2-26,-1 0-1,1 0 1,0 0 0,0-1 0,0 1 0,0-1 0,0 0-1,1-1 1,0 1 0,-1 0 0,1-1 0,0 0 0,1 0-1,-1 0 1,1 0 0,-1 0 0,1 0 0,1-1 0,-1 1-1,0-1 1,1 1 0,-1-6 0,1 5 5,0 0 1,1 0-1,-1-1 0,1 1 1,0 0-1,0 0 1,1 0-1,-1-1 0,1 1 1,1 0-1,-1 0 1,1 0-1,-1 0 0,1 1 1,1-1-1,-1 0 0,1 1 1,-1-1-1,1 1 1,5-5-1,-6 7-9,0 1-1,0-1 1,0 1-1,0-1 1,0 1-1,0 0 1,0 0-1,1 0 1,-1 0-1,0 0 1,1 1-1,-1-1 0,1 1 1,-1-1-1,1 1 1,-1 0-1,1 0 1,-1 0-1,1 0 1,-1 1-1,0-1 1,1 1-1,-1-1 1,1 1-1,-1 0 1,0 0-1,1 0 1,-1 0-1,0 0 1,0 1-1,0-1 1,3 4 0,2 0 10,0 1 1,0 0-1,-1 0 1,0 0-1,-1 1 1,1 0 0,-1 0-1,4 8 1,-5-7-172,0 0 0,-1 0 0,0 1 0,0-1 0,-1 1 0,0 0 0,-1 0 0,1 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3.1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66 103 5728,'1'-1'42,"1"0"-1,-1 0 1,1 0 0,0 0-1,-1 1 1,1-1 0,0 0 0,-1 1-1,1 0 1,0-1 0,-1 1 0,1 0-1,0 0 1,0 0 0,-1 0-1,1 0 1,0 0 0,0 1 0,-1-1-1,1 0 1,0 1 0,-1 0-1,1-1 1,0 1 0,-1 0 0,1 0-1,-1 0 1,1 0 0,-1 0 0,0 0-1,1 0 1,-1 0 0,0 1-1,0-1 1,0 0 0,0 1 0,0-1-1,1 2 1,-1-1-11,0 0-1,0 0 0,0-1 1,0 1-1,0 0 1,0 0-1,-1 0 1,1 0-1,-1 0 1,1 0-1,-1 0 1,0 0-1,0 0 0,0 0 1,0 0-1,0 0 1,0 0-1,-1 0 1,1 0-1,-1 0 1,1 0-1,-1 0 1,0 0-1,1-1 1,-1 1-1,0 0 0,0 0 1,-1-1-1,1 1 1,0-1-1,0 1 1,-1-1-1,1 1 1,-3 1-1,2-2-14,-1 1-1,1-1 1,-1 1 0,1-1 0,-1 0-1,1 0 1,-1 0 0,0 0-1,0 0 1,1-1 0,-1 0-1,0 1 1,0-1 0,0 0-1,0 0 1,1 0 0,-1-1 0,0 1-1,0-1 1,1 1 0,-1-1-1,0 0 1,1 0 0,-1 0-1,0-1 1,1 1 0,-1 0-1,1-1 1,-3-2 0,2 1-5,0 0 1,0 0 0,0 0-1,1 0 1,-1 0 0,1-1-1,0 1 1,0-1 0,0 1-1,0-1 1,1 0 0,0 0-1,-1 0 1,1 0 0,1 0-1,-1 0 1,1 0 0,-1 0-1,1-6 1,1 3 30,0 1 1,0 0-1,0-1 0,0 1 0,1 0 0,0 0 1,1 0-1,-1 0 0,1 1 0,4-8 1,-5 11-17,0-1 1,0 1-1,0 0 0,0 0 1,0 0-1,0 1 1,1-1-1,-1 0 1,1 1-1,-1 0 0,1-1 1,-1 1-1,1 0 1,0 0-1,0 1 1,-1-1-1,1 0 1,0 1-1,0 0 0,0-1 1,0 1-1,0 1 1,-1-1-1,1 0 1,3 1-1,3 2 29,0 0 1,-1 0-1,1 1 0,-1 0 0,0 0 1,0 1-1,0 0 0,-1 0 0,0 1 1,0 0-1,0 0 0,0 1 1,-1 0-1,0 0 0,-1 0 0,0 1 1,0 0-1,0 0 0,-1 0 0,-1 0 1,4 11-1,-6-18-50,-1 0 1,1 1-1,-1-1 0,0 1 1,0-1-1,0 1 1,1-1-1,-1 1 0,0-1 1,-1 1-1,1-1 0,0 1 1,0-1-1,-1 0 0,1 1 1,-1-1-1,1 1 1,-1-1-1,1 0 0,-1 1 1,0-1-1,0 0 0,0 0 1,0 0-1,0 0 1,0 1-1,0-1 0,0-1 1,0 1-1,0 0 0,-1 0 1,1 0-1,0-1 0,0 1 1,-1 0-1,1-1 1,-1 1-1,-1-1 0,-4 2 18,0-1 0,0 0 0,-1-1 0,1 0 0,-14-2 0,15 2-23,-5-1-1,-1 0 1,1-1 0,-1 0 0,-15-6-1,25 8 1,0-1 1,1 0-1,-1 1 0,0-1 0,1 0 0,-1 0 1,0 0-1,1 0 0,0 0 0,-1 0 0,1 0 0,-1 0 1,1 0-1,0-1 0,0 1 0,0-1 0,0 1 0,0-1 1,0 1-1,0-1 0,0 0 0,1 1 0,-1-1 1,1 0-1,-1 0 0,1 1 0,0-1 0,-1 0 0,1 0 1,0 0-1,0 1 0,0-1 0,1 0 0,-1 0 0,0 1 1,1-1-1,0-2 0,1-2-32,1 1 0,0 0 0,-1 0 1,2 0-1,-1 0 0,1 0 0,0 1 0,0 0 0,0-1 1,0 1-1,1 1 0,-1-1 0,1 1 0,0 0 0,0 0 0,0 0 1,1 1-1,-1-1 0,1 1 0,-1 1 0,1-1 0,0 1 1,0 0-1,0 0 0,-1 1 0,1 0 0,0 0 0,0 0 1,0 1-1,0-1 0,0 1 0,-1 1 0,10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3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3 5792,'-2'-1'71,"0"1"0,0 0 0,1-1 0,-1 1 0,0 0 0,0 0 0,0 0 0,0 0 0,1 0 0,-1 0 1,0 1-1,0-1 0,0 1 0,1-1 0,-1 1 0,0 0 0,1-1 0,-4 3 0,2-1 28,0 1 0,1-1 1,-1 1-1,0 0 0,1-1 0,0 1 0,0 0 1,0 1-1,-2 2 0,-1 6 95,0 0 0,0 0 0,2 1 0,-5 19 0,5-16-92,1-1 1,0 1 0,1-1 0,1 1-1,1 0 1,4 30 0,-4-39-80,1-1-1,0 0 1,0 1 0,0-1-1,1 0 1,0 0 0,0 0 0,1-1-1,-1 1 1,1-1 0,0 0-1,1 0 1,-1 0 0,1-1-1,0 1 1,0-1 0,1 0 0,-1 0-1,8 3 1,-4-4-13,-1 1 0,1-2 0,0 1 0,-1-1 0,1 0 0,0-1 0,0 0-1,0-1 1,0 0 0,1 0 0,-1-1 0,0 0 0,0 0 0,-1-1 0,1 0 0,0-1 0,0 0 0,-1-1 0,0 1 0,0-1 0,0-1-1,0 0 1,-1 0 0,1 0 0,-1-1 0,-1 0 0,1-1 0,7-9 0,-11 12-5,-1 1 0,0-1 0,0-1 0,0 1 0,-1 0 0,0 0-1,1 0 1,-1-1 0,-1 1 0,1-1 0,-1 1 0,1-1 0,-1 1 0,-1-1 0,1 1 0,0 0 0,-1-1 0,0 1 0,0-1-1,-1 1 1,1 0 0,-1 0 0,0 0 0,0 0 0,-4-6 0,6 9 0,-1 0 0,1 1 0,-1-1 0,1 0 0,-1 1 0,0-1 0,1 0-1,-1 1 1,0-1 0,1 1 0,-1-1 0,0 1 0,0-1 0,1 1 0,-1 0 0,0-1 0,0 1 0,0 0 0,0 0 0,0 0-1,1-1 1,-1 1 0,0 0 0,0 0 0,0 0 0,0 0 0,-1 1 0,-23 7 122,21-6-104,-3 1 41,0 1 1,0 0-1,0 1 1,1 0-1,-1 0 1,1 0-1,0 1 1,1-1-1,-7 10 1,3-4-317,1 1 0,1 1 0,-13 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09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796 485 1504,'-35'30'155,"0"-2"211,1 1 0,1 2-1,2 1 1,-29 39 0,30-29-165,0-2 65,1 1-1,3 1 1,-32 68 0,-176 378 742,217-453-922,1 0 0,2 0 1,2 2-1,-9 37 0,-7 23 32,13-39-56,2 2 0,-10 117 1,23-169-63,-1 4 6,0 0 1,2 0 0,-1 0-1,2 0 1,-1 0 0,2 0-1,0 0 1,0-1 0,1 1-1,0-1 1,1 0 0,0 0-1,1-1 1,0 1 0,1-1-1,9 11 1,-4-7 7,1 0 0,1-1-1,0-1 1,1 0 0,0-1 0,1-1-1,0 0 1,0-1 0,29 12-1,-1-6 57,2-1-1,-1-2 0,92 12 0,-55-17 20,116-4-1,-134-7-64,1-4 0,-1-1 0,74-23 1,181-70 6,-257 76-31,61-34 0,11-5 0,-28 21 0,64-28 0,-127 51 0,73-48 0,-37 15-19,77-56-19,-130 89 36,-1-2 0,-1 0 1,37-48-1,7-26-21,-5-3 0,-4-3 1,77-190-1,-97 208 18,-23 54 5,-2 0 0,-1-1 0,-2-1 0,-1 0 0,7-40 0,-14 47 4,-2-1 0,0 0-1,-2 0 1,-1 0 0,-1 0 0,-2 1 0,0-1 0,-2 1 0,-14-38-1,8 35 5,-1 0 0,-1 0 0,-1 1 0,-2 1 0,-1 1-1,0 1 1,-39-38 0,29 35 81,0 2 1,-62-41-1,72 55-27,0 1 1,0 2-1,-1 0 0,-1 1 1,1 0-1,-40-7 0,21 9 11,0 3 0,0 1 0,1 1 0,-1 3 0,0 1 0,0 1 0,1 3 0,-51 14 0,-6 10 5,1 4 0,-91 47 0,127-53-439,1 3 0,-96 69 0,140-91-5212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4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6 7872,'-9'-5'1860,"30"12"-1160,34-3-210,55-3 0,-61-1-233,-45-1-228,-1 1 0,1 1-1,0-1 1,0 0 0,0 1 0,0 0 0,-1 0-1,1 0 1,6 3 0,-8-3-13,-1 0 0,0 0 1,0 0-1,0 0 0,1 0 0,-1 1 0,0-1 1,-1 0-1,1 1 0,0-1 0,0 1 0,-1-1 1,1 1-1,0-1 0,-1 1 0,0-1 0,1 1 1,-1 0-1,0-1 0,0 1 0,0 0 0,0-1 1,0 1-1,0 0 0,-1 2 0,-7 45 291,-27 90 1,3-15 128,24-90-322,3-15-25,0 2 1,2-1-1,0 0 0,1 37 0,3-51-1801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4.7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8320,'0'0'0,"12"-3"160,7 3 0,13 3 160,7 0 32,5-1 256,3 0 32,2-2-128,1-3 32,1 0-224,-3-4 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8:45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85 3552,'2'-7'222,"0"0"0,0 0 0,1 0 0,0 1 0,0-1 0,7-9 0,-8 14-172,-1 0-1,1 0 1,-1 0-1,1 0 1,0 0-1,0 0 1,0 1-1,0-1 1,0 1-1,0 0 1,0-1-1,1 1 1,-1 0-1,0 0 1,1 0-1,-1 1 1,1-1 0,-1 0-1,1 1 1,-1 0-1,1 0 1,2 0-1,-3 0-39,-1 0 0,0 0-1,1 1 1,-1-1 0,1 1-1,-1 0 1,0-1 0,0 1-1,1 0 1,-1 0 0,0-1 0,0 1-1,0 0 1,0 0 0,0 0-1,0 1 1,0-1 0,0 0-1,-1 0 1,1 0 0,0 1 0,-1-1-1,1 0 1,0 1 0,-1-1-1,1 2 1,1 6-5,0-1-1,-1 1 1,1 10 0,-2-14 2,6 273 40,-6-148-35,35 1201 4,-16-723-6,1-229 38,-9-273 347,38 160 0,-42-236 127,23 56 0,-26-77-486,0-1-1,0 1 1,1-1-1,0 0 0,1 0 1,-1-1-1,2 0 1,-1 0-1,1 0 1,9 8-1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53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17 167 3552,'0'0'37,"1"-2"43,3-4 39,-1 1 1,-1-1-1,1 0 0,-1 1 0,0-1 0,0 0 0,0-1 1,-1 1-1,1-12 0,-2 14-89,0 0 1,-1 0 0,1 0-1,-1 1 1,0-1-1,0 0 1,0 0 0,-1 1-1,1-1 1,-1 0 0,0 1-1,0 0 1,0-1-1,0 1 1,-1 0 0,-5-6-1,7 8 9,-1-1-1,1 0 1,0 0-1,0 0 0,0 0 1,0-1-1,0 1 1,0 0-1,0-5 1,0 5 46,1 7-41,0 3-46,3 40 68,2 0 0,14 62 0,5 43 77,37 398 273,11-257-316,-22-109-98,-46-166-123,0 0 0,-1-1-1,-1 1 1,-1 1 0,0-1 0,-3 22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55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 5792,'0'0'69,"2"3"54,0 1-46,-1-1 0,1 1 1,-1-1-1,0 1 0,0 0 1,0-1-1,0 1 0,0 0 0,-1 0 1,0 7-1,-5 44 547,1-25-450,2-11-60,1-12-40,0 0 0,1 0 1,0 0-1,1 8 0,-1-15-70,0 0 0,1 0 0,-1 1 0,0-1 0,1 0 0,-1 0 0,1 0 0,-1 0 0,1 0 0,-1 0-1,0 0 1,1 0 0,-1 0 0,1 0 0,-1 0 0,0 0 0,1 0 0,-1-1 0,1 1 0,-1 0 0,0 0 0,1 0 0,-1 0 0,0-1 0,1 1 0,-1 0 0,0 0 0,1-1 0,12-7 14,-9 6-16,0-1 0,0 1 0,0-1-1,0 1 1,1 1 0,-1-1 0,1 0-1,-1 1 1,1 0 0,0 0 0,-1 1-1,6-1 1,-6 1-1,0 1 0,0 0 0,0-1 0,0 2 0,-1-1 0,1 0 0,0 1 0,-1-1 0,1 1 0,-1 0 0,1 1 0,-1-1 0,0 0 0,6 6 0,-5-4 13,0 0 1,-1 0-1,1 0 0,-1 1 1,0-1-1,0 1 1,0 0-1,-1 0 0,4 10 1,-6-13-11,1-1 0,-1 0 1,0 1-1,1-1 0,-1 1 1,0-1-1,0 1 0,0-1 0,0 1 1,-1-1-1,1 1 0,0-1 1,-1 1-1,1-1 0,0 1 0,-1-1 1,0 0-1,1 1 0,-1-1 1,0 0-1,0 1 0,0-1 0,0 0 1,0 0-1,0 0 0,0 0 1,0 0-1,0 0 0,0 0 1,-1 0-1,1-1 0,0 1 0,-1 0 1,1-1-1,0 1 0,-1-1 1,1 1-1,-1-1 0,1 0 0,-3 1 1,-14 1 172,0 0 1,0-2-1,0 0 1,0 0-1,0-2 1,0 0-1,-18-6 1,19 5 258,6 3-233,10 0-229,0 0 1,0 0-1,0 0 1,0 0 0,-1 1-1,1-1 1,0-1-1,0 1 1,0 0-1,0 0 1,0 0-1,0-1 1,0 1-1,0 0 1,0-1 0,0 1-1,0-1 1,0 1-1,0-1 1,0 0-1,0 1 1,0-1-1,0 0 1,1 0-1,-2-1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55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5440,'11'-1'448,"0"-1"1,0 0 0,0 0-1,19-8 1,10-2 220,-11 7 30,38-2 0,-40 6 364,47-11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15:19:36.01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0,'0'0,"0"0,-1 0,-1 0,1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37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4896,'10'-26'1717,"-9"26"-1689,0-1 1,-1 1-1,1-1 0,0 1 0,-1-1 1,1 1-1,0 0 0,0 0 0,-1-1 1,1 1-1,0 0 0,0 0 0,0 0 0,-1 0 1,1 0-1,0 0 0,0 0 0,0 0 1,-1 0-1,1 0 0,1 0 0,26 6 151,-9-2-110,95 5-19,158-9 0,-54-3-11,150-6 91,-101-1 49,-190 9-121,192 0 172,278-12 126,-33-1-162,-93 14 3,-142 2-15,-92-3-76,1257-13 1457,-1364 12-1436,202-12 380,-280 14-558,-1 0 6,0 0-1,0 0 1,0 0-1,1 0 0,-1 0 1,0 0-1,0 0 0,0 0 1,0-1-1,0 1 1,1 0-1,-1-1 0,0 1 1,0-1-1,0 1 1,0-1-1,0 1 0,0-1 1,0 0-1,-1 0 1,1 1-1,0-1 0,0 0 1,0 0-1,-1 0 1,1 0-1,0-1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39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28 3936,'3'-23'981,"-3"22"-961,-1 1 0,0-1 0,1 1 1,-1 0-1,1-1 0,-1 1 0,1 0 0,-1 0 0,0 0 0,1-1 0,-1 1 0,0 0 0,1 0 0,-1 0 0,0 0 0,1 0 1,-1 0-1,0 0 0,1 0 0,-1 0 0,0 0 0,1 1 0,-1-1 0,1 0 0,-1 0 0,0 1 0,1-1 0,-2 1 1,-14 5 111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0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4736,'0'0'32,"12"-20"629,-8 72 1979,-4-51-2064,-1-3-513,1 0 0,0 0 1,0-1-1,-1 1 0,1 0 0,1 0 0,-1-1 1,1-3-1,0-2 67,1-18 360,0 1 1,12-48 0,-14 72-460,1 1 0,-1-1-1,0 0 1,0 0 0,0 1 0,1-1 0,-1 0 0,0 0 0,1 1 0,-1-1 0,0 0 0,1 1 0,-1-1 0,1 1 0,-1-1-1,1 0 1,0 1 0,-1-1 0,1 1 0,0-1 0,0 0 0,0 1-7,0 1-1,-1-1 0,1 0 1,-1 0-1,1 0 1,-1 0-1,1 1 1,0-1-1,-1 0 1,1 0-1,-1 1 0,1-1 1,-1 0-1,0 1 1,1-1-1,-1 1 1,1-1-1,-1 1 1,0-1-1,1 0 0,0 2 1,16 33 490,-16-33-502,13 32 284,-7-20-126,-1 1 0,-1-1 0,0 1 1,4 18-1,-7-20-1578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1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2752,'0'0'0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0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5440,'15'9'1316,"-14"-9"-1231,0 0 0,0 1 0,0-1 0,0 1 0,-1-1 0,1 1 0,0-1 0,0 1 0,0 0 0,-1-1 0,1 1 0,0 0 0,-1 0 0,1-1 0,0 1 0,-1 0 0,1 0 0,-1 0 0,0 0 0,1 0 0,-1 0 0,0 0 0,1 0 0,-1 0 0,0 0 0,0 0 0,0 2 0,5 93 2704,-5-95-2722,0 1 0,0-1 0,0 1 0,1-1 1,-1 1-1,0-1 0,1 1 0,-1-1 0,1 1 0,0-1 0,-1 0 0,1 1 1,0-1-1,0 0 0,1 2 0,-2-3-107,1 0 0,-1 1 0,1-1-1,0 0 1,-1 0 0,1 0 0,0 1 0,0-1 0,-1 0-1,1 0 1,0 0 0,-1 0 0,1 0 0,0 0 0,-1 0-1,1 0 1,0 0 0,0-1 0,-1 1 0,1 0 0,0 0-1,-1-1 1,1 1 0,-1 0 0,1-1 0,0 1 0,-1 0-1,1-2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6976,'0'0'0,"8"4"576,-2-2 32,0 0 256,0 2 32,0 2-288,1 4 0,2 3-128,0 5 0,-5 4-96,-2 0 0,-1-1-96,0-3 32,-2-3-96,0-5 0,-1-4 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1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7584,'9'-11'894,"1"0"-1,12-21 1,2-2 750,-20 45-748,1 18-370,11 40 1,-12-58-441,0 1-1,1-1 1,0 0 0,0 0 0,1 0-1,9 11 1,-14-20-236,1 0 0,-1-1-1,1 1 1,0-1 0,0 1-1,-1-1 1,1 0 0,0 0 0,0 1-1,4 0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9216,'16'1'1477,"9"-12"0,-23 10-1423,0-1-1,0 1 1,0 0 0,0 0-1,0 0 1,1 0-1,-1 0 1,0 1 0,0-1-1,1 1 1,-1-1 0,0 1-1,1 0 1,-1 0-1,0 0 1,1 0 0,-1 0-1,3 1 1,-2 0-39,1 0 0,-1 0 0,0 0-1,0 0 1,0 0 0,1 1 0,-1-1 0,-1 1 0,1 0 0,0 0-1,0 0 1,-1 0 0,1 1 0,-1-1 0,0 1 0,1-1 0,-1 1 0,-1 0-1,1 0 1,0 0 0,-1 0 0,1 0 0,-1 0 0,0 0 0,0 1-1,0-1 1,0 0 0,-1 1 0,1-1 0,-1 0 0,0 1 0,0-1-1,0 1 1,-1-1 0,1 0 0,-1 1 0,0-1 0,0 0 0,0 1 0,0-1-1,0 0 1,-1 0 0,1 0 0,-1 0 0,0 0 0,-3 3 0,-1 1-15,1 0 0,-2 0 0,-11 9 0,12-10 0,0-1 0,0 1 0,0 0 0,-7 10 0,13-16 0,0 1 0,-1-1 0,1 0-1,0 1 1,0-1 0,-1 1 0,1-1 0,0 0 0,0 1 0,0-1 0,0 0 0,0 1 0,-1-1 0,1 1 0,0-1 0,0 1 0,0-1 0,0 0 0,0 1 0,0-1 0,0 1 0,0-1 0,1 1 0,-1-1 0,0 0 0,0 1 0,0-1 0,0 1 0,1-1 0,-1 0 0,0 1 0,0-1 0,0 0 0,1 1 0,-1-1 0,0 0 0,1 1 0,-1-1 0,0 0 0,1 0 0,-1 1 0,0-1 0,1 0 0,-1 0 0,1 0 0,-1 0 0,0 1-1,1-1 1,-1 0 0,1 0 0,-1 0 0,0 0 0,1 0 0,-1 0 0,1 0 0,-1 0 0,1 0 0,32-1 4,-27 0-1,189-20 440,-170 18-2145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2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8768,'22'-28'964,"7"-7"699,-27 33-1565,-1 0 0,1 0 0,0 0 0,0 1 0,1-1 0,-1 1 0,0 0 0,1 0 0,-1-1 1,0 1-1,1 1 0,-1-1 0,4 0 0,-5 1-85,-1 0 0,1 0 0,0 0 0,-1 0 0,1 0 1,0 0-1,-1 1 0,1-1 0,-1 0 0,1 0 0,-1 1 1,1-1-1,0 1 0,-1-1 0,1 0 0,-1 1 0,1-1 0,-1 1 1,0-1-1,1 1 0,-1-1 0,0 1 0,1 0 0,-1-1 1,0 1-1,1-1 0,-1 1 0,0 0 0,0-1 0,0 1 1,0-1-1,1 1 0,-1 0 0,0-1 0,0 1 0,0 0 0,-1-1 1,1 1-1,0 1 0,-3 28 191,1-23-169,0-1 0,-1 1 0,0 0 0,0 0 0,-1-1 0,1 0 0,-1 0 0,-8 9 0,0 2 40,11-16-75,1-1 1,-1 1 0,1-1-1,-1 1 1,1-1 0,0 1-1,-1 0 1,1-1 0,0 1-1,-1-1 1,1 1 0,0 0-1,0-1 1,0 1-1,0 0 1,-1-1 0,1 1-1,0 0 1,0-1 0,0 1-1,0 0 1,0-1 0,1 1-1,-1 0 1,0-1 0,0 1-1,0 0 1,1-1 0,-1 1-1,0 0 1,0-1 0,1 1-1,-1-1 1,1 1 0,-1-1-1,1 1 1,-1-1 0,1 1-1,-1-1 1,1 1 0,-1-1-1,1 0 1,-1 1 0,1-1-1,0 0 1,-1 1 0,1-1-1,0 0 1,6 2 5,-1 0-1,0-1 1,1 1-1,9-1 1,-1 1-2,2 1-4,0 1 0,1 0 0,-1 2 0,-1 0 0,1 1 0,-1 0 0,0 1 0,15 11 0,-30-18 0,0 0 0,0-1 0,0 1 1,0-1-1,-1 1 0,1 0 0,0 0 1,0-1-1,-1 1 0,1 0 1,-1 0-1,1 0 0,-1 0 0,1 0 1,-1 0-1,0-1 0,1 1 0,-1 0 1,0 0-1,0 0 0,1 2 1,-1-3-1,-1 1 1,1 0 0,0 0 0,-1 0 0,1 0-1,-1-1 1,1 1 0,-1 0 0,1 0 0,-1-1 0,1 1-1,-1 0 1,0-1 0,1 1 0,-1-1 0,0 1 0,1-1-1,-3 2 1,-4 1 8,0 0 0,0 0 0,0-1 0,-10 2 0,15-3-6,-28 4-261,-1-1 0,1-1 1,-1-2-1,0 0 0,-43-7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2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1 149 3296,'13'-48'26,"-8"32"161,-1 1-1,0-1 1,-1 0 0,1-20 0,-4 35 229,-2 17-283,0 0 1,1 1 0,0-1-1,4 28 1,-1-7-34,17 368 529,2 151-202,-23-309-316,1 221 20,29-1 48,-26-451-240,0 1-157,0-1 0,8 31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3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6240,'4'2'420,"0"1"0,-1 0 0,1 0 0,-1 0 0,1 0 0,-1 0 0,0 1 0,0 0 0,-1-1 0,1 1 0,-1 0 0,0 0 0,2 6 0,4 9-239,9 33 0,-11-29 414,-2-8-527,-3-12-130,-1 0 0,0-1 0,1 1 0,0 0-1,0 0 1,-1-1 0,2 1 0,-1-1 0,0 1 0,0-1 0,1 1 0,0-1 0,-1 0 0,1 1 0,0-1 0,3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5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5280,'0'0'666,"-9"3"-20,3 1-581,0 1 0,0-1 0,0 1 1,1 1-1,-1-1 0,1 1 0,-7 10 0,-27 47 318,37-61-354,1 0 1,-1 1-1,1-1 1,0 1-1,0 0 1,0 0-1,0-1 1,0 1-1,1 0 1,-1 0-1,1 0 1,-1 0 0,1-1-1,0 1 1,1 0-1,-1 0 1,0 0-1,2 4 1,-1-5-13,-1 0 1,1 0 0,1 0-1,-1 0 1,0-1 0,0 1-1,1 0 1,-1-1-1,1 1 1,-1 0 0,1-1-1,0 0 1,0 1 0,0-1-1,0 0 1,-1 0-1,1 0 1,1 0 0,-1-1-1,0 1 1,0 0-1,0-1 1,3 1 0,1 0 25,0 0 0,1-1-1,-1 1 1,0-1 0,0-1 0,1 1 0,-1-1 0,0 0 0,0 0 0,0-1 0,0 0 0,0 0 0,0 0 0,0-1 0,0 0-1,-1 0 1,0 0 0,1-1 0,-1 0 0,6-7 0,-10 11-28,-1 0-1,1 0 1,-1-1 0,1 1-1,-1-1 1,0 1 0,1 0 0,-1-1-1,0 1 1,1-1 0,-1 1-1,0-1 1,0 1 0,1-1-1,-1 1 1,0-1 0,0 1-1,0-1 1,0 1 0,0-1 0,0 1-1,0-1 1,0 1 0,0-1-1,0 0 1,0 1 0,0-1-1,0 1 1,0-1 0,0 1-1,0-1 1,-1 1 0,1-1 0,0 1-1,0-1 1,-1 1 0,1-1-1,0 1 1,-1 0 0,1-1-1,-1 1 1,1-1 0,0 1-1,-1 0 1,1-1 0,-1 1-1,1 0 1,-1 0 0,1-1 0,-1 1-1,1 0 1,-1 0 0,1 0-1,-1 0 1,1 0 0,-1-1-1,1 1 1,-1 0 0,1 0-1,-1 0 1,0 1 0,-5-2 84,1 1 0,0 0-1,0 0 1,0 0 0,-6 2 0,5-1-12,0 1-1,0 0 1,0 0-1,1 0 1,-7 4-1,10-5-152,0 0 1,1 0-1,-1 0 0,0 0 1,1 1-1,-1-1 0,1 0 1,0 0-1,0 1 0,-1-1 1,1 1-1,0 0 0,0-1 0,0 1 1,0 0-1,1-1 0,-1 1 1,0 0-1,0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7072,'16'6'1696,"-16"-3"-1664,0-2 21,-4-1-1227,-10 0 899,11 2 378,8 4 203,24-7 425,-21 2-603,11-1 311,0 2-1,-1 0 1,33 9-1,-51-11-416,1 1 0,-1-1 0,1 1 0,0-1 0,-1 1 0,1-1-1,-1 1 1,1-1 0,-1 1 0,1-1 0,-1 1 0,0 0 0,1-1-1,-1 1 1,0 0 0,1-1 0,-1 1 0,0 0 0,0-1 0,0 1 0,1 0-1,-1 0 1,0-1 0,0 1 0,0 0 0,0 0 0,0-1 0,-1 2-1,-4 25 242,3-19-189,-21 68 355,14-50-217,-9 41 0,17-25 146,0-42-369,1-1 1,-1 1-1,0 0 1,0 0-1,0 0 1,1-1-1,-1 1 1,0 0-1,1-1 1,-1 1-1,0-1 1,1 1-1,-1-1 0,0 1 1,1-1-1,-1 1 1,1-1-1,-1 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6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45 8320,'0'0'0,"-5"0"384,10 5-128,4-5 0,3 0 32,4 1-64,5 1 0,7-4 128,5-2 0,8 1 96,-2-2 0,-5-1-32,-8-3 0,-10-1-64,-8-3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12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802 541 2848,'-20'13'14,"-1"0"0,2 2 0,0 0-1,-27 28 1,21-15 16,0 0 0,-27 44 0,27-35 101,-34 37 0,32-46 52,1 2 0,2 1-1,-30 51 1,7 2 126,-85 160 470,97-174-581,7-17 35,2 2-1,-32 98 1,48-106-145,1 0 0,2 0 0,2 1 0,3-1 0,1 1 0,3 0 0,14 92 0,-11-112-54,1 0 1,12 34-1,-14-52-23,-1-1 0,2 0 0,-1 0 0,1 0 0,0-1 0,1 0 0,0 0 0,0 0 0,1-1 0,8 8 0,11 6 59,2-2 0,0 0 0,1-2 0,1-1 0,0-1 0,47 15 0,-49-21 24,-1-2 0,2-1 0,-1-1 0,0-1 0,1-2 0,0-1 0,55-5 0,35-15 109,-1-5 0,215-75-1,-294 84-158,-1-2 0,0-1-1,-1-2 1,-2-2-1,48-37 1,61-35 32,-25 17-30,-91 56-43,-2-2-1,35-38 0,-34 33-3,48-40 1,-66 61 0,20-14 0,-2-1 0,0-1 0,-1-1 0,30-39 0,-14 7 0,2 2 0,68-64 0,-86 91 0,-1-1 0,-1-2 0,31-50 0,-2 3 0,-30 41 0,-1 0 0,-2-2 0,20-51 0,8-17 0,-29 69 0,-2-2 0,23-77 0,-35 97 0,-1 0 0,-1 0 0,0-1 0,-2 1 0,0-1 0,-2 1 0,0-1 0,-6-30 0,3 31 0,-31-124 0,29 126 0,0 1 0,-1-1 0,-1 2 0,-1-1 0,0 1 0,-15-19 0,8 14 0,-15-18 0,-42-41 0,62 68 0,-1 1 0,-1 0 0,0 1 0,0 1 0,-1 0 0,1 0 0,-29-10 0,-2 4-13,0 2 1,-1 2-1,0 1 1,-62-2-1,73 10 3,0 1 0,1 2 0,-1 1 0,1 2 0,0 1-1,-54 18 1,48-9-3,1 1-1,-61 36 1,-66 56-39,86-54 22,9-3-581,-107 106 0,164-145-4887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6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6240,'3'2'97,"-1"-1"1,1 0-1,-1 1 1,1 0 0,-1 0-1,0 0 1,0 0-1,0 0 1,0 0-1,0 0 1,0 0-1,-1 1 1,1-1 0,-1 1-1,0-1 1,0 1-1,0 0 1,0-1-1,0 1 1,0 0-1,-1 0 1,1 0 0,-1 4-1,7 37 796,0 82 1,-7-125-542,-10-16 5,-50-101 144,41 78-1973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8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5344,'5'-1'32,"37"-5"542,1 3 0,71 2 0,-112 1-551,0 0 0,-1 1 0,1-1 0,-1 0 0,1 0 0,0 1 0,-1-1 0,1 1 0,-1-1 0,1 1 0,-1 0 0,1 0 0,-1 0-1,0 0 1,1 0 0,-1 0 0,0 0 0,0 0 0,0 0 0,1 0 0,-1 1 0,1 1 0,-1-1 9,0 1 1,-1-1-1,1 1 1,0-1-1,-1 1 1,1 0-1,-1-1 1,0 1-1,0 0 1,0-1-1,0 1 1,-1 4-1,-2 2 63,1 1-1,-1 0 0,0-1 1,-1 0-1,0 0 1,-8 13-1,-4 0 168,12-17-164,0 0 0,1 0 0,-1 0 1,1 1-1,1-1 0,-5 12 0,6-15-148,1-1 0,-1 1 0,0 0 0,1-1 0,-1 1 0,0-1 0,0 1 0,0-1 0,0 1 0,0-1 0,0 0 0,0 0 0,-1 0 0,1 1 0,-3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9:48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7424,'0'0'160,"9"5"32,4-5 96,4 0 32,5 0 160,4 0 32,8-2-96,5 2 0,5 0-192,0-2 32,-3-3-128,-8-1 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4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0 211 2496,'4'-77'1044,"-3"48"-641,5-38 1,-6 65-352,1-1 1,-1 1 0,1-1 0,-1 1 0,0-1 0,0 1 0,0-1 0,0 1 0,0-1 0,-1 1 0,1-1 0,-1 1 0,-1-4 0,-2 23 331,4 43 9,16 115 1,-3-48-125,10 394 471,-15-267-398,-5-131-177,9 137 215,-6-197-206,3-1 0,19 69 0,-19-100 45,-1 0-1,-1 0 1,-2 0 0,-1 1-1,-1 58 1,-3-88-172,-1 1 0,1-1-1,0 0 1,-1 0 0,0 0 0,1 0-1,-1 1 1,0-1 0,0 0 0,0 0-1,0-1 1,-1 1 0,1 0 0,-2 2-1,2-3-28,0-1 0,1 1 0,-1-1 0,0 1 0,0-1-1,0 0 1,0 1 0,1-1 0,-1 0 0,0 1 0,0-1 0,0 0-1,0 0 1,0 0 0,0 0 0,0 0 0,0 0 0,0 0 0,0 0-1,0 0 1,1 0 0,-1-1 0,0 1 0,0 0 0,0 0-1,0-1 1,0 1 0,1-1 0,-1 1 0,0-1 0,0 1 0,1-1-1,-1 0 1,0 1 0,-1-2 0,-9-13-1303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5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1 165 3104,'0'0'1541,"0"-16"-581,126 17 92,267-12 99,-353 4-927,-40 7-221,0 0 0,1 0 0,-1 0 1,0 0-1,0 0 0,0 0 0,0-1 0,0 1 1,0 0-1,0 0 0,0 0 0,0 0 0,0-1 1,0 1-1,0 0 0,0 0 0,0 0 0,0 0 1,0-1-1,0 1 0,0 0 0,0 0 1,0 0-1,0 0 0,0-1 0,0 1 0,0 0 1,0 0-1,0 0 0,0 0 0,0 0 0,-1-1 1,1 1-1,0 0 0,0 0 0,0 0 0,0 0 1,0 0-1,0 0 0,-1 0 0,1 0 0,0-1 1,0 1-1,0 0 0,0 0 0,0 0 1,-1 0-1,1 0 0,0 0 0,0 0 0,0 0 1,0 0-1,-1 0 0,1 0 0,0 0 0,-9-5 36,-16-2-9,9 3 17,1-1 1,-24-11-1,36 14-41,-1 0 0,1 0-1,-1 0 1,1 0-1,0-1 1,0 1-1,0-1 1,0 0 0,1 0-1,-1 0 1,1 0-1,-1 0 1,1-1 0,0 1-1,-2-7 1,4 9-8,-1 1 1,1-1-1,-1 0 1,1 0-1,-1-1 1,1 1-1,0 0 1,0 0-1,0 0 1,0 0-1,0 0 1,0 0-1,0 0 1,0 0-1,0 0 1,0 0-1,0 0 1,1 0-1,-1-1 1,0 1-1,1 0 1,-1 0 0,1 1-1,-1-1 1,1 0-1,-1 0 1,1 0-1,0 0 1,-1 0-1,1 0 1,0 1-1,0-1 1,0 0-1,0 1 1,0-1-1,-1 1 1,1-1-1,0 1 1,0-1-1,0 1 1,0 0-1,2-1 1,0 0-5,1 1 1,0-1 0,-1 1-1,1 0 1,-1 0 0,1 1-1,-1-1 1,1 1 0,-1-1-1,1 1 1,5 3 0,10 5 10,-1 2 0,0 0 1,0 1-1,-2 1 0,18 16 1,-33-28 1,1 1 0,0-1 0,-1 1 0,1 0 0,-1-1 0,0 1 0,1 0 0,-1 0 0,0 0 0,0 0 0,0 0 0,0 0 0,-1 0 0,1 0 0,-1 1 0,1-1 0,0 3 0,-2-3 6,1 0 0,-1 0 0,1 0 0,-1 0 0,0-1 0,1 1 0,-1 0 0,0 0 0,0-1 0,0 1 0,0-1 0,-1 1 0,1-1 0,0 1 0,-1-1 0,1 0 1,-1 1-1,1-1 0,-1 0 0,-2 1 0,-36 22 364,-26 18 392,59-37-617,0 0 0,0 1-1,1 0 1,0 0-1,1 1 1,-10 12 0,15-19-182,0 0 0,-1 1 0,1-1 0,0 0 1,-1 1-1,1-1 0,0 1 0,0-1 0,-1 0 1,1 1-1,0-1 0,0 1 0,0-1 0,0 1 1,-1-1-1,1 0 0,0 1 0,0-1 0,0 1 1,0-1-1,0 1 0,0-1 0,0 1 0,0-1 1,0 1-1,1-1 0,-1 0 0,0 1 0,0-1 1,0 1-1,0-1 0,1 0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7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3040,'22'-6'1733,"32"-1"-1268,0 2 1,76 2-1,-68 2-144,296 9 964,-260-5-938,-52-1-205,21 1 542,110-9 0,-163 4-535,-8 1 12,0 0 0,-1 0 0,1 1 1,0 0-1,-1 0 0,1 0 0,0 1 0,8 2 1,27 1 299,-25-3-560,-21-2-1197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0:27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70 4000,'7'-4'48,"-1"0"0,1-1 1,-1 1-1,0-1 0,-1 0 1,1-1-1,-1 1 0,8-12 0,-2 3 195,-10 13 104,-4 2-287,1 1 0,0-1 0,0 0 0,0 1 0,0-1 1,0 1-1,0 0 0,0-1 0,0 1 0,0 0 0,1 0 0,-1 0 0,1 1 1,-2 1-1,-1 2 62,-8 10 68,6-7-26,0 0 0,-1 0 1,-1-1-1,1 0 0,-1 0 0,-1-1 1,-9 6-1,8-6 204,-1-1 0,-1-1 0,-22 8 0,34-13-346,-1 0 0,1 0 1,-1 0-1,0 0 0,1 1 0,-1-1 1,1 0-1,-1 0 0,0 1 1,1-1-1,-1 0 0,1 1 0,-1-1 1,1 0-1,-1 1 0,1-1 1,-1 1-1,1-1 0,0 1 1,-1-1-1,1 1 0,0-1 0,-1 1 1,1-1-1,0 1 0,-1 0 1,1 0-1,0 0-2,1 0 1,-1-1 0,0 1-1,1 0 1,-1 0 0,1-1-1,-1 1 1,1 0-1,-1-1 1,1 1 0,0 0-1,-1-1 1,1 1 0,0-1-1,0 1 1,-1-1-1,2 1 1,44 19 446,-38-18-303,9 5 178,1-1 1,0 0-1,1-1 0,0-2 0,-1 0 0,28 1 0,-40-6-1691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50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51 4192,'0'-2'69,"1"0"-9,-1 0 0,0 0 0,0 0 0,0 0 1,0 0-1,0 0 0,0 0 0,-1 0 0,1 1 0,-1-1 0,1 0 0,-1 0 0,0 0 0,1 1 0,-1-1 0,0 0 0,0 1 0,-3-4 1,3 5-50,0 0 0,0 0 1,0 0-1,-1 0 0,1 0 1,0 0-1,0 1 1,0-1-1,0 0 0,-1 1 1,1-1-1,0 1 0,0-1 1,-2 2-1,-4 3 5,-1 0 0,1 0 0,1 1-1,-1 0 1,1 0 0,0 0 0,0 1 0,1 0-1,-9 13 1,-2 10 26,-16 37-1,16-31 6,-10 18 117,3 1-1,-16 60 1,32-90-103,2 0 1,1 0-1,0 0 0,2 1 1,1-1-1,1 0 0,5 40 0,-2-49-43,1 1-1,0-1 0,1 0 1,1 0-1,0-1 0,1 0 0,0 0 1,2 0-1,-1-1 0,2-1 1,0 1-1,12 12 0,-13-18-11,0 1 0,0-2 0,0 1 0,1-1 0,0 0-1,0-1 1,1 0 0,0-1 0,0 0 0,0-1 0,1 0 0,-1-1 0,1 0 0,0-1-1,0 0 1,0-1 0,20 0 0,-12-3-4,0-1-1,-1 0 1,1-1-1,-1-2 1,0 0 0,0-1-1,0 0 1,-1-2-1,0 0 1,30-21-1,-17 6 1,0 0 0,-2-2 0,0-2 0,37-46 0,-55 60-1,0-1 0,-1 0-1,0 0 1,-2-1 0,0-1 0,0 1 0,-1-1 0,7-33 0,-11 37 1,-1 0-1,-1-1 1,0 1 0,-1-1 0,0 1 0,-1-1 0,0 1 0,-1-1-1,-1 1 1,0 0 0,-1 0 0,-8-19 0,-4 2 54,0 1 0,-2 1 0,-1 1 0,-1 1 0,-47-47 0,52 58 54,-1 0 0,-1 2 0,0 0 0,0 1 1,-1 0-1,-1 2 0,0 0 0,0 1 0,-26-8 1,34 14-51,0 0 1,0 0 0,-1 1 0,1 0-1,-1 1 1,1 1 0,-1-1-1,0 2 1,1 0 0,-1 0 0,1 1-1,0 1 1,-1 0 0,1 0 0,0 1-1,1 0 1,-1 1 0,-15 9 0,-11 14-1203,30-22-5076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40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1 167 5184,'50'-7'798,"0"2"0,96 2 0,-108 2-619,38-5 1,-38 2-82,42 0 0,185 0 431,-140 0-162,398 17 1004,-426-9-1154,111-9 0,-60 0-107,302-4 93,232-3 10,-354 4-213,-69 1 0,1101-66 42,-1316 69-104,125-19-990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41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51 3936,'0'0'288,"2"-1"5,14-6 626,-15 7-885,-1 0 0,1 0 1,-1 0-1,1 0 0,-1 0 0,0 0 1,1 0-1,-1 0 0,1 0 0,-1 0 1,1 0-1,-1 1 0,0-1 1,1 0-1,-1 0 0,0 1 0,1-1 1,-1 0-1,0 0 0,1 1 0,-1-1 1,0 0-1,1 1 0,0 2 13,-1-1 0,1 0-1,0 0 1,-1 1 0,0-1-1,1 0 1,-1 0 0,0 1-1,0-1 1,-1 0 0,1 1-1,0-1 1,-1 3 0,0-4-22,1 0 0,0 1 0,0-1 1,-1 0-1,1 0 0,0 0 0,-1 1 0,0-1 0,1 0 1,-1 0-1,1 0 0,-1 0 0,0 0 0,0 0 1,0 0-1,0 0 0,-1 0 0,2 0 103,-2-3 32,-2-1-39,0 0 0,1-1-1,-1 0 1,1 0 0,0 0 0,-4-7 0,6 10-79,0-1 0,0 1 0,1-1 0,-1 0 0,1 1 0,-1-1 0,1 0 0,-1 1 0,1-1 1,0 0-1,0 0 0,0 1 0,0-1 0,0 0 0,0 0 0,1 1 0,-1-1 0,1 0 1,-1 1-1,1-1 0,-1 0 0,1 1 0,2-4 0,-3 4-16,1 1 1,0-1-1,0 0 1,0 0-1,0 1 0,0-1 1,0 1-1,0-1 0,0 1 1,0-1-1,1 1 0,-1-1 1,0 1-1,0 0 1,0 0-1,0 0 0,1 0 1,-1 0-1,0 0 0,0 0 1,0 0-1,0 0 0,1 0 1,-1 1-1,0-1 1,0 0-1,0 1 0,0-1 1,0 1-1,0-1 0,1 2 1,33 19 430,3 14-14,-35-33-415,-1 0 0,0 0 0,0 1-1,0-1 1,0 1 0,0 0 0,0 0 0,-1 0-1,1 0 1,-1 0 0,0 0 0,0 0 0,1 4-1,-2-7-22,-1 1 0,1-1 0,-1 0 0,1 0 0,-1 0 0,1 1 0,-1-1 0,1 0 0,0 0 0,-1 0-1,1 0 1,-1 0 0,1 0 0,-1 0 0,1 0 0,-1 0 0,1 0 0,-1-1 0,1 1 0,-1 0 0,1 0 0,-1 0-1,1 0 1,0-1 0,-1 1 0,-14-6 33,8 4-20,1-1 0,0-1 0,-1 1 1,1-1-1,1 0 0,-8-7 0,11 9 1,0 0 1,0 0-1,0 0 0,1 0 0,-1-1 1,1 1-1,-1 0 0,1-1 0,0 1 0,0-1 1,0 0-1,0 1 0,1-1 0,-1 0 1,1 0-1,-1 1 0,1-1 0,0 0 0,0-4 1,1 6-1,-1-1 1,0 1-1,0 0 1,0 0-1,0 0 1,1-1-1,-1 1 1,1 0-1,-1 0 1,1 0-1,-1 0 1,1 0-1,0 0 1,-1 0-1,1 0 1,0 0-1,0 0 0,0 0 1,-1 0-1,1 1 1,0-1-1,0 0 1,0 1-1,2-2 1,-1 2 12,0-1 0,0 1 0,0-1 0,1 1 0,-1 0 0,0 0 0,0 0 0,0 0 1,1 0-1,-1 1 0,0-1 0,3 1 0,2 2 57,0-1-1,0 1 1,0 0 0,0 1-1,-1-1 1,11 9 0,-14-10-60,-1-1 1,0 1-1,0 0 1,0 0-1,-1 0 1,1 1-1,0-1 1,-1 0-1,1 1 1,-1-1-1,0 0 1,0 1-1,1 4 0,-2-6-19,0 0-1,0 0 0,0 0 0,0 0 0,0 1 0,0-1 0,-1 0 1,1 0-1,0 0 0,-1 0 0,1 0 0,-1 0 0,1 0 0,-1 0 0,0 0 1,1 0-1,-1 0 0,0-1 0,0 1 0,0 0 0,1 0 0,-1-1 1,0 1-1,0 0 0,0-1 0,0 1 0,0-1 0,0 1 0,0-1 0,0 0 1,-1 1-1,1-1 0,0 0 0,0 0 0,-1 0 0,-3 1 20,1 0-1,-1 0 1,1 0-1,-1-1 1,1 0-1,-1 0 1,-4-1-1,8 1-132,-1 0-1,0-1 0,0 1 0,1-1 0,-1 1 0,0-1 0,1 0 0,-1 0 0,0 1 0,1-1 0,-1 0 0,1 0 0,0 0 1,-1-1-1,1 1 0,0 0 0,0-1 0,-2-1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8:46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 3936,'0'0'37,"2"0"59,3-1 74,0 0-1,0 1 1,-1-1 0,1 1-1,0 1 1,0-1-1,0 0 1,0 1 0,4 2-1,-6-2-132,1-1-8,10 0 124,-14 0-149,0 0 0,0 0 1,0 0-1,0 0 0,-1 0 1,1 0-1,0 1 0,0-1 1,0 0-1,0 0 0,0 0 1,0 0-1,0 0 0,0 0 0,0 0 1,0 0-1,-1 0 0,1 0 1,0 1-1,0-1 0,0 0 1,0 0-1,0 0 0,0 0 1,0 0-1,0 0 0,0 0 0,0 1 1,0-1-1,0 0 0,0 0 1,0 0-1,0 0 0,0 0 1,0 0-1,0 1 0,0-1 1,0 0-1,0 0 0,0 0 0,0 0 1,0 0-1,0 0 0,1 0 1,-1 0-1,0 1 0,0-1 1,0 0-1,0 0 0,0 0 1,0 0-1,0 0 0,0 0 0,0 0 1,1 0-1,-1 0 0,0 0 1,0 0-1,0 0 0,0 0 1,0 0-1,0 0 0,0 0 1,1 0-1,-1 0 0,-9 6 224,9-5-206,0-1 0,0 0 0,-1 0 0,1 1 1,-1-1-1,1 0 0,0 0 0,-1 0 0,1 1 0,-1-1 0,1 0 1,0 0-1,-1 0 0,1 0 0,-1 0 0,1 0 0,0 0 0,-1 0 1,1 0-1,-1 0 0,1 0 0,-1 0 0,1 0 0,0-1 0,-1 1 1,1 0-1,-1 0 0,1 0 0,0-1 0,-1 1 0,1 0 0,0 0 1,-1-1-1,1 1 0,0 0 0,0 0 0,-1-1 0,1 1 0,0 0 1,0-1-1,-1 1 0,1-1 0,0 1 0,0 0 0,-1-2 0,2 2-15,-1 0 0,0 0 0,0-1 0,0 1 0,0 0 0,0 0-1,0 0 1,0-1 0,1 1 0,-1 0 0,0 0 0,0 0 0,0-1 0,1 1-1,-1 0 1,0 0 0,0 0 0,0 0 0,1 0 0,-1-1 0,0 1-1,0 0 1,1 0 0,-1 0 0,0 0 0,0 0 0,1 0 0,-1 0 0,0 0-1,0 0 1,1 0 0,-1 0 0,0 0 0,0 0 0,1 0 0,-1 0-1,0 0 1,0 0 0,0 1 0,1-1 0,-1 0 0,0 0 0,0 0 0,1 0-1,-1 0 1,0 0 0,0 1 0,0-1 0,1 0 0,-1 1 0,12 6 133,-11-5-123,0 1 0,0-1 0,0 1 0,0-1-1,0 1 1,0-1 0,0 1 0,-1-1 0,1 1 0,-1-1 0,0 1-1,0 0 1,0-1 0,0 1 0,0 0 0,-1-1 0,1 1 0,-1-1-1,0 1 1,1-1 0,-1 1 0,-2 3 0,2-5-2,0 1 0,1 0 1,-1-1-1,0 1 0,0-1 0,-1 1 0,1-1 1,0 0-1,0 1 0,-1-1 0,1 0 1,-1 0-1,1 0 0,-1 0 0,1 0 1,-1 0-1,0 0 0,1 0 0,-1-1 1,0 1-1,0-1 0,0 1 0,1-1 1,-1 0-1,0 0 0,0 0 0,0 0 1,0 0-1,1 0 0,-1 0 0,0-1 0,-3 0 1,3 0-1,1 0 1,0 0-1,-1 0 1,1-1-1,0 1 1,0 0 0,0-1-1,0 1 1,0 0-1,0-1 1,0 1-1,1-1 1,-1 0-1,0 1 1,1-1-1,0 0 1,-1 1 0,1-1-1,0 0 1,0 1-1,0-1 1,0 0-1,0 0 1,0 1-1,0-1 1,0 0-1,2-2 1,-2 1-6,0 1 0,0 0 0,1 0 0,-1-1 0,1 1 0,-1 0 0,1 0 0,0 0 0,0-1 0,0 1 0,0 0 0,1 0 0,-1 1 0,0-1 0,1 0 0,-1 0 0,1 1 0,0-1 0,-1 1 0,4-2 0,-4 4-6,1 0 0,-1 0 0,1 0-1,-1 1 1,0-1 0,1 0 0,-1 1 0,0-1-1,0 1 1,0 0 0,0-1 0,0 1 0,0 0 0,-1 0-1,2 2 1,-2-2-1,1-1 3,13 34 57,-14-34-57,0 0 0,1 1 0,-1-1 0,0 0 0,0 1 0,0-1 0,0 0 0,0 1 0,0-1 0,0 1 0,0-1 0,-1 0 0,1 0 0,0 1 0,-1-1 0,1 0 0,-1 1 0,0-1 0,1 0 0,-1 0 0,0 0 0,0 0 0,1 0 0,-3 1 0,2-1-4,0-1 0,0 1 0,0-1 0,0 0 0,0 1 1,0-1-1,0 0 0,0 0 0,-1 0 0,1 0 0,0 0 0,0 0 0,0 0 1,0 0-1,-1 0 0,1-1 0,0 1 0,0 0 0,0-1 0,0 1 1,0-1-1,0 1 0,0-1 0,0 0 0,0 1 0,0-1 0,0 0 0,1 0 1,-1 0-1,-1-1 0,-24-27-10,7-4-37,18 32 39,1 1 1,-1-1 0,1 0 0,-1 0 0,1 1 0,-1-1 0,1 0 0,0 0-1,0 0 1,-1 1 0,1-1 0,0 0 0,0 0 0,0 0 0,0 0 0,0 0 0,0 0-1,0 1 1,0-1 0,0 0 0,0 0 0,1 0 0,-1 0 0,0 1 0,1-1-1,-1 0 1,0 0 0,1 0 0,-1 1 0,1-1 0,-1 0 0,1 1 0,0-1-1,-1 0 1,1 1 0,0-1 0,-1 1 0,1-1 0,1 0 0,-1 1 1,0 0 0,0 0 0,1 1 0,-1-1 0,0 0 0,1 0 0,-1 1 0,0-1 0,0 0 0,0 1 0,1-1 0,-1 1 0,0 0 0,0-1 0,0 1 0,0 0 0,1 1 0,20 17-50,-19-16 52,5 4 9,-1 0 1,-1 0-1,1 0 1,6 11-1,-12-17 20,-10-15 5,5 10-32,-1-1 0,1 1 0,-1 0 0,1 0 0,-11-5 0,-19-15 0,38 31 13,7 5 38,28 3 225,-30-12-480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42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7680,'27'5'1701,"-27"-4"-1669,1-1 0,-1 1 0,0-1 0,0 1 0,0-1 0,0 1 0,0-1 0,0 1 0,0-1 0,1 1 0,-1-1 0,-1 1 0,1-1 0,0 1 0,0-1 0,0 1 0,0-1 0,0 1 0,0-1 0,-1 1 0,1-1 0,0 1 0,0-1 0,-1 1 0,1-1 0,0 0 0,-1 1 0,1-1 0,0 1 0,-1-1 0,1 0 0,-1 1 0,1-1 0,0 0 0,-1 0 0,1 1 0,-1-1 0,1 0 0,-1 0 0,1 0 0,-1 0 0,1 1 0,-1-1 0,1 0 0,-1 0 0,1 0 0,-1 0 0,0 0 0,0 0 80,1 0-106,0 0 1,0 0-1,-1 0 0,1 0 1,0 0-1,0 0 0,0 0 0,-1 0 1,1 0-1,0 0 0,0 0 1,0 0-1,-1 0 0,1 0 1,0 0-1,0-1 0,0 1 0,0 0 1,-1 0-1,1 0 0,0 0 1,0 0-1,0 0 0,0-1 1,0 1-1,-1 0 0,1 0 0,0 0 1,0 0-1,0-1 0,0 1 1,0 0-1,0-2 18,1 0 1,-1 0-1,1 0 0,0 1 1,-1-1-1,1 0 0,0 1 1,0-1-1,1 0 0,-1 1 0,0-1 1,0 1-1,1 0 0,-1-1 1,1 1-1,-1 0 0,1 0 1,-1 0-1,1 0 0,0 0 1,-1 0-1,1 0 0,0 1 1,0-1-1,0 1 0,0-1 1,2 1-1,-2-1 14,0 1 1,-1-1-1,1 1 0,0 0 1,0 0-1,0 0 1,0 0-1,0 0 0,0 0 1,0 0-1,0 1 0,0-1 1,0 1-1,0-1 1,0 1-1,0 0 0,-1 0 1,1 0-1,0 0 1,0 0-1,-1 0 0,1 0 1,-1 0-1,1 1 0,-1-1 1,2 2-1,-2-1-10,-1-1 0,1 1-1,0-1 1,-1 1 0,1-1-1,-1 1 1,1-1 0,-1 1-1,0-1 1,0 1 0,0-1 0,0 1-1,0 0 1,0-1 0,0 1-1,0-1 1,0 1 0,-1 0-1,1-1 1,-1 1 0,1-1-1,-1 1 1,0-1 0,1 0 0,-1 1-1,0-1 1,0 0 0,0 1-1,0-1 1,0 0 0,0 0-1,-1 0 1,1 0 0,0 0-1,-1 0 1,1 0 0,0 0 0,-1-1-1,1 1 1,-1-1 0,1 1-1,-1-1 1,1 1 0,-1-1-1,1 0 1,-1 0 0,0 1-1,1-1 1,-1 0 0,1-1 0,-4 1-1,3-1-5,1 0 0,-1-1 0,0 1 0,1 0 0,-1-1 0,0 1 0,1-1 0,0 1 0,-1-1 0,1 0 0,0 0 0,0 0 0,0 1 0,0-1 0,0 0 0,0 0 0,1 0 0,-1 0 0,1-1 0,-1 1 0,1 0 0,0 0 0,0 0 0,0-4 0,0 6 106,-2 14 37,-15 11-1973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43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4832,'0'0'42,"0"0"-1,-1 0 1,1-1 0,-1 1 0,1 0-1,0 0 1,-1 0 0,1 0 0,-1 0 0,1 0-1,0 0 1,-1 1 0,1-1 0,-1 0-1,1 0 1,0 0 0,-1 0 0,1 0 0,0 1-1,-1-1 1,1 0 0,0 0 0,-1 0-1,1 1 1,0-1 0,0 0 0,-1 1 0,1-1-1,0 0 1,0 0 0,-1 1 0,1-1-1,0 0 1,0 1 0,0-1 0,0 1-1,-1-1 1,1 0 0,0 1 0,0-1 0,0 0-1,0 1 1,0-1 0,0 1 0,0-1-1,0 0 1,0 1 0,0-1 0,0 1 0,1-1-1,-1 0 1,0 1 0,0-1 0,0 0-1,0 1 1,1-1 0,-1 0 0,0 1 0,0-1-1,1 1 1,15 30 27,-9-20 220,-7-10-284,0-1-1,0 0 1,0 1-1,0-1 0,0 0 1,0 1-1,1-1 1,-1 0-1,0 1 0,0-1 1,0 0-1,0 1 1,0-1-1,0 0 0,0 1 1,-1-1-1,1 0 1,0 1-1,0-1 1,0 0-1,0 1 0,0-1 1,0 0-1,-1 1 1,1-1-1,0 0 0,0 1 1,0-1-1,-1 0 1,1 0-1,0 1 0,-1-1 1,1 0-1,0 0 1,0 0-1,-1 0 0,1 1 1,0-1-1,-1 0 1,1 0-1,0 0 0,-1 0 1,-1 1 20,1-1 1,-1 0-1,1 0 1,-1 0-1,1 0 0,-1 0 1,1 0-1,-1 0 1,1-1-1,-1 1 1,-1-1-1,2 1 2,0-1-1,1 1 1,-1 0 0,0-1-1,0 1 1,0-1-1,1 1 1,-1-1 0,0 1-1,1-1 1,-1 1 0,0-1-1,1 0 1,-1 1-1,1-1 1,-1 0 0,1 1-1,-1-1 1,0-1 0,1 1 5,0 0 0,0 1 0,0-1 1,1 0-1,-1 0 0,0 0 1,0 1-1,0-1 0,1 0 0,-1 0 1,0 1-1,1-1 0,-1 0 0,1 0 1,-1 1-1,1-1 0,-1 1 1,1-1-1,-1 0 0,1 1 0,-1-1 1,1 1-1,0-1 0,-1 1 0,1-1 1,1 0-1,2-1 68,0 1 0,0-1 1,0 0-1,0 1 0,0 0 0,0 0 0,0 0 1,0 1-1,1-1 0,-1 1 0,0 0 0,0 0 1,1 0-1,-1 1 0,0 0 0,8 1 0,-7 0-22,0-1-1,0 1 0,-1 0 0,1 0 0,0 0 0,-1 1 1,1-1-1,-1 1 0,0 0 0,0 1 0,0-1 1,-1 1-1,6 5 0,-9-9-61,0 1-1,1-1 1,-1 0 0,0 1 0,0-1 0,1 1-1,-1-1 1,0 0 0,0 1 0,0-1-1,1 1 1,-1-1 0,0 1 0,0-1-1,0 1 1,0-1 0,0 1 0,0-1-1,0 1 1,0-1 0,0 0 0,0 1-1,0-1 1,0 1 0,0-1 0,-1 1-1,1-1 1,0 1 0,0-1 0,0 0 0,-1 1-1,1-1 1,0 1 0,-1-1 0,1 0-1,-1 1 1,0 0 16,-1 0 1,0 0-1,1 0 0,-1 0 0,0-1 1,0 1-1,0-1 0,0 1 0,-3 0 1,-41 0 325,41-1-322,0-1 0,-1 1 0,1-1 0,0-1 1,0 1-1,-1-1 0,1 0 0,0 0 0,-8-6 0,10 7-22,1-1-1,-1 0 1,1 0-1,0 0 1,-1 0-1,1 0 1,0 0 0,1-1-1,-1 1 1,0-1-1,1 1 1,-1-1-1,1 0 1,0 1-1,0-1 1,0 0-1,0 0 1,-1-6 0,2 9-10,0-1 1,0 1 0,0-1 0,0 1-1,0-1 1,0 1 0,0-1 0,0 1-1,0-1 1,0 1 0,0-1 0,0 1 0,0-1-1,0 1 1,0-1 0,1 1 0,-1 0-1,0-1 1,0 1 0,1-1 0,-1 1-1,0-1 1,0 1 0,1 0 0,-1-1-1,1 1 1,-1 0 0,0-1 0,1 1 0,-1 0-1,1-1 1,-1 1 0,1 0 0,1 0 5,-1-1 0,0 1 0,1 1 0,-1-1 0,1 0 1,-1 0-1,0 0 0,1 1 0,-1-1 0,0 1 0,1-1 1,0 1-1,3 2 31,0-1 1,0 1 0,-1 0-1,1 0 1,6 8 0,-10-10-19,0 0 1,0 0-1,0 0 1,0 1-1,0-1 1,-1 0-1,1 1 1,-1-1-1,1 1 1,-1-1-1,1 0 1,-1 3-1,0-3-90,0-1 0,0 1 0,0 0 0,0-1 0,0 1 0,0 0 0,0-1 0,-1 1 0,1-1 0,0 1 0,0 0 0,-1-1 0,1 1 0,0-1 0,-1 1 0,1-1 0,-1 1 0,1-1 0,-1 1 0,1-1 0,-1 1 0,1-1 0,-1 0 0,1 1 0,-1-1 0,1 0 0,-1 0 0,-1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44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4992,'2'-6'493,"1"0"-1,0 1 1,0-1 0,1 1-1,0 0 1,0 0 0,0 0-1,0 1 1,1-1 0,0 1 0,0 0-1,8-5 1,-12 9-443,1-1 1,-1 1-1,0 0 0,1 0 0,-1-1 1,0 1-1,1 0 0,-1 0 1,0 1-1,0-1 0,1 0 1,-1 0-1,0 1 0,1-1 1,-1 0-1,0 1 0,0-1 0,0 1 1,1 0-1,-1-1 0,0 1 1,0 0-1,0 0 0,0 0 1,0 0-1,0 0 0,-1 0 0,1 0 1,1 1-1,1 2 27,0 1-1,0 0 0,0 0 1,-1 0-1,4 8 1,2 18 77,0 0 0,-2 0 0,2 39 0,-3-25-18,-5-44-196,0 0-1,0 0 1,0 0-1,0 0 1,1 0 0,-1 0-1,0 0 1,0 0-1,1 0 1,-1 0 0,1 0-1,-1 0 1,0 0 0,1 0-1,0-1 1,-1 1-1,1 0 1,0 0 0,-1-1-1,1 1 1,0 0 0,0-1-1,-1 1 1,1 0-1,0-1 1,0 1 0,2 0-1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44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41 6528,'5'-9'454,"-5"9"-423,0 0-1,0 0 0,1 0 1,-1-1-1,0 1 1,0 0-1,0 0 1,0 0-1,1-1 1,-1 1-1,0 0 1,0 0-1,0-1 1,0 1-1,0 0 1,0 0-1,0-1 0,0 1 1,0 0-1,0 0 1,0-1-1,0 1 1,0 0-1,0-1 1,0 1-1,0 0 1,0 0-1,0-1 1,0 1-1,0 0 0,0 0 1,0-1-1,0 1 1,-1 0-1,1 0 1,0 0-1,0-1 1,0 1-1,0 0 1,-1 0-1,1-1 1,-33-10 448,54 3-159,-6 7-156,-1 0 0,0 1 0,1 0-1,18 4 1,-29-4-137,-1 1-1,1-1 1,0 1-1,-1 0 1,1 0-1,-1 0 1,1 1-1,-1-1 1,1 1-1,-1 0 1,0 0 0,0 0-1,0 0 1,0 1-1,0-1 1,-1 1-1,1 0 1,-1 0-1,0 0 1,0 0-1,4 5 1,-6-5-9,1-1 1,-1 0 0,0 1-1,1-1 1,-1 1 0,0-1-1,0 0 1,-1 1-1,1-1 1,0 0 0,-1 1-1,1-1 1,-1 0 0,0 0-1,0 1 1,0-1 0,0 0-1,0 0 1,0 0 0,-1 0-1,-2 3 1,-4 4 55,1-1 1,-2 0 0,-9 8-1,14-12-41,-24 18 159,14-12-59,1 1 1,0 0-1,-16 20 0,29-31-127,-1 0 1,1 1-1,-1-1 0,1 0 0,-1 1 0,1-1 1,0 1-1,-1-1 0,1 0 0,0 1 0,0-1 1,-1 1-1,1-1 0,0 1 0,0-1 0,-1 1 0,1-1 1,0 1-1,0-1 0,0 1 0,0 0 0,0-1 1,0 1-1,0-1 0,0 1 0,0-1 0,0 1 1,0-1-1,1 1 0,-1-1 0,0 1 0,0-1 0,0 1 1,1-1-1,-1 1 0,0-1 0,0 1 0,1-1 1,-1 1-1,1-1 0,-1 0 0,0 1 0,1-1 1,-1 0-1,1 1 0,-1-1 0,1 0 0,-1 1 0,1-1 1,-1 0-1,1 0 0,-1 0 0,1 1 0,-1-1 1,1 0-1,-1 0 0,1 0 0,0 0 0,37 1 165,-35-1-163,156-11 304,53-2-80,-164 11-1858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45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15 5792,'20'-10'1818,"-11"8"-1471,0 1 0,-1 0 0,1 1 0,0 0 0,0 0 0,0 1 0,15 4 0,-21-5-313,-1 1 1,1-1-1,-1 1 1,0 0 0,1 0-1,-1 0 1,0 0-1,0 0 1,1 1 0,-1-1-1,0 1 1,0-1-1,-1 1 1,1 0 0,0 0-1,0 0 1,-1 0-1,1 0 1,-1 0 0,0 0-1,0 1 1,0-1 0,0 0-1,0 1 1,0-1-1,0 1 1,-1-1 0,0 1-1,1-1 1,-1 1-1,0 3 1,0-5-34,0 0-1,-1 1 1,1-1 0,-1 0-1,1 0 1,-1 0 0,1 1-1,-1-1 1,1 0-1,-1 0 1,0 0 0,0 0-1,0 0 1,0 0 0,0 0-1,1-1 1,-2 1 0,1 0-1,0 0 1,0-1 0,-2 2-1,-31 11 11,22-9-9,-5 1 57,0 0 0,-22 2 1,-4 2 87,61-13-50,1 1 0,-1 1 1,1 0-1,0 1 0,0 2 0,-1 0 1,1 1-1,27 5 0,-34-4-85,1 0 0,-1 1 1,1 1-1,-1 0 0,0 0 0,-1 1 0,0 0 0,0 1 1,0 1-1,0 0 0,-1 0 0,-1 1 0,10 10 0,-17-16-9,0-1-1,0 1 0,0 0 0,0 0 0,0 0 1,-1 0-1,1 0 0,-1 0 0,0 0 1,0 1-1,0-1 0,0 0 0,-1 1 1,1-1-1,-1 5 0,0-6 0,-1 1-1,1-1 1,-1 0-1,0 1 1,0-1-1,0 0 1,0 0-1,0 0 1,0 1-1,-1-1 1,1-1-1,-1 1 1,1 0-1,-1 0 1,0 0-1,0-1 1,0 1 0,0-1-1,0 0 1,0 1-1,-4 1 1,-13 5 3,-1 0 0,0 0 1,0-2-1,-1-1 0,1 0 1,-1-2-1,0 0 0,-1-1 1,1-1-1,0-2 0,-26-2 1,24-4-1585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47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2656,'0'0'2240,"12"-5"-1920,-10 40-19,2 0 0,12 54 1,4 32 10,-12 208 272,0 12-240,0-294-273,1 0 1,2-1-1,2-1 1,29 66-1,-33-88-12,30 79 251,-34-86-192,0-1 1,-2 1-1,0 0 0,1 25 0,-3-39-103,-1-1 0,0 1 1,0 0-1,0 0 0,0-1 0,0 1 1,0 0-1,0-1 0,-1 1 0,1 0 0,-1-1 1,1 1-1,-1 0 0,1-1 0,-1 1 0,0-1 1,0 1-1,0-1 0,0 0 0,0 1 0,0-1 1,0 0-1,-1 0 0,1 1 0,0-1 1,-3 2-1,3-3-42,1 0 1,0 0-1,-1 0 1,1 0-1,-1 0 1,1 1-1,0-1 0,-1 0 1,1 0-1,-1 0 1,1 0-1,0 0 1,-1 0-1,1 0 1,-1 0-1,1 0 1,0 0-1,-1 0 1,1-1-1,0 1 1,-1 0-1,1 0 0,-1 0 1,1 0-1,0-1 1,-1 1-1,1 0 1,0 0-1,-1-1 1,1 1-1,0 0 1,0-1-1,-1 1 1,1 0-1,0-1 1,0 1-1,0 0 0,-1-1 1,1 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52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0 230 3936,'0'0'581,"3"-2"-309,7-1-141,0-1-1,1 1 0,-1 1 1,1 0-1,-1 1 0,1 0 1,16 0-1,18-2-10,160-13 81,-85 9-114,315-26 942,-421 29-765,-14 4-253,1 0 0,-1 0 0,0 0 0,0 0-1,0 0 1,0 0 0,0 0 0,0-1 0,0 1-1,1 0 1,-1 0 0,0 0 0,0 0 0,0 0 0,0 0-1,0-1 1,0 1 0,0 0 0,0 0 0,0 0-1,0 0 1,0-1 0,0 1 0,0 0 0,0 0-1,0 0 1,0 0 0,0 0 0,0-1 0,0 1-1,0 0 1,0 0 0,0 0 0,0 0 0,0 0-1,0-1 1,0 1 0,0 0 0,-1 0 0,-18-14 858,6 6-680,-31-33 434,32 29-325,0 0-1,-1 1 1,-23-15-1,32 23-236,0 1-1,-1-1 1,1 1-1,-1 1 1,0-1-1,1 1 1,-1-1-1,0 1 1,0 1 0,0-1-1,0 1 1,0 0-1,0 0 1,0 0-1,0 0 1,-9 3-1,13-3-53,0 0 0,0 1 0,-1-1 0,1 0 0,0 1 0,0-1 0,0 1-1,0-1 1,-1 1 0,1-1 0,0 1 0,0 0 0,0-1 0,0 1 0,1 0 0,-1 0 0,0 0-1,0 0 1,0 0 0,1 0 0,-1 0 0,0 0 0,1 0 0,-1 0 0,1 0 0,-1 0 0,1 1-1,0-1 1,0 0 0,-1 0 0,1 0 0,0 1 0,0-1 0,0 0 0,0 0 0,0 1 0,0-1-1,1 0 1,-1 0 0,0 0 0,1 1 0,-1-1 0,0 0 0,1 0 0,0 0 0,-1 0 0,1 0-1,0 0 1,0 1 0,4 6 17,0-1-1,1 0 0,-1-1 1,1 1-1,12 9 1,-5-6 6,1-1 0,28 14 0,9 5 40,-50-27-65,1 0 1,-1 0-1,1 0 0,-1 0 1,1 0-1,-1 1 1,0-1-1,0 0 1,0 1-1,0-1 1,0 1-1,0-1 1,1 3-1,-1-3-1,-1 0 1,0 0-1,0-1 1,0 1-1,0 0 1,0 0-1,0-1 1,0 1-1,0 0 1,-1 0-1,1-1 1,0 1-1,0 0 1,-1 0-1,1-1 1,0 1-1,-1 0 1,1-1-1,0 1 1,-1-1-1,1 1 1,-2 0-1,-2 3 20,-1 0-1,0-1 0,0 0 1,0 0-1,0 0 0,-9 2 1,4 0-15,-12 6-241,-1-1 0,-1-1 0,0-2 0,0 0 0,-41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53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65 2400,'-2'-1'94,"0"1"1,0 0-1,0 0 0,0 0 0,-1 0 1,1 0-1,0 0 0,0 1 1,0-1-1,0 1 0,0 0 1,0-1-1,0 1 0,1 0 1,-1 0-1,0 0 0,0 0 1,-3 3-1,5-4 167,11-2-10,73-15 453,113-7 0,86 8 282,-249 13-532,46-9-1,-79 12-202,-15-1 490,3 1-1690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54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3 4992,'-13'-3'2058,"8"4"-1894,-1 0-1,1 0 1,0 0-1,-1 0 0,1 1 1,0 0-1,-8 4 0,-7 2 168,-1-2-101,-1 2 0,1 0 0,1 1 0,-1 2 0,2 0 0,-1 1 0,-24 20 0,33-24-62,9-7-113,0 1 0,0-1 1,0 1-1,0 0 0,1-1 0,-1 1 1,0 0-1,-2 4 0,4-6-48,0 0 0,0 1 0,0-1-1,0 1 1,0-1 0,-1 0 0,1 1 0,0-1 0,0 0 0,0 1-1,1-1 1,-1 1 0,0-1 0,0 0 0,0 1 0,0-1 0,0 0-1,0 1 1,0-1 0,1 0 0,-1 1 0,0-1 0,0 0 0,1 1-1,14 8 16,36 9 137,0-3-1,85 13 0,-107-23-90,1-1-1,49-1 1,-66-6-1599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56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82 2144,'3'-1'64,"31"-10"453,-33 11-485,-1-1 0,1 1 1,-1-1-1,1 1 0,-1-1 0,1 1 0,-1 0 0,0-1 0,1 0 0,-1 1 1,0-1-1,1 1 0,-1-1 0,0 1 0,0-1 0,0 0 0,1 1 0,-1-1 0,0 1 1,0-1-1,0 0 0,0 1 0,0-1 0,0 0 0,0 1 0,0-1 0,-1 1 0,1-1 1,0 0-1,0 1 0,0-1 0,-1 1 0,1-1 0,0 1 0,-1-2 0,1 1 24,-1 0 0,1 0 0,0 0 0,-1 0 0,1 0 0,-1 0 0,0 1 0,1-1 0,-1 0 0,0 0 0,1 0-1,-1 1 1,0-1 0,0 0 0,0 1 0,0-1 0,0 0 0,-1 0 0,-1 1 43,1 1-1,0-1 1,0 1 0,0-1-1,-1 1 1,1 0 0,0 0 0,0 0-1,0 0 1,0 0 0,1 0-1,-1 1 1,-2 1 0,-23 24 724,17-16-591,-34 31 426,-28 31 131,63-62-702,0 1 0,1 0 0,0 0-1,1 1 1,-7 15 0,4-4 26,0 1 1,2 0-1,-7 38 1,13-53-86,1 0 0,0 0 1,1 0-1,0 0 0,1 0 0,0 0 1,0 0-1,1 0 0,1 0 1,-1-1-1,2 1 0,5 12 0,-3-10-1,1 0-1,0 0 1,0 0 0,1-1-1,1-1 1,0 1-1,1-1 1,-1-1-1,2 0 1,16 12 0,-18-16-10,0 0 1,0 0-1,1-1 1,-1 0-1,1-1 1,0 0-1,0 0 1,0-1-1,1-1 1,-1 1-1,0-2 1,1 1-1,-1-2 1,17-1-1,-5-3-8,-1-1 0,1 0 0,-1-2 1,0 0-1,-1-1 0,0-2 0,0 0 0,-1-1 0,0 0 0,-1-2 1,-1 0-1,0-1 0,23-27 0,-33 32 4,0 1 0,0-1 0,-1 0 0,0-1 0,-1 0 0,0 0 1,-1 0-1,0 0 0,-1 0 0,0-1 0,-1 0 0,0 0 0,0 1 0,-2-1 0,1 0 0,-3-20 0,0 17 29,-1-1 0,-1 1-1,0-1 1,-1 1-1,0 0 1,-1 1-1,-1-1 1,0 1-1,-1 1 1,-1-1 0,0 1-1,-12-13 1,6 10 32,0 0 0,-1 1 1,-1 1-1,0 0 1,-1 1-1,-34-18 0,43 26-32,0 1-1,-1 0 0,0 0 0,0 1 0,0 1 1,0 0-1,0 0 0,-1 1 0,1 0 0,-1 1 1,1 0-1,0 0 0,-1 1 0,1 1 1,0 0-1,-15 4 0,13-1 20,0 0-1,1 1 1,0 0 0,0 1-1,0 0 1,-14 14 0,6-3-868,-29 33 0,40-41-7513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14:06.3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74 2592,'0'0'0,"2"-2"160,4-2 32,2 0 96,1-2 32,1 1 32,1 0 0,2 0-96,1 0 0,2 0-96,0 0 32,-1 0-96,-1 1 32,-1 1-32,-1 0 0,0 1-32,0 1 0,1-1-32,1 1 32,3-1-32,2 0 32,5 1-32,3 0 32,4 1-32,3 0 32,3 0-32,3 0 32,0 0 0,2 0 0,0 0 0,2 1 0,2 2 0,1-1 0,1 2 0,1-1 32,-1 0-32,2-1 32,0 1 0,0 0 0,1 1-32,-1 0 32,-1 0-32,1 0 0,1-1 0,1 1 0,1 0 0,1 0 0,0 0-32,1-2 32,0 0-32,1 0 0,0 0-32,0 0 32,-2 0-32,1 1 32,-1 0-32,1 1 32,-2-2-32,0 1 32,0-1-32,1-1 32,1 0-32,0 0 32,-1 0-32,0-1 32,0 0 0,1-1 0,-1 1 0,-1 0 32,-2 1 0,-2 1 32,-2-1-32,-4 0 0,-9 0-6400,-9 0 4256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58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0 3648,'0'0'64,"-23"17"0,10-3 192,-1 6 32,2 9 32,4 14 0,6 15-128,3 2 32,5 1-96,7 3 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1:59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805 1187 4288,'43'-21'73,"-1"-2"1,-1-2-1,66-51 0,-68 43 85,44-49 0,-71 68-134,-1 0 0,-1 0 0,0-1 0,-1 0-1,0-1 1,-1 0 0,7-22 0,-9 18-11,-1 0 0,-1-1 1,0 0-1,-2 0 0,0 0 1,-2 0-1,0 0 0,-1 0 0,-6-27 1,1 20 44,-1 0 1,-1 1 0,-1 0 0,-2 0-1,0 1 1,-20-32 0,5 12 805,-30-73 0,52 108-713,-1 0 1,0 0-1,-1 0 1,0 1 0,-1 0-1,0 0 1,-16-16-1,17 20-94,-1 1 1,-1-1-1,1 1 0,-1 0 0,0 1 0,0 0 1,0 0-1,0 1 0,-1 0 0,0 1 0,-10-3 0,-13 0 9,1 1-1,-1 2 0,0 1 0,-46 5 0,33 1-30,1 2 1,-70 20-1,91-19-27,0 1-1,1 1 1,-38 23-1,-58 48 27,25-16 4,74-53-25,-2 1 13,1 0 0,1 1 1,-34 32-1,48-40-13,0-1 0,1 1 0,0 0 0,0 0 0,0 0 0,1 1 0,0-1 0,0 1 0,0-1 0,1 1 0,0 0 0,1 0 0,-1 0 0,1 1 0,1-1 0,-1 0 0,2 11 0,1-4 22,1-1 1,0 1-1,1-1 1,1 1-1,0-1 1,1-1-1,0 1 1,13 19-1,61 78-1118,-75-105 844,3 5-6310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03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2400,'0'0'69,"2"-1"38,17-12 1440,-18 13-1414,19 21 352,11 29-335,-24-37-122,1 0-1,0-1 1,0 0 0,13 13-1,-6-11 5,1-1 0,1 0 0,0-1 0,1 0 0,0-2 0,31 14 0,122 35 137,-68-26-87,-101-32-81,261 85 137,-209-72-67,1-2 0,108 8 0,-106-17 21,-1-2 0,94-12 0,-128 8-24,0-2-1,0 0 0,0-1 1,-1-1-1,1-1 0,-2-1 0,1-1 1,-1-1-1,28-20 0,-33 19 56,0 0 1,0-1-1,-1-1 0,-1 0 0,-1-1 0,0 0 0,0-1 1,-2 0-1,14-29 0,2-3-694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6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4640,'0'0'288,"18"-8"794,-5 12-946,0 0 0,1-1 0,-1-1-1,0 0 1,16 0 0,73-3-94,-71 0 40,255-2 510,360 41 0,-177-12-213,-142-12-150,373 8 98,-270-13-238,350-13 176,-399-3 46,119 21 1305,-462-9-2800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6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7776,'10'-5'556,"1"0"1,0 0-1,0 1 1,0 1-1,13-3 1,3-1 402,-18 4-551,1 1 581,0 14-738,-1 6-132,0 0 0,-2 1 1,0 0-1,-1 0 0,6 35 0,9 28 244,-19-75-696,1 0 0,1 0 0,-1 0 0,10 12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9120,'0'0'0,"5"9"544,-1 3 32,3 6 224,0 4 0,1 4-288,0 6 0,-1 5-256,2-4 32,-2-4-128,-3-9 0,-3-5-96,1-7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8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0 10016,'-3'1'30,"0"-1"1,1 0 0,-1 1 0,1 0 0,-1 0-1,1 0 1,-1 0 0,1 0 0,0 0 0,-1 1-1,1-1 1,0 1 0,0-1 0,0 1 0,-3 3-1,-25 33 475,15-14-244,1-1 1,1 2-1,1 0 0,1 0 1,-9 35-1,16-45-193,0 0 0,1 0-1,0 0 1,2 1 0,0-1 0,0 0 0,2 1 0,0-1 0,0 1 0,8 28 0,-9-41-66,1 0 0,0 0 1,0-1-1,0 1 0,1 0 1,-1 0-1,0-1 1,1 1-1,0-1 0,0 1 1,0-1-1,0 0 0,0 0 1,0 0-1,0 0 0,1 0 1,-1 0-1,5 2 1,-4-3 0,0 0-1,0-1 1,0 1 0,0-1 0,0 0 0,0 0 0,0 0 0,0 0 0,0 0 0,0 0 0,0-1 0,0 0 0,0 1 0,0-1 0,4-2 0,2-2 2,0 1 0,0-2 0,-1 1 0,0-1 1,0-1-1,0 1 0,0-1 0,-1-1 0,10-13 1,19-32-6,-33 47 0,0 0 0,0 1 0,-1-1 0,1 0 0,-1 0 0,-1-1 0,3-10 0,-4 16 0,0 0 1,0 0-1,0 0 1,-1 0 0,1 0-1,0 0 1,0 1 0,-1-1-1,1 0 1,0 0 0,-1 0-1,1 1 1,-1-1-1,1 0 1,-1 0 0,1 1-1,-1-1 1,1 1 0,-1-1-1,0 0 1,1 1-1,-1-1 1,0 1 0,0-1-1,0 1 1,1 0 0,-1-1-1,0 1 1,0 0 0,0 0-1,0-1 1,1 1-1,-1 0 1,0 0 0,0 0-1,0 0 1,-1 0 0,-35 3 39,32-2-25,0 1 1,0-1 0,0 1 0,0 0 0,0 0 0,1 0 0,-1 1-1,1-1 1,-1 1 0,1 0 0,0 1 0,0-1 0,0 1 0,1-1-1,-5 6 1,4-2-214,-1 0 0,1 0 0,0 1-1,1-1 1,0 1 0,0 0-1,1-1 1,-2 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8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 8320,'-10'-3'692,"9"4"162,21 6-352,44-1-176,37 6 5,-87-10-262,1 1 0,-1 1 0,0 1 0,23 10 0,-35-14-46,0 0 0,0 0-1,0 0 1,0 0-1,-1 0 1,1 1 0,0-1-1,-1 0 1,1 1 0,-1-1-1,1 1 1,-1 0 0,0 0-1,0-1 1,0 1-1,0 0 1,0 0 0,0 0-1,0 0 1,-1 0 0,1 0-1,-1 0 1,1 0 0,-1 1-1,0-1 1,0 0-1,0 0 1,0 0 0,0 0-1,-1 3 1,-1 5 107,-1-1 0,-1 1-1,0-1 1,0 0 0,-7 12 0,-5 8 203,-5 27 431,-26 106 0,41-136-564,1 11-1880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8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10112,'0'0'0,"5"-1"64,6-1 0,11-1 64,7 1 0,6 1 160,7 2 32,6 1 64,7 1 0,9-3 32,1 2 0,-4-1-160,-7-2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5:22:19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6176,'1'1'84,"1"-1"0,-1 0 0,0 1 0,0-1 0,0 0 0,0 1 0,0-1 0,0 1 0,0 0 0,0-1 0,0 1 0,0 0 0,0 0 0,0 0 0,0-1 0,0 1 1,0 0-1,0 1 0,13 22 850,-13-23-905,7 15 173,-1 2 1,0-1-1,-1 1 1,-1-1-1,4 25 1,6 95 85,-13-109-202,13 276 71,7 82 87,-13-305-204,4-1 1,41 139 0,-40-174-40,-9-24 4,1 0 0,1-1 0,1 0 0,1 0 1,1-1-1,13 21 0,-13-29-1328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FECFE-B543-4C03-B5AB-4A42E4152CE5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24E75-213B-4CF0-A4AC-9A4896C03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53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3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594" y="691285"/>
            <a:ext cx="3750945" cy="793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e_function" TargetMode="External"/><Relationship Id="rId2" Type="http://schemas.openxmlformats.org/officeDocument/2006/relationships/hyperlink" Target="https://en.wikipedia.org/wiki/Range_of_a_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e_function" TargetMode="External"/><Relationship Id="rId2" Type="http://schemas.openxmlformats.org/officeDocument/2006/relationships/hyperlink" Target="https://en.wikipedia.org/wiki/Range_of_a_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e_function" TargetMode="External"/><Relationship Id="rId2" Type="http://schemas.openxmlformats.org/officeDocument/2006/relationships/hyperlink" Target="https://en.wikipedia.org/wiki/Range_of_a_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e_function" TargetMode="External"/><Relationship Id="rId2" Type="http://schemas.openxmlformats.org/officeDocument/2006/relationships/hyperlink" Target="https://en.wikipedia.org/wiki/Range_of_a_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e_function" TargetMode="External"/><Relationship Id="rId2" Type="http://schemas.openxmlformats.org/officeDocument/2006/relationships/hyperlink" Target="https://en.wikipedia.org/wiki/Range_of_a_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0.png"/><Relationship Id="rId4" Type="http://schemas.openxmlformats.org/officeDocument/2006/relationships/image" Target="../media/image3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7.png"/><Relationship Id="rId18" Type="http://schemas.openxmlformats.org/officeDocument/2006/relationships/customXml" Target="../ink/ink8.xm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customXml" Target="../ink/ink5.xml"/><Relationship Id="rId17" Type="http://schemas.openxmlformats.org/officeDocument/2006/relationships/image" Target="../media/image49.png"/><Relationship Id="rId2" Type="http://schemas.openxmlformats.org/officeDocument/2006/relationships/image" Target="../media/image24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4.xml"/><Relationship Id="rId19" Type="http://schemas.openxmlformats.org/officeDocument/2006/relationships/image" Target="../media/image50.png"/><Relationship Id="rId4" Type="http://schemas.openxmlformats.org/officeDocument/2006/relationships/customXml" Target="../ink/ink1.xml"/><Relationship Id="rId9" Type="http://schemas.openxmlformats.org/officeDocument/2006/relationships/image" Target="../media/image45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71.png"/><Relationship Id="rId42" Type="http://schemas.openxmlformats.org/officeDocument/2006/relationships/image" Target="../media/image75.png"/><Relationship Id="rId47" Type="http://schemas.openxmlformats.org/officeDocument/2006/relationships/customXml" Target="../ink/ink31.xml"/><Relationship Id="rId50" Type="http://schemas.openxmlformats.org/officeDocument/2006/relationships/image" Target="../media/image79.png"/><Relationship Id="rId55" Type="http://schemas.openxmlformats.org/officeDocument/2006/relationships/customXml" Target="../ink/ink35.xml"/><Relationship Id="rId7" Type="http://schemas.openxmlformats.org/officeDocument/2006/relationships/customXml" Target="../ink/ink11.xml"/><Relationship Id="rId2" Type="http://schemas.openxmlformats.org/officeDocument/2006/relationships/image" Target="../media/image430.png"/><Relationship Id="rId16" Type="http://schemas.openxmlformats.org/officeDocument/2006/relationships/image" Target="../media/image61.png"/><Relationship Id="rId29" Type="http://schemas.openxmlformats.org/officeDocument/2006/relationships/customXml" Target="../ink/ink22.xml"/><Relationship Id="rId11" Type="http://schemas.openxmlformats.org/officeDocument/2006/relationships/customXml" Target="../ink/ink13.xml"/><Relationship Id="rId24" Type="http://schemas.openxmlformats.org/officeDocument/2006/relationships/image" Target="../media/image65.png"/><Relationship Id="rId32" Type="http://schemas.openxmlformats.org/officeDocument/2006/relationships/image" Target="../media/image70.png"/><Relationship Id="rId37" Type="http://schemas.openxmlformats.org/officeDocument/2006/relationships/customXml" Target="../ink/ink26.xml"/><Relationship Id="rId40" Type="http://schemas.openxmlformats.org/officeDocument/2006/relationships/image" Target="../media/image74.png"/><Relationship Id="rId45" Type="http://schemas.openxmlformats.org/officeDocument/2006/relationships/customXml" Target="../ink/ink30.xml"/><Relationship Id="rId53" Type="http://schemas.openxmlformats.org/officeDocument/2006/relationships/customXml" Target="../ink/ink34.xml"/><Relationship Id="rId58" Type="http://schemas.openxmlformats.org/officeDocument/2006/relationships/image" Target="../media/image84.png"/><Relationship Id="rId5" Type="http://schemas.openxmlformats.org/officeDocument/2006/relationships/customXml" Target="../ink/ink10.xml"/><Relationship Id="rId19" Type="http://schemas.openxmlformats.org/officeDocument/2006/relationships/customXml" Target="../ink/ink17.xml"/><Relationship Id="rId4" Type="http://schemas.openxmlformats.org/officeDocument/2006/relationships/image" Target="../media/image55.png"/><Relationship Id="rId9" Type="http://schemas.openxmlformats.org/officeDocument/2006/relationships/customXml" Target="../ink/ink12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21.xml"/><Relationship Id="rId30" Type="http://schemas.openxmlformats.org/officeDocument/2006/relationships/image" Target="../media/image68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../media/image78.png"/><Relationship Id="rId56" Type="http://schemas.openxmlformats.org/officeDocument/2006/relationships/image" Target="../media/image83.png"/><Relationship Id="rId8" Type="http://schemas.openxmlformats.org/officeDocument/2006/relationships/image" Target="../media/image57.png"/><Relationship Id="rId51" Type="http://schemas.openxmlformats.org/officeDocument/2006/relationships/customXml" Target="../ink/ink33.xml"/><Relationship Id="rId3" Type="http://schemas.openxmlformats.org/officeDocument/2006/relationships/customXml" Target="../ink/ink9.xml"/><Relationship Id="rId12" Type="http://schemas.openxmlformats.org/officeDocument/2006/relationships/image" Target="../media/image59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73.png"/><Relationship Id="rId46" Type="http://schemas.openxmlformats.org/officeDocument/2006/relationships/image" Target="../media/image77.png"/><Relationship Id="rId59" Type="http://schemas.openxmlformats.org/officeDocument/2006/relationships/customXml" Target="../ink/ink37.xml"/><Relationship Id="rId20" Type="http://schemas.openxmlformats.org/officeDocument/2006/relationships/image" Target="../media/image63.png"/><Relationship Id="rId41" Type="http://schemas.openxmlformats.org/officeDocument/2006/relationships/customXml" Target="../ink/ink28.xml"/><Relationship Id="rId5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67.png"/><Relationship Id="rId36" Type="http://schemas.openxmlformats.org/officeDocument/2006/relationships/image" Target="../media/image72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Relationship Id="rId10" Type="http://schemas.openxmlformats.org/officeDocument/2006/relationships/image" Target="../media/image58.png"/><Relationship Id="rId31" Type="http://schemas.openxmlformats.org/officeDocument/2006/relationships/customXml" Target="../ink/ink23.xml"/><Relationship Id="rId44" Type="http://schemas.openxmlformats.org/officeDocument/2006/relationships/image" Target="../media/image76.png"/><Relationship Id="rId52" Type="http://schemas.openxmlformats.org/officeDocument/2006/relationships/image" Target="../media/image81.png"/><Relationship Id="rId60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ustomXml" Target="../ink/ink43.xml"/><Relationship Id="rId18" Type="http://schemas.openxmlformats.org/officeDocument/2006/relationships/image" Target="../media/image93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90.png"/><Relationship Id="rId17" Type="http://schemas.openxmlformats.org/officeDocument/2006/relationships/customXml" Target="../ink/ink45.xml"/><Relationship Id="rId2" Type="http://schemas.openxmlformats.org/officeDocument/2006/relationships/image" Target="../media/image44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customXml" Target="../ink/ink41.xml"/><Relationship Id="rId14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customXml" Target="../ink/ink51.xm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98.png"/><Relationship Id="rId2" Type="http://schemas.openxmlformats.org/officeDocument/2006/relationships/image" Target="../media/image450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97.png"/><Relationship Id="rId4" Type="http://schemas.openxmlformats.org/officeDocument/2006/relationships/image" Target="../media/image94.png"/><Relationship Id="rId9" Type="http://schemas.openxmlformats.org/officeDocument/2006/relationships/customXml" Target="../ink/ink49.xml"/><Relationship Id="rId14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8.xml"/><Relationship Id="rId18" Type="http://schemas.openxmlformats.org/officeDocument/2006/relationships/image" Target="../media/image108.png"/><Relationship Id="rId26" Type="http://schemas.openxmlformats.org/officeDocument/2006/relationships/image" Target="../media/image112.png"/><Relationship Id="rId39" Type="http://schemas.openxmlformats.org/officeDocument/2006/relationships/customXml" Target="../ink/ink71.xml"/><Relationship Id="rId21" Type="http://schemas.openxmlformats.org/officeDocument/2006/relationships/customXml" Target="../ink/ink62.xml"/><Relationship Id="rId34" Type="http://schemas.openxmlformats.org/officeDocument/2006/relationships/image" Target="../media/image116.png"/><Relationship Id="rId42" Type="http://schemas.openxmlformats.org/officeDocument/2006/relationships/image" Target="../media/image120.png"/><Relationship Id="rId47" Type="http://schemas.openxmlformats.org/officeDocument/2006/relationships/customXml" Target="../ink/ink75.xml"/><Relationship Id="rId50" Type="http://schemas.openxmlformats.org/officeDocument/2006/relationships/image" Target="../media/image124.png"/><Relationship Id="rId7" Type="http://schemas.openxmlformats.org/officeDocument/2006/relationships/customXml" Target="../ink/ink55.xml"/><Relationship Id="rId2" Type="http://schemas.openxmlformats.org/officeDocument/2006/relationships/image" Target="../media/image500.png"/><Relationship Id="rId16" Type="http://schemas.openxmlformats.org/officeDocument/2006/relationships/image" Target="../media/image107.png"/><Relationship Id="rId29" Type="http://schemas.openxmlformats.org/officeDocument/2006/relationships/customXml" Target="../ink/ink66.xml"/><Relationship Id="rId11" Type="http://schemas.openxmlformats.org/officeDocument/2006/relationships/customXml" Target="../ink/ink57.xml"/><Relationship Id="rId24" Type="http://schemas.openxmlformats.org/officeDocument/2006/relationships/image" Target="../media/image111.png"/><Relationship Id="rId32" Type="http://schemas.openxmlformats.org/officeDocument/2006/relationships/image" Target="../media/image115.png"/><Relationship Id="rId37" Type="http://schemas.openxmlformats.org/officeDocument/2006/relationships/customXml" Target="../ink/ink70.xml"/><Relationship Id="rId40" Type="http://schemas.openxmlformats.org/officeDocument/2006/relationships/image" Target="../media/image119.png"/><Relationship Id="rId45" Type="http://schemas.openxmlformats.org/officeDocument/2006/relationships/customXml" Target="../ink/ink74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23" Type="http://schemas.openxmlformats.org/officeDocument/2006/relationships/customXml" Target="../ink/ink63.xml"/><Relationship Id="rId28" Type="http://schemas.openxmlformats.org/officeDocument/2006/relationships/image" Target="../media/image113.png"/><Relationship Id="rId36" Type="http://schemas.openxmlformats.org/officeDocument/2006/relationships/image" Target="../media/image117.png"/><Relationship Id="rId49" Type="http://schemas.openxmlformats.org/officeDocument/2006/relationships/customXml" Target="../ink/ink76.xml"/><Relationship Id="rId10" Type="http://schemas.openxmlformats.org/officeDocument/2006/relationships/image" Target="../media/image104.png"/><Relationship Id="rId19" Type="http://schemas.openxmlformats.org/officeDocument/2006/relationships/customXml" Target="../ink/ink61.xml"/><Relationship Id="rId31" Type="http://schemas.openxmlformats.org/officeDocument/2006/relationships/customXml" Target="../ink/ink67.xml"/><Relationship Id="rId44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customXml" Target="../ink/ink56.xml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Relationship Id="rId27" Type="http://schemas.openxmlformats.org/officeDocument/2006/relationships/customXml" Target="../ink/ink65.xml"/><Relationship Id="rId30" Type="http://schemas.openxmlformats.org/officeDocument/2006/relationships/image" Target="../media/image114.png"/><Relationship Id="rId35" Type="http://schemas.openxmlformats.org/officeDocument/2006/relationships/customXml" Target="../ink/ink69.xml"/><Relationship Id="rId43" Type="http://schemas.openxmlformats.org/officeDocument/2006/relationships/customXml" Target="../ink/ink73.xml"/><Relationship Id="rId48" Type="http://schemas.openxmlformats.org/officeDocument/2006/relationships/image" Target="../media/image123.png"/><Relationship Id="rId8" Type="http://schemas.openxmlformats.org/officeDocument/2006/relationships/image" Target="../media/image103.png"/><Relationship Id="rId3" Type="http://schemas.openxmlformats.org/officeDocument/2006/relationships/customXml" Target="../ink/ink53.xml"/><Relationship Id="rId12" Type="http://schemas.openxmlformats.org/officeDocument/2006/relationships/image" Target="../media/image105.png"/><Relationship Id="rId17" Type="http://schemas.openxmlformats.org/officeDocument/2006/relationships/customXml" Target="../ink/ink60.xml"/><Relationship Id="rId25" Type="http://schemas.openxmlformats.org/officeDocument/2006/relationships/customXml" Target="../ink/ink64.xml"/><Relationship Id="rId33" Type="http://schemas.openxmlformats.org/officeDocument/2006/relationships/customXml" Target="../ink/ink68.xml"/><Relationship Id="rId38" Type="http://schemas.openxmlformats.org/officeDocument/2006/relationships/image" Target="../media/image118.png"/><Relationship Id="rId46" Type="http://schemas.openxmlformats.org/officeDocument/2006/relationships/image" Target="../media/image122.png"/><Relationship Id="rId20" Type="http://schemas.openxmlformats.org/officeDocument/2006/relationships/image" Target="../media/image109.png"/><Relationship Id="rId41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2.xml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" Type="http://schemas.openxmlformats.org/officeDocument/2006/relationships/customXml" Target="../ink/ink77.xml"/><Relationship Id="rId21" Type="http://schemas.openxmlformats.org/officeDocument/2006/relationships/customXml" Target="../ink/ink86.xml"/><Relationship Id="rId34" Type="http://schemas.openxmlformats.org/officeDocument/2006/relationships/image" Target="../media/image142.png"/><Relationship Id="rId7" Type="http://schemas.openxmlformats.org/officeDocument/2006/relationships/customXml" Target="../ink/ink79.xml"/><Relationship Id="rId12" Type="http://schemas.openxmlformats.org/officeDocument/2006/relationships/image" Target="../media/image129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customXml" Target="../ink/ink92.xml"/><Relationship Id="rId2" Type="http://schemas.openxmlformats.org/officeDocument/2006/relationships/image" Target="../media/image610.png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29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customXml" Target="../ink/ink81.xml"/><Relationship Id="rId24" Type="http://schemas.openxmlformats.org/officeDocument/2006/relationships/image" Target="../media/image136.png"/><Relationship Id="rId32" Type="http://schemas.openxmlformats.org/officeDocument/2006/relationships/image" Target="../media/image141.png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image" Target="../media/image138.png"/><Relationship Id="rId10" Type="http://schemas.openxmlformats.org/officeDocument/2006/relationships/image" Target="../media/image128.png"/><Relationship Id="rId19" Type="http://schemas.openxmlformats.org/officeDocument/2006/relationships/customXml" Target="../ink/ink85.xml"/><Relationship Id="rId31" Type="http://schemas.openxmlformats.org/officeDocument/2006/relationships/customXml" Target="../ink/ink91.xml"/><Relationship Id="rId4" Type="http://schemas.openxmlformats.org/officeDocument/2006/relationships/image" Target="../media/image125.png"/><Relationship Id="rId9" Type="http://schemas.openxmlformats.org/officeDocument/2006/relationships/customXml" Target="../ink/ink80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Relationship Id="rId27" Type="http://schemas.openxmlformats.org/officeDocument/2006/relationships/customXml" Target="../ink/ink89.xml"/><Relationship Id="rId30" Type="http://schemas.openxmlformats.org/officeDocument/2006/relationships/image" Target="../media/image139.png"/><Relationship Id="rId8" Type="http://schemas.openxmlformats.org/officeDocument/2006/relationships/image" Target="../media/image12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customXml" Target="../ink/ink98.xml"/><Relationship Id="rId18" Type="http://schemas.openxmlformats.org/officeDocument/2006/relationships/image" Target="../media/image150.png"/><Relationship Id="rId26" Type="http://schemas.openxmlformats.org/officeDocument/2006/relationships/image" Target="../media/image153.png"/><Relationship Id="rId3" Type="http://schemas.openxmlformats.org/officeDocument/2006/relationships/customXml" Target="../ink/ink93.xml"/><Relationship Id="rId21" Type="http://schemas.openxmlformats.org/officeDocument/2006/relationships/customXml" Target="../ink/ink102.xml"/><Relationship Id="rId7" Type="http://schemas.openxmlformats.org/officeDocument/2006/relationships/customXml" Target="../ink/ink95.xml"/><Relationship Id="rId12" Type="http://schemas.openxmlformats.org/officeDocument/2006/relationships/image" Target="../media/image147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2" Type="http://schemas.openxmlformats.org/officeDocument/2006/relationships/image" Target="../media/image7.png"/><Relationship Id="rId16" Type="http://schemas.openxmlformats.org/officeDocument/2006/relationships/image" Target="../media/image149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customXml" Target="../ink/ink97.xml"/><Relationship Id="rId24" Type="http://schemas.openxmlformats.org/officeDocument/2006/relationships/image" Target="../media/image152.png"/><Relationship Id="rId5" Type="http://schemas.openxmlformats.org/officeDocument/2006/relationships/customXml" Target="../ink/ink94.xml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10" Type="http://schemas.openxmlformats.org/officeDocument/2006/relationships/image" Target="../media/image146.png"/><Relationship Id="rId19" Type="http://schemas.openxmlformats.org/officeDocument/2006/relationships/customXml" Target="../ink/ink101.xml"/><Relationship Id="rId4" Type="http://schemas.openxmlformats.org/officeDocument/2006/relationships/image" Target="../media/image143.png"/><Relationship Id="rId9" Type="http://schemas.openxmlformats.org/officeDocument/2006/relationships/customXml" Target="../ink/ink96.xml"/><Relationship Id="rId14" Type="http://schemas.openxmlformats.org/officeDocument/2006/relationships/image" Target="../media/image148.png"/><Relationship Id="rId22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0.xml"/><Relationship Id="rId18" Type="http://schemas.openxmlformats.org/officeDocument/2006/relationships/image" Target="../media/image162.png"/><Relationship Id="rId26" Type="http://schemas.openxmlformats.org/officeDocument/2006/relationships/image" Target="../media/image166.png"/><Relationship Id="rId39" Type="http://schemas.openxmlformats.org/officeDocument/2006/relationships/customXml" Target="../ink/ink123.xml"/><Relationship Id="rId21" Type="http://schemas.openxmlformats.org/officeDocument/2006/relationships/customXml" Target="../ink/ink114.xml"/><Relationship Id="rId34" Type="http://schemas.openxmlformats.org/officeDocument/2006/relationships/image" Target="../media/image170.png"/><Relationship Id="rId42" Type="http://schemas.openxmlformats.org/officeDocument/2006/relationships/image" Target="../media/image174.png"/><Relationship Id="rId47" Type="http://schemas.openxmlformats.org/officeDocument/2006/relationships/customXml" Target="../ink/ink127.xml"/><Relationship Id="rId50" Type="http://schemas.openxmlformats.org/officeDocument/2006/relationships/image" Target="../media/image178.png"/><Relationship Id="rId55" Type="http://schemas.openxmlformats.org/officeDocument/2006/relationships/customXml" Target="../ink/ink131.xml"/><Relationship Id="rId63" Type="http://schemas.openxmlformats.org/officeDocument/2006/relationships/customXml" Target="../ink/ink135.xml"/><Relationship Id="rId7" Type="http://schemas.openxmlformats.org/officeDocument/2006/relationships/customXml" Target="../ink/ink107.xml"/><Relationship Id="rId2" Type="http://schemas.openxmlformats.org/officeDocument/2006/relationships/image" Target="../media/image154.png"/><Relationship Id="rId16" Type="http://schemas.openxmlformats.org/officeDocument/2006/relationships/image" Target="../media/image161.png"/><Relationship Id="rId29" Type="http://schemas.openxmlformats.org/officeDocument/2006/relationships/customXml" Target="../ink/ink118.xml"/><Relationship Id="rId11" Type="http://schemas.openxmlformats.org/officeDocument/2006/relationships/customXml" Target="../ink/ink109.xml"/><Relationship Id="rId24" Type="http://schemas.openxmlformats.org/officeDocument/2006/relationships/image" Target="../media/image165.png"/><Relationship Id="rId32" Type="http://schemas.openxmlformats.org/officeDocument/2006/relationships/image" Target="../media/image169.png"/><Relationship Id="rId37" Type="http://schemas.openxmlformats.org/officeDocument/2006/relationships/customXml" Target="../ink/ink122.xml"/><Relationship Id="rId40" Type="http://schemas.openxmlformats.org/officeDocument/2006/relationships/image" Target="../media/image173.png"/><Relationship Id="rId45" Type="http://schemas.openxmlformats.org/officeDocument/2006/relationships/customXml" Target="../ink/ink126.xml"/><Relationship Id="rId53" Type="http://schemas.openxmlformats.org/officeDocument/2006/relationships/customXml" Target="../ink/ink130.xml"/><Relationship Id="rId58" Type="http://schemas.openxmlformats.org/officeDocument/2006/relationships/image" Target="../media/image182.png"/><Relationship Id="rId5" Type="http://schemas.openxmlformats.org/officeDocument/2006/relationships/customXml" Target="../ink/ink106.xml"/><Relationship Id="rId61" Type="http://schemas.openxmlformats.org/officeDocument/2006/relationships/customXml" Target="../ink/ink134.xml"/><Relationship Id="rId19" Type="http://schemas.openxmlformats.org/officeDocument/2006/relationships/customXml" Target="../ink/ink113.xml"/><Relationship Id="rId14" Type="http://schemas.openxmlformats.org/officeDocument/2006/relationships/image" Target="../media/image160.png"/><Relationship Id="rId22" Type="http://schemas.openxmlformats.org/officeDocument/2006/relationships/image" Target="../media/image164.png"/><Relationship Id="rId27" Type="http://schemas.openxmlformats.org/officeDocument/2006/relationships/customXml" Target="../ink/ink117.xml"/><Relationship Id="rId30" Type="http://schemas.openxmlformats.org/officeDocument/2006/relationships/image" Target="../media/image168.png"/><Relationship Id="rId35" Type="http://schemas.openxmlformats.org/officeDocument/2006/relationships/customXml" Target="../ink/ink121.xml"/><Relationship Id="rId43" Type="http://schemas.openxmlformats.org/officeDocument/2006/relationships/customXml" Target="../ink/ink125.xml"/><Relationship Id="rId48" Type="http://schemas.openxmlformats.org/officeDocument/2006/relationships/image" Target="../media/image177.png"/><Relationship Id="rId56" Type="http://schemas.openxmlformats.org/officeDocument/2006/relationships/image" Target="../media/image181.png"/><Relationship Id="rId64" Type="http://schemas.openxmlformats.org/officeDocument/2006/relationships/image" Target="../media/image185.png"/><Relationship Id="rId8" Type="http://schemas.openxmlformats.org/officeDocument/2006/relationships/image" Target="../media/image157.png"/><Relationship Id="rId51" Type="http://schemas.openxmlformats.org/officeDocument/2006/relationships/customXml" Target="../ink/ink129.xml"/><Relationship Id="rId3" Type="http://schemas.openxmlformats.org/officeDocument/2006/relationships/customXml" Target="../ink/ink105.xml"/><Relationship Id="rId12" Type="http://schemas.openxmlformats.org/officeDocument/2006/relationships/image" Target="../media/image159.png"/><Relationship Id="rId17" Type="http://schemas.openxmlformats.org/officeDocument/2006/relationships/customXml" Target="../ink/ink112.xml"/><Relationship Id="rId25" Type="http://schemas.openxmlformats.org/officeDocument/2006/relationships/customXml" Target="../ink/ink116.xml"/><Relationship Id="rId33" Type="http://schemas.openxmlformats.org/officeDocument/2006/relationships/customXml" Target="../ink/ink120.xml"/><Relationship Id="rId38" Type="http://schemas.openxmlformats.org/officeDocument/2006/relationships/image" Target="../media/image172.png"/><Relationship Id="rId46" Type="http://schemas.openxmlformats.org/officeDocument/2006/relationships/image" Target="../media/image176.png"/><Relationship Id="rId59" Type="http://schemas.openxmlformats.org/officeDocument/2006/relationships/customXml" Target="../ink/ink133.xml"/><Relationship Id="rId20" Type="http://schemas.openxmlformats.org/officeDocument/2006/relationships/image" Target="../media/image163.png"/><Relationship Id="rId41" Type="http://schemas.openxmlformats.org/officeDocument/2006/relationships/customXml" Target="../ink/ink124.xml"/><Relationship Id="rId54" Type="http://schemas.openxmlformats.org/officeDocument/2006/relationships/image" Target="../media/image180.png"/><Relationship Id="rId6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5" Type="http://schemas.openxmlformats.org/officeDocument/2006/relationships/customXml" Target="../ink/ink111.xml"/><Relationship Id="rId23" Type="http://schemas.openxmlformats.org/officeDocument/2006/relationships/customXml" Target="../ink/ink115.xml"/><Relationship Id="rId28" Type="http://schemas.openxmlformats.org/officeDocument/2006/relationships/image" Target="../media/image167.png"/><Relationship Id="rId36" Type="http://schemas.openxmlformats.org/officeDocument/2006/relationships/image" Target="../media/image171.png"/><Relationship Id="rId49" Type="http://schemas.openxmlformats.org/officeDocument/2006/relationships/customXml" Target="../ink/ink128.xml"/><Relationship Id="rId57" Type="http://schemas.openxmlformats.org/officeDocument/2006/relationships/customXml" Target="../ink/ink132.xml"/><Relationship Id="rId10" Type="http://schemas.openxmlformats.org/officeDocument/2006/relationships/image" Target="../media/image158.png"/><Relationship Id="rId31" Type="http://schemas.openxmlformats.org/officeDocument/2006/relationships/customXml" Target="../ink/ink119.xml"/><Relationship Id="rId44" Type="http://schemas.openxmlformats.org/officeDocument/2006/relationships/image" Target="../media/image175.png"/><Relationship Id="rId52" Type="http://schemas.openxmlformats.org/officeDocument/2006/relationships/image" Target="../media/image179.png"/><Relationship Id="rId60" Type="http://schemas.openxmlformats.org/officeDocument/2006/relationships/image" Target="../media/image183.png"/><Relationship Id="rId4" Type="http://schemas.openxmlformats.org/officeDocument/2006/relationships/image" Target="../media/image155.png"/><Relationship Id="rId9" Type="http://schemas.openxmlformats.org/officeDocument/2006/relationships/customXml" Target="../ink/ink108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1.xml"/><Relationship Id="rId18" Type="http://schemas.openxmlformats.org/officeDocument/2006/relationships/image" Target="../media/image194.png"/><Relationship Id="rId26" Type="http://schemas.openxmlformats.org/officeDocument/2006/relationships/image" Target="../media/image198.png"/><Relationship Id="rId3" Type="http://schemas.openxmlformats.org/officeDocument/2006/relationships/customXml" Target="../ink/ink136.xml"/><Relationship Id="rId21" Type="http://schemas.openxmlformats.org/officeDocument/2006/relationships/customXml" Target="../ink/ink145.xml"/><Relationship Id="rId34" Type="http://schemas.openxmlformats.org/officeDocument/2006/relationships/image" Target="../media/image202.png"/><Relationship Id="rId7" Type="http://schemas.openxmlformats.org/officeDocument/2006/relationships/customXml" Target="../ink/ink138.xml"/><Relationship Id="rId12" Type="http://schemas.openxmlformats.org/officeDocument/2006/relationships/image" Target="../media/image191.png"/><Relationship Id="rId17" Type="http://schemas.openxmlformats.org/officeDocument/2006/relationships/customXml" Target="../ink/ink143.xml"/><Relationship Id="rId25" Type="http://schemas.openxmlformats.org/officeDocument/2006/relationships/customXml" Target="../ink/ink147.xml"/><Relationship Id="rId33" Type="http://schemas.openxmlformats.org/officeDocument/2006/relationships/customXml" Target="../ink/ink151.xml"/><Relationship Id="rId2" Type="http://schemas.openxmlformats.org/officeDocument/2006/relationships/image" Target="../media/image900.png"/><Relationship Id="rId16" Type="http://schemas.openxmlformats.org/officeDocument/2006/relationships/image" Target="../media/image193.png"/><Relationship Id="rId20" Type="http://schemas.openxmlformats.org/officeDocument/2006/relationships/image" Target="../media/image195.png"/><Relationship Id="rId29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1" Type="http://schemas.openxmlformats.org/officeDocument/2006/relationships/customXml" Target="../ink/ink140.xml"/><Relationship Id="rId24" Type="http://schemas.openxmlformats.org/officeDocument/2006/relationships/image" Target="../media/image197.png"/><Relationship Id="rId32" Type="http://schemas.openxmlformats.org/officeDocument/2006/relationships/image" Target="../media/image201.png"/><Relationship Id="rId5" Type="http://schemas.openxmlformats.org/officeDocument/2006/relationships/customXml" Target="../ink/ink137.xml"/><Relationship Id="rId15" Type="http://schemas.openxmlformats.org/officeDocument/2006/relationships/customXml" Target="../ink/ink142.xml"/><Relationship Id="rId23" Type="http://schemas.openxmlformats.org/officeDocument/2006/relationships/customXml" Target="../ink/ink146.xml"/><Relationship Id="rId28" Type="http://schemas.openxmlformats.org/officeDocument/2006/relationships/image" Target="../media/image199.png"/><Relationship Id="rId10" Type="http://schemas.openxmlformats.org/officeDocument/2006/relationships/image" Target="../media/image189.png"/><Relationship Id="rId19" Type="http://schemas.openxmlformats.org/officeDocument/2006/relationships/customXml" Target="../ink/ink144.xml"/><Relationship Id="rId31" Type="http://schemas.openxmlformats.org/officeDocument/2006/relationships/customXml" Target="../ink/ink150.xml"/><Relationship Id="rId4" Type="http://schemas.openxmlformats.org/officeDocument/2006/relationships/image" Target="../media/image186.png"/><Relationship Id="rId9" Type="http://schemas.openxmlformats.org/officeDocument/2006/relationships/customXml" Target="../ink/ink139.xml"/><Relationship Id="rId14" Type="http://schemas.openxmlformats.org/officeDocument/2006/relationships/image" Target="../media/image192.png"/><Relationship Id="rId22" Type="http://schemas.openxmlformats.org/officeDocument/2006/relationships/image" Target="../media/image196.png"/><Relationship Id="rId27" Type="http://schemas.openxmlformats.org/officeDocument/2006/relationships/customXml" Target="../ink/ink148.xml"/><Relationship Id="rId30" Type="http://schemas.openxmlformats.org/officeDocument/2006/relationships/image" Target="../media/image200.png"/><Relationship Id="rId8" Type="http://schemas.openxmlformats.org/officeDocument/2006/relationships/image" Target="../media/image18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4.xml"/><Relationship Id="rId13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5.png"/><Relationship Id="rId12" Type="http://schemas.openxmlformats.org/officeDocument/2006/relationships/customXml" Target="../ink/ink156.xml"/><Relationship Id="rId17" Type="http://schemas.openxmlformats.org/officeDocument/2006/relationships/image" Target="../media/image212.png"/><Relationship Id="rId2" Type="http://schemas.openxmlformats.org/officeDocument/2006/relationships/image" Target="../media/image470.png"/><Relationship Id="rId16" Type="http://schemas.openxmlformats.org/officeDocument/2006/relationships/customXml" Target="../ink/ink1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3.xml"/><Relationship Id="rId11" Type="http://schemas.openxmlformats.org/officeDocument/2006/relationships/image" Target="../media/image207.png"/><Relationship Id="rId5" Type="http://schemas.openxmlformats.org/officeDocument/2006/relationships/image" Target="../media/image204.png"/><Relationship Id="rId15" Type="http://schemas.openxmlformats.org/officeDocument/2006/relationships/image" Target="../media/image209.png"/><Relationship Id="rId10" Type="http://schemas.openxmlformats.org/officeDocument/2006/relationships/customXml" Target="../ink/ink155.xml"/><Relationship Id="rId4" Type="http://schemas.openxmlformats.org/officeDocument/2006/relationships/customXml" Target="../ink/ink152.xml"/><Relationship Id="rId9" Type="http://schemas.openxmlformats.org/officeDocument/2006/relationships/image" Target="../media/image206.png"/><Relationship Id="rId14" Type="http://schemas.openxmlformats.org/officeDocument/2006/relationships/customXml" Target="../ink/ink15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13" Type="http://schemas.openxmlformats.org/officeDocument/2006/relationships/image" Target="../media/image218.png"/><Relationship Id="rId3" Type="http://schemas.openxmlformats.org/officeDocument/2006/relationships/image" Target="../media/image213.png"/><Relationship Id="rId7" Type="http://schemas.openxmlformats.org/officeDocument/2006/relationships/image" Target="../media/image215.png"/><Relationship Id="rId12" Type="http://schemas.openxmlformats.org/officeDocument/2006/relationships/customXml" Target="../ink/ink164.xml"/><Relationship Id="rId17" Type="http://schemas.openxmlformats.org/officeDocument/2006/relationships/image" Target="../media/image221.png"/><Relationship Id="rId2" Type="http://schemas.openxmlformats.org/officeDocument/2006/relationships/customXml" Target="../ink/ink159.xml"/><Relationship Id="rId16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Relationship Id="rId11" Type="http://schemas.openxmlformats.org/officeDocument/2006/relationships/image" Target="../media/image217.png"/><Relationship Id="rId5" Type="http://schemas.openxmlformats.org/officeDocument/2006/relationships/image" Target="../media/image214.png"/><Relationship Id="rId15" Type="http://schemas.openxmlformats.org/officeDocument/2006/relationships/image" Target="../media/image219.png"/><Relationship Id="rId10" Type="http://schemas.openxmlformats.org/officeDocument/2006/relationships/customXml" Target="../ink/ink163.xml"/><Relationship Id="rId4" Type="http://schemas.openxmlformats.org/officeDocument/2006/relationships/customXml" Target="../ink/ink160.xml"/><Relationship Id="rId9" Type="http://schemas.openxmlformats.org/officeDocument/2006/relationships/image" Target="../media/image216.png"/><Relationship Id="rId14" Type="http://schemas.openxmlformats.org/officeDocument/2006/relationships/customXml" Target="../ink/ink1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2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0.png"/><Relationship Id="rId4" Type="http://schemas.openxmlformats.org/officeDocument/2006/relationships/image" Target="../media/image227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8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2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e_function" TargetMode="External"/><Relationship Id="rId2" Type="http://schemas.openxmlformats.org/officeDocument/2006/relationships/hyperlink" Target="https://en.wikipedia.org/wiki/Range_of_a_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169277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Schulich Ranked #1 in the World in Responsible Business | Schulich ...">
            <a:extLst>
              <a:ext uri="{FF2B5EF4-FFF2-40B4-BE49-F238E27FC236}">
                <a16:creationId xmlns:a16="http://schemas.microsoft.com/office/drawing/2014/main" id="{FA2420F6-0650-44C4-AEB4-93E5197E3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5" b="10533"/>
          <a:stretch/>
        </p:blipFill>
        <p:spPr bwMode="auto">
          <a:xfrm>
            <a:off x="1" y="1588"/>
            <a:ext cx="4610099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12221-2377-46BB-B404-16E9D251CB89}"/>
              </a:ext>
            </a:extLst>
          </p:cNvPr>
          <p:cNvSpPr txBox="1"/>
          <p:nvPr/>
        </p:nvSpPr>
        <p:spPr>
          <a:xfrm>
            <a:off x="265780" y="3340448"/>
            <a:ext cx="1727953" cy="15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3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118DD-4C78-4EA9-8882-D43C4745C99C}"/>
              </a:ext>
            </a:extLst>
          </p:cNvPr>
          <p:cNvSpPr txBox="1"/>
          <p:nvPr/>
        </p:nvSpPr>
        <p:spPr>
          <a:xfrm>
            <a:off x="265782" y="3252018"/>
            <a:ext cx="2084226" cy="15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3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SCHULICH SCHOOL OF BUSINESS | MBAN 6110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D0968-CE62-429D-8BC1-51C0E7677A97}"/>
              </a:ext>
            </a:extLst>
          </p:cNvPr>
          <p:cNvSpPr txBox="1"/>
          <p:nvPr/>
        </p:nvSpPr>
        <p:spPr>
          <a:xfrm>
            <a:off x="3608231" y="3306327"/>
            <a:ext cx="851214" cy="15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3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3608231" y="3197708"/>
            <a:ext cx="851214" cy="15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3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F62032DF-ADA7-4BD7-A4A1-D63C03EA37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6" t="17107" r="49469" b="2690"/>
          <a:stretch/>
        </p:blipFill>
        <p:spPr>
          <a:xfrm>
            <a:off x="4280607" y="108704"/>
            <a:ext cx="167875" cy="167875"/>
          </a:xfrm>
          <a:prstGeom prst="ellipse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189BF30-34C5-40E4-AF2C-D2A5F88234BD}"/>
              </a:ext>
            </a:extLst>
          </p:cNvPr>
          <p:cNvSpPr>
            <a:spLocks noGrp="1"/>
          </p:cNvSpPr>
          <p:nvPr/>
        </p:nvSpPr>
        <p:spPr>
          <a:xfrm>
            <a:off x="217749" y="97229"/>
            <a:ext cx="3057344" cy="173853"/>
          </a:xfrm>
          <a:prstGeom prst="rect">
            <a:avLst/>
          </a:prstGeom>
        </p:spPr>
        <p:txBody>
          <a:bodyPr vert="horz" lIns="46101" tIns="23051" rIns="46101" bIns="2305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8" dirty="0"/>
              <a:t>Schulich School of Business MBAN 6110</a:t>
            </a:r>
            <a:endParaRPr lang="en-CA" sz="908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BA2F700-44E5-48FC-8162-CB5BDD8696EF}"/>
              </a:ext>
            </a:extLst>
          </p:cNvPr>
          <p:cNvSpPr>
            <a:spLocks noGrp="1"/>
          </p:cNvSpPr>
          <p:nvPr/>
        </p:nvSpPr>
        <p:spPr>
          <a:xfrm>
            <a:off x="217749" y="741901"/>
            <a:ext cx="3092101" cy="1343280"/>
          </a:xfrm>
          <a:prstGeom prst="rect">
            <a:avLst/>
          </a:prstGeom>
        </p:spPr>
        <p:txBody>
          <a:bodyPr vert="horz" lIns="46101" tIns="23051" rIns="46101" bIns="23051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3"/>
              </a:spcAft>
              <a:buNone/>
            </a:pPr>
            <a:r>
              <a:rPr lang="en-CA" sz="1008" dirty="0"/>
              <a:t>Instructor: Boris Garbuzov</a:t>
            </a:r>
          </a:p>
          <a:p>
            <a:pPr marL="0" indent="0">
              <a:buNone/>
            </a:pPr>
            <a:endParaRPr lang="en-CA" sz="1008" dirty="0"/>
          </a:p>
          <a:p>
            <a:pPr marL="0" indent="0">
              <a:buNone/>
            </a:pPr>
            <a:r>
              <a:rPr lang="en-GB" sz="908" b="1" i="1" dirty="0">
                <a:latin typeface="Arial" panose="020B0604020202020204" pitchFamily="34" charset="0"/>
              </a:rPr>
              <a:t>MBAN 6110</a:t>
            </a:r>
            <a:endParaRPr lang="en-CA" sz="1412" dirty="0"/>
          </a:p>
          <a:p>
            <a:pPr marL="0" indent="0">
              <a:buNone/>
            </a:pPr>
            <a:endParaRPr lang="en-CA" sz="1008" dirty="0"/>
          </a:p>
          <a:p>
            <a:pPr marL="0" indent="0">
              <a:buNone/>
            </a:pPr>
            <a:r>
              <a:rPr lang="en-CA" sz="807" dirty="0"/>
              <a:t>Fall  2020</a:t>
            </a:r>
            <a:endParaRPr lang="en-CA" sz="1008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FE05B6-862F-417B-8A2A-B1CC3B767C47}"/>
              </a:ext>
            </a:extLst>
          </p:cNvPr>
          <p:cNvSpPr>
            <a:spLocks noGrp="1"/>
          </p:cNvSpPr>
          <p:nvPr/>
        </p:nvSpPr>
        <p:spPr>
          <a:xfrm>
            <a:off x="217749" y="313070"/>
            <a:ext cx="3326266" cy="457008"/>
          </a:xfrm>
          <a:prstGeom prst="rect">
            <a:avLst/>
          </a:prstGeom>
        </p:spPr>
        <p:txBody>
          <a:bodyPr vert="horz" lIns="46101" tIns="23051" rIns="46101" bIns="2305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17" dirty="0"/>
              <a:t>Data Science I</a:t>
            </a:r>
            <a:endParaRPr lang="en-CA" sz="201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2078353" y="73044"/>
            <a:ext cx="2185989" cy="30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8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5: </a:t>
            </a:r>
            <a:r>
              <a:rPr lang="en-CA" sz="1008" b="1" spc="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uk-UA" sz="1008" b="1" spc="4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403" b="1" spc="4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8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" y="211465"/>
            <a:ext cx="4591050" cy="215444"/>
          </a:xfrm>
        </p:spPr>
        <p:txBody>
          <a:bodyPr/>
          <a:lstStyle/>
          <a:p>
            <a:pPr algn="ctr"/>
            <a:r>
              <a:rPr lang="en-CA" dirty="0"/>
              <a:t>Quiz practice preliminaries </a:t>
            </a:r>
            <a:r>
              <a:rPr lang="ru-RU" dirty="0"/>
              <a:t>2</a:t>
            </a:r>
            <a:r>
              <a:rPr lang="en-CA" dirty="0"/>
              <a:t>. Logarithm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120" y="437043"/>
                <a:ext cx="4191000" cy="3235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>
                    <a:latin typeface="Georgia" panose="02040502050405020303" pitchFamily="18" charset="0"/>
                  </a:rPr>
                  <a:t> Consider the function logarithm,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CA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1</a:t>
                </a:r>
                <a:r>
                  <a:rPr lang="en-CA" sz="1100" dirty="0">
                    <a:latin typeface="Georgia" panose="02040502050405020303" pitchFamily="18" charset="0"/>
                  </a:rPr>
                  <a:t> -  Find its </a:t>
                </a:r>
                <a:r>
                  <a:rPr lang="en-CA" sz="1100" dirty="0">
                    <a:latin typeface="Georgia" panose="02040502050405020303" pitchFamily="18" charset="0"/>
                    <a:hlinkClick r:id="rId2"/>
                  </a:rPr>
                  <a:t>range (image)</a:t>
                </a:r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2</a:t>
                </a:r>
                <a:r>
                  <a:rPr lang="en-CA" sz="1100" dirty="0">
                    <a:latin typeface="Georgia" panose="02040502050405020303" pitchFamily="18" charset="0"/>
                  </a:rPr>
                  <a:t> - Find its </a:t>
                </a:r>
                <a:r>
                  <a:rPr lang="en-CA" sz="1100" dirty="0">
                    <a:latin typeface="Georgia" panose="02040502050405020303" pitchFamily="18" charset="0"/>
                    <a:hlinkClick r:id="rId3"/>
                  </a:rPr>
                  <a:t>inverse</a:t>
                </a:r>
                <a:r>
                  <a:rPr lang="en-CA" sz="1100" dirty="0">
                    <a:latin typeface="Georgia" panose="02040502050405020303" pitchFamily="18" charset="0"/>
                  </a:rPr>
                  <a:t> function</a:t>
                </a: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Exponential: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Logarithm: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Inverse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Logit or log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 b="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panose="02040503050406030204" pitchFamily="18" charset="0"/>
                              </a:rPr>
                              <m:t>odds</m:t>
                            </m:r>
                            <m:d>
                              <m:d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logistic function or </a:t>
                </a:r>
                <a:r>
                  <a:rPr lang="en-CA" sz="1100" dirty="0" err="1">
                    <a:latin typeface="Georgia" panose="02040502050405020303" pitchFamily="18" charset="0"/>
                  </a:rPr>
                  <a:t>expit</a:t>
                </a:r>
                <a:r>
                  <a:rPr lang="en-CA" sz="11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" y="437043"/>
                <a:ext cx="4191000" cy="3235950"/>
              </a:xfrm>
              <a:prstGeom prst="rect">
                <a:avLst/>
              </a:prstGeom>
              <a:blipFill>
                <a:blip r:embed="rId4"/>
                <a:stretch>
                  <a:fillRect t="-1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850" y="815976"/>
            <a:ext cx="1638709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Georgia" panose="02040502050405020303" pitchFamily="18" charset="0"/>
              </a:rPr>
              <a:t>D. (0, 1)</a:t>
            </a:r>
          </a:p>
          <a:p>
            <a:r>
              <a:rPr lang="en-CA" sz="1100" dirty="0">
                <a:latin typeface="Georgia" panose="02040502050405020303" pitchFamily="18" charset="0"/>
              </a:rPr>
              <a:t>E. [0, 1)</a:t>
            </a:r>
          </a:p>
          <a:p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0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451" y="103743"/>
            <a:ext cx="4610100" cy="215444"/>
          </a:xfrm>
        </p:spPr>
        <p:txBody>
          <a:bodyPr/>
          <a:lstStyle/>
          <a:p>
            <a:pPr algn="ctr"/>
            <a:r>
              <a:rPr lang="en-CA" dirty="0"/>
              <a:t>Quiz practice preliminaries 3. Odds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250" y="319187"/>
                <a:ext cx="4191000" cy="329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>
                    <a:latin typeface="Georgia" panose="02040502050405020303" pitchFamily="18" charset="0"/>
                  </a:rPr>
                  <a:t> Consider the function odds,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sz="11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1</a:t>
                </a:r>
                <a:r>
                  <a:rPr lang="en-CA" sz="1100" dirty="0">
                    <a:latin typeface="Georgia" panose="02040502050405020303" pitchFamily="18" charset="0"/>
                  </a:rPr>
                  <a:t> -  Find its </a:t>
                </a:r>
                <a:r>
                  <a:rPr lang="en-CA" sz="1100" dirty="0">
                    <a:latin typeface="Georgia" panose="02040502050405020303" pitchFamily="18" charset="0"/>
                    <a:hlinkClick r:id="rId2"/>
                  </a:rPr>
                  <a:t>range (image)</a:t>
                </a:r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2</a:t>
                </a:r>
                <a:r>
                  <a:rPr lang="en-CA" sz="1100" dirty="0">
                    <a:latin typeface="Georgia" panose="02040502050405020303" pitchFamily="18" charset="0"/>
                  </a:rPr>
                  <a:t> - Find its </a:t>
                </a:r>
                <a:r>
                  <a:rPr lang="en-CA" sz="1100" dirty="0">
                    <a:latin typeface="Georgia" panose="02040502050405020303" pitchFamily="18" charset="0"/>
                    <a:hlinkClick r:id="rId3"/>
                  </a:rPr>
                  <a:t>inverse</a:t>
                </a:r>
                <a:r>
                  <a:rPr lang="en-CA" sz="1100" dirty="0">
                    <a:latin typeface="Georgia" panose="02040502050405020303" pitchFamily="18" charset="0"/>
                  </a:rPr>
                  <a:t> function</a:t>
                </a: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Exponential: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Logarithm: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Inverse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Logit or log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 b="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panose="02040503050406030204" pitchFamily="18" charset="0"/>
                              </a:rPr>
                              <m:t>odds</m:t>
                            </m:r>
                            <m:d>
                              <m:d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logistic function or </a:t>
                </a:r>
                <a:r>
                  <a:rPr lang="en-CA" sz="1100" dirty="0" err="1">
                    <a:latin typeface="Georgia" panose="02040502050405020303" pitchFamily="18" charset="0"/>
                  </a:rPr>
                  <a:t>expit</a:t>
                </a:r>
                <a:r>
                  <a:rPr lang="en-CA" sz="11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319187"/>
                <a:ext cx="4191000" cy="3296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0" y="739775"/>
            <a:ext cx="1972012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Georgia" panose="02040502050405020303" pitchFamily="18" charset="0"/>
              </a:rPr>
              <a:t>D. (0, 1)</a:t>
            </a:r>
          </a:p>
          <a:p>
            <a:r>
              <a:rPr lang="en-CA" sz="1100" dirty="0">
                <a:latin typeface="Georgia" panose="02040502050405020303" pitchFamily="18" charset="0"/>
              </a:rPr>
              <a:t>E. [0, 1)</a:t>
            </a:r>
          </a:p>
          <a:p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177" y="103743"/>
            <a:ext cx="4610100" cy="215444"/>
          </a:xfrm>
        </p:spPr>
        <p:txBody>
          <a:bodyPr/>
          <a:lstStyle/>
          <a:p>
            <a:pPr algn="ctr"/>
            <a:r>
              <a:rPr lang="en-CA" dirty="0"/>
              <a:t>Quiz practice preliminaries 4. Inverse odds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5250" y="355492"/>
                <a:ext cx="4191000" cy="329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>
                    <a:latin typeface="Georgia" panose="02040502050405020303" pitchFamily="18" charset="0"/>
                  </a:rPr>
                  <a:t> Consider the function Inverse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sz="11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CA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1</a:t>
                </a:r>
                <a:r>
                  <a:rPr lang="en-CA" sz="1100" dirty="0">
                    <a:latin typeface="Georgia" panose="02040502050405020303" pitchFamily="18" charset="0"/>
                  </a:rPr>
                  <a:t> -  Find its </a:t>
                </a:r>
                <a:r>
                  <a:rPr lang="en-CA" sz="1100" dirty="0">
                    <a:latin typeface="Georgia" panose="02040502050405020303" pitchFamily="18" charset="0"/>
                    <a:hlinkClick r:id="rId2"/>
                  </a:rPr>
                  <a:t>range (image)</a:t>
                </a:r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2</a:t>
                </a:r>
                <a:r>
                  <a:rPr lang="en-CA" sz="1100" dirty="0">
                    <a:latin typeface="Georgia" panose="02040502050405020303" pitchFamily="18" charset="0"/>
                  </a:rPr>
                  <a:t> - Find its </a:t>
                </a:r>
                <a:r>
                  <a:rPr lang="en-CA" sz="1100" dirty="0">
                    <a:latin typeface="Georgia" panose="02040502050405020303" pitchFamily="18" charset="0"/>
                    <a:hlinkClick r:id="rId3"/>
                  </a:rPr>
                  <a:t>inverse</a:t>
                </a:r>
                <a:r>
                  <a:rPr lang="en-CA" sz="1100" dirty="0">
                    <a:latin typeface="Georgia" panose="02040502050405020303" pitchFamily="18" charset="0"/>
                  </a:rPr>
                  <a:t> function</a:t>
                </a: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Exponential: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Logarithm: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Inverse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Logit or log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 b="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panose="02040503050406030204" pitchFamily="18" charset="0"/>
                              </a:rPr>
                              <m:t>odds</m:t>
                            </m:r>
                            <m:d>
                              <m:d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logistic function or </a:t>
                </a:r>
                <a:r>
                  <a:rPr lang="en-CA" sz="1100" dirty="0" err="1">
                    <a:latin typeface="Georgia" panose="02040502050405020303" pitchFamily="18" charset="0"/>
                  </a:rPr>
                  <a:t>expit</a:t>
                </a:r>
                <a:r>
                  <a:rPr lang="en-CA" sz="11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355492"/>
                <a:ext cx="4191000" cy="3296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Georgia" panose="02040502050405020303" pitchFamily="18" charset="0"/>
              </a:rPr>
              <a:t>D. (0, 1)</a:t>
            </a:r>
          </a:p>
          <a:p>
            <a:r>
              <a:rPr lang="en-CA" sz="1100" dirty="0">
                <a:latin typeface="Georgia" panose="02040502050405020303" pitchFamily="18" charset="0"/>
              </a:rPr>
              <a:t>E. [0, 1)</a:t>
            </a:r>
          </a:p>
          <a:p>
            <a:endParaRPr lang="en-US" sz="1100" dirty="0">
              <a:latin typeface="Georgia" panose="02040502050405020303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527" y="739775"/>
            <a:ext cx="200057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5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7131"/>
            <a:ext cx="4610100" cy="215444"/>
          </a:xfrm>
        </p:spPr>
        <p:txBody>
          <a:bodyPr/>
          <a:lstStyle/>
          <a:p>
            <a:pPr algn="ctr"/>
            <a:r>
              <a:rPr lang="en-CA" dirty="0"/>
              <a:t>Quiz practice preliminaries 5. Logit or log odds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250" y="282575"/>
                <a:ext cx="4191000" cy="332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>
                    <a:latin typeface="Georgia" panose="02040502050405020303" pitchFamily="18" charset="0"/>
                  </a:rPr>
                  <a:t> Consider the function logit,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CA" sz="1100" i="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 i="0" dirty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100" dirty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100" i="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0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1</a:t>
                </a:r>
                <a:r>
                  <a:rPr lang="en-CA" sz="1100" dirty="0">
                    <a:latin typeface="Georgia" panose="02040502050405020303" pitchFamily="18" charset="0"/>
                  </a:rPr>
                  <a:t> -  Find its </a:t>
                </a:r>
                <a:r>
                  <a:rPr lang="en-CA" sz="1100" dirty="0">
                    <a:latin typeface="Georgia" panose="02040502050405020303" pitchFamily="18" charset="0"/>
                    <a:hlinkClick r:id="rId2"/>
                  </a:rPr>
                  <a:t>range (image)</a:t>
                </a:r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2</a:t>
                </a:r>
                <a:r>
                  <a:rPr lang="en-CA" sz="1100" dirty="0">
                    <a:latin typeface="Georgia" panose="02040502050405020303" pitchFamily="18" charset="0"/>
                  </a:rPr>
                  <a:t> - Find its </a:t>
                </a:r>
                <a:r>
                  <a:rPr lang="en-CA" sz="1100" dirty="0">
                    <a:latin typeface="Georgia" panose="02040502050405020303" pitchFamily="18" charset="0"/>
                    <a:hlinkClick r:id="rId3"/>
                  </a:rPr>
                  <a:t>inverse</a:t>
                </a:r>
                <a:r>
                  <a:rPr lang="en-CA" sz="1100" dirty="0">
                    <a:latin typeface="Georgia" panose="02040502050405020303" pitchFamily="18" charset="0"/>
                  </a:rPr>
                  <a:t> function</a:t>
                </a: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Exponential: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Logarithm: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Inverse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Logit or log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 b="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panose="02040503050406030204" pitchFamily="18" charset="0"/>
                              </a:rPr>
                              <m:t>odds</m:t>
                            </m:r>
                            <m:d>
                              <m:d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logistic function or </a:t>
                </a:r>
                <a:r>
                  <a:rPr lang="en-CA" sz="1100" dirty="0" err="1">
                    <a:latin typeface="Georgia" panose="02040502050405020303" pitchFamily="18" charset="0"/>
                  </a:rPr>
                  <a:t>expit</a:t>
                </a:r>
                <a:r>
                  <a:rPr lang="en-CA" sz="11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282575"/>
                <a:ext cx="4191000" cy="3323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14450" y="112077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Georgia" panose="02040502050405020303" pitchFamily="18" charset="0"/>
              </a:rPr>
              <a:t>D. (0, 1)</a:t>
            </a:r>
          </a:p>
          <a:p>
            <a:r>
              <a:rPr lang="en-CA" sz="1100" dirty="0">
                <a:latin typeface="Georgia" panose="02040502050405020303" pitchFamily="18" charset="0"/>
              </a:rPr>
              <a:t>E. [0, 1)</a:t>
            </a:r>
          </a:p>
          <a:p>
            <a:endParaRPr lang="en-US" sz="1100" dirty="0">
              <a:latin typeface="Georgia" panose="020405020504050203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25" y="739775"/>
            <a:ext cx="1683375" cy="10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0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188"/>
            <a:ext cx="4610100" cy="215444"/>
          </a:xfrm>
        </p:spPr>
        <p:txBody>
          <a:bodyPr/>
          <a:lstStyle/>
          <a:p>
            <a:pPr algn="ctr"/>
            <a:r>
              <a:rPr lang="en-CA" dirty="0"/>
              <a:t>Quiz practice preliminaries 6. Logistic function or </a:t>
            </a:r>
            <a:r>
              <a:rPr lang="en-CA" dirty="0" err="1"/>
              <a:t>expit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" y="319722"/>
                <a:ext cx="4191000" cy="330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>
                    <a:latin typeface="Georgia" panose="02040502050405020303" pitchFamily="18" charset="0"/>
                  </a:rPr>
                  <a:t> Consider the function </a:t>
                </a:r>
                <a:r>
                  <a:rPr lang="en-CA" sz="1100" dirty="0" err="1">
                    <a:latin typeface="Georgia" panose="02040502050405020303" pitchFamily="18" charset="0"/>
                  </a:rPr>
                  <a:t>expit</a:t>
                </a:r>
                <a:r>
                  <a:rPr lang="en-CA" sz="1100" dirty="0">
                    <a:latin typeface="Georgia" panose="02040502050405020303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CA" sz="1100" i="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1100" dirty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sz="1100" i="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CA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 smtClean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1</a:t>
                </a:r>
                <a:r>
                  <a:rPr lang="en-CA" sz="1100" dirty="0">
                    <a:latin typeface="Georgia" panose="02040502050405020303" pitchFamily="18" charset="0"/>
                  </a:rPr>
                  <a:t> -  Find its </a:t>
                </a:r>
                <a:r>
                  <a:rPr lang="en-CA" sz="1100" dirty="0">
                    <a:latin typeface="Georgia" panose="02040502050405020303" pitchFamily="18" charset="0"/>
                    <a:hlinkClick r:id="rId2"/>
                  </a:rPr>
                  <a:t>range (image)</a:t>
                </a:r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endParaRPr lang="en-CA" sz="1100" dirty="0">
                  <a:latin typeface="Georgia" panose="02040502050405020303" pitchFamily="18" charset="0"/>
                </a:endParaRPr>
              </a:p>
              <a:p>
                <a:r>
                  <a:rPr lang="en-CA" sz="11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2</a:t>
                </a:r>
                <a:r>
                  <a:rPr lang="en-CA" sz="1100" dirty="0">
                    <a:latin typeface="Georgia" panose="02040502050405020303" pitchFamily="18" charset="0"/>
                  </a:rPr>
                  <a:t> - Find its </a:t>
                </a:r>
                <a:r>
                  <a:rPr lang="en-CA" sz="1100" dirty="0">
                    <a:latin typeface="Georgia" panose="02040502050405020303" pitchFamily="18" charset="0"/>
                    <a:hlinkClick r:id="rId3"/>
                  </a:rPr>
                  <a:t>inverse</a:t>
                </a:r>
                <a:r>
                  <a:rPr lang="en-CA" sz="1100" dirty="0">
                    <a:latin typeface="Georgia" panose="02040502050405020303" pitchFamily="18" charset="0"/>
                  </a:rPr>
                  <a:t> function</a:t>
                </a: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Exponential: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Logarithm: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Inverse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Logit or log odds: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 b="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panose="02040503050406030204" pitchFamily="18" charset="0"/>
                              </a:rPr>
                              <m:t>odds</m:t>
                            </m:r>
                            <m:d>
                              <m:d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1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100" i="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100" dirty="0">
                    <a:latin typeface="Georgia" panose="02040502050405020303" pitchFamily="18" charset="0"/>
                  </a:rPr>
                  <a:t>logistic function or </a:t>
                </a:r>
                <a:r>
                  <a:rPr lang="en-CA" sz="1100" dirty="0" err="1">
                    <a:latin typeface="Georgia" panose="02040502050405020303" pitchFamily="18" charset="0"/>
                  </a:rPr>
                  <a:t>expit</a:t>
                </a:r>
                <a:r>
                  <a:rPr lang="en-CA" sz="11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1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100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1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CA" sz="11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en-CA" sz="1100" dirty="0">
                  <a:latin typeface="Georgia" panose="02040502050405020303" pitchFamily="18" charset="0"/>
                </a:endParaRPr>
              </a:p>
              <a:p>
                <a:endParaRPr lang="en-CA" sz="11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19722"/>
                <a:ext cx="4191000" cy="3309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050" y="892175"/>
            <a:ext cx="1701974" cy="1131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Georgia" panose="02040502050405020303" pitchFamily="18" charset="0"/>
              </a:rPr>
              <a:t>D. (0, 1)</a:t>
            </a:r>
          </a:p>
          <a:p>
            <a:r>
              <a:rPr lang="en-CA" sz="1100" dirty="0">
                <a:latin typeface="Georgia" panose="02040502050405020303" pitchFamily="18" charset="0"/>
              </a:rPr>
              <a:t>E. [0, 1)</a:t>
            </a:r>
          </a:p>
          <a:p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9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Solution: Use Logistic Function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594" y="691285"/>
            <a:ext cx="3875456" cy="135421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Instead of trying to predict Y, let’s try to predict P(Y = 1), i.e., the probability a customer buys Citrus Hill (CH) juice.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Thus, we can model P(Y = 1) using a function that gives outputs between 0 and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We can use the logistic function</a:t>
            </a:r>
          </a:p>
          <a:p>
            <a:r>
              <a:rPr lang="en-US" dirty="0">
                <a:latin typeface="Georgia" panose="02040502050405020303" pitchFamily="18" charset="0"/>
              </a:rPr>
              <a:t>Logistic Regression! 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668835"/>
              </p:ext>
            </p:extLst>
          </p:nvPr>
        </p:nvGraphicFramePr>
        <p:xfrm>
          <a:off x="247650" y="2309878"/>
          <a:ext cx="1926759" cy="6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3" imgW="1574800" imgH="419100" progId="Equation.3">
                  <p:embed/>
                </p:oleObj>
              </mc:Choice>
              <mc:Fallback>
                <p:oleObj name="Equation" r:id="rId3" imgW="1574800" imgH="4191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309878"/>
                        <a:ext cx="1926759" cy="6001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730375"/>
            <a:ext cx="202421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03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Logistic Regression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1450" y="739775"/>
            <a:ext cx="1752600" cy="23083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PMingLiU"/>
                <a:ea typeface="+mn-ea"/>
                <a:cs typeface="PMingLiU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kern="0" dirty="0">
                <a:latin typeface="Georgia" panose="02040502050405020303" pitchFamily="18" charset="0"/>
              </a:rPr>
              <a:t>Logistic regression is very similar to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kern="0" dirty="0">
                <a:latin typeface="Georgia" panose="02040502050405020303" pitchFamily="18" charset="0"/>
              </a:rPr>
              <a:t>We come up with b</a:t>
            </a:r>
            <a:r>
              <a:rPr lang="en-US" kern="0" baseline="-25000" dirty="0">
                <a:latin typeface="Georgia" panose="02040502050405020303" pitchFamily="18" charset="0"/>
              </a:rPr>
              <a:t>0</a:t>
            </a:r>
            <a:r>
              <a:rPr lang="en-US" kern="0" dirty="0">
                <a:latin typeface="Georgia" panose="02040502050405020303" pitchFamily="18" charset="0"/>
              </a:rPr>
              <a:t> and b</a:t>
            </a:r>
            <a:r>
              <a:rPr lang="en-US" kern="0" baseline="-25000" dirty="0">
                <a:latin typeface="Georgia" panose="02040502050405020303" pitchFamily="18" charset="0"/>
              </a:rPr>
              <a:t>1</a:t>
            </a:r>
            <a:r>
              <a:rPr lang="en-US" kern="0" dirty="0">
                <a:latin typeface="Georgia" panose="02040502050405020303" pitchFamily="18" charset="0"/>
              </a:rPr>
              <a:t> to estimate </a:t>
            </a:r>
            <a:r>
              <a:rPr lang="en-US" kern="0" dirty="0">
                <a:latin typeface="Georgia" panose="02040502050405020303" pitchFamily="18" charset="0"/>
                <a:sym typeface="Symbol" pitchFamily="18" charset="2"/>
              </a:rPr>
              <a:t></a:t>
            </a:r>
            <a:r>
              <a:rPr lang="en-US" kern="0" baseline="-25000" dirty="0">
                <a:latin typeface="Georgia" panose="02040502050405020303" pitchFamily="18" charset="0"/>
              </a:rPr>
              <a:t>0 </a:t>
            </a:r>
            <a:r>
              <a:rPr lang="en-US" kern="0" dirty="0">
                <a:latin typeface="Georgia" panose="02040502050405020303" pitchFamily="18" charset="0"/>
              </a:rPr>
              <a:t>and </a:t>
            </a:r>
            <a:r>
              <a:rPr lang="en-US" kern="0" dirty="0">
                <a:latin typeface="Georgia" panose="02040502050405020303" pitchFamily="18" charset="0"/>
                <a:sym typeface="Symbol" pitchFamily="18" charset="2"/>
              </a:rPr>
              <a:t></a:t>
            </a:r>
            <a:r>
              <a:rPr lang="en-US" kern="0" baseline="-25000" dirty="0">
                <a:latin typeface="Georgia" panose="02040502050405020303" pitchFamily="18" charset="0"/>
              </a:rPr>
              <a:t>1</a:t>
            </a:r>
            <a:r>
              <a:rPr lang="en-US" kern="0" dirty="0">
                <a:latin typeface="Georgia" panose="02040502050405020303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kern="0" dirty="0">
                <a:latin typeface="Georgia" panose="02040502050405020303" pitchFamily="18" charset="0"/>
              </a:rPr>
              <a:t>We have similar problems and questions as in linear regression</a:t>
            </a:r>
          </a:p>
          <a:p>
            <a:pPr lvl="1"/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e.g. Is </a:t>
            </a:r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  <a:sym typeface="Symbol" pitchFamily="18" charset="2"/>
              </a:rPr>
              <a:t></a:t>
            </a:r>
            <a:r>
              <a:rPr lang="en-US" sz="1100" kern="0" baseline="-250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1</a:t>
            </a:r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equal to 0? How sure are we about our guesses for </a:t>
            </a:r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  <a:sym typeface="Symbol" pitchFamily="18" charset="2"/>
              </a:rPr>
              <a:t></a:t>
            </a:r>
            <a:r>
              <a:rPr lang="en-US" sz="1100" kern="0" baseline="-250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0 </a:t>
            </a:r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and </a:t>
            </a:r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  <a:sym typeface="Symbol" pitchFamily="18" charset="2"/>
              </a:rPr>
              <a:t></a:t>
            </a:r>
            <a:r>
              <a:rPr lang="en-US" sz="1100" kern="0" baseline="-2500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1</a:t>
            </a:r>
            <a:r>
              <a:rPr lang="en-US" sz="1100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?</a:t>
            </a:r>
          </a:p>
          <a:p>
            <a:pPr marL="274320" lvl="1"/>
            <a:r>
              <a:rPr lang="en-US" kern="0" dirty="0">
                <a:solidFill>
                  <a:sysClr val="windowText" lastClr="000000"/>
                </a:solidFill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511175"/>
            <a:ext cx="2454676" cy="213360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66900" y="3095335"/>
            <a:ext cx="2743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sz="1100" dirty="0">
                <a:latin typeface="Georgia" panose="02040502050405020303" pitchFamily="18" charset="0"/>
              </a:rPr>
              <a:t>If </a:t>
            </a:r>
            <a:r>
              <a:rPr kumimoji="1" lang="en-US" sz="1100" dirty="0" err="1">
                <a:latin typeface="Georgia" panose="02040502050405020303" pitchFamily="18" charset="0"/>
              </a:rPr>
              <a:t>LoyalCH</a:t>
            </a:r>
            <a:r>
              <a:rPr kumimoji="1" lang="en-US" sz="1100" dirty="0">
                <a:latin typeface="Georgia" panose="02040502050405020303" pitchFamily="18" charset="0"/>
              </a:rPr>
              <a:t> is about .6 then </a:t>
            </a:r>
            <a:r>
              <a:rPr kumimoji="1" lang="en-US" sz="1100" dirty="0" err="1">
                <a:latin typeface="Georgia" panose="02040502050405020303" pitchFamily="18" charset="0"/>
              </a:rPr>
              <a:t>Pr</a:t>
            </a:r>
            <a:r>
              <a:rPr kumimoji="1" lang="en-US" sz="1100" dirty="0">
                <a:latin typeface="Georgia" panose="02040502050405020303" pitchFamily="18" charset="0"/>
              </a:rPr>
              <a:t>(CH) </a:t>
            </a:r>
            <a:r>
              <a:rPr kumimoji="1" lang="en-US" sz="1100" dirty="0">
                <a:latin typeface="Georgia" panose="02040502050405020303" pitchFamily="18" charset="0"/>
                <a:sym typeface="Symbol" pitchFamily="18" charset="2"/>
              </a:rPr>
              <a:t></a:t>
            </a:r>
            <a:r>
              <a:rPr kumimoji="1" lang="en-US" sz="1100" dirty="0">
                <a:latin typeface="Georgia" panose="02040502050405020303" pitchFamily="18" charset="0"/>
              </a:rPr>
              <a:t> .7. </a:t>
            </a:r>
          </a:p>
        </p:txBody>
      </p:sp>
    </p:spTree>
    <p:extLst>
      <p:ext uri="{BB962C8B-B14F-4D97-AF65-F5344CB8AC3E}">
        <p14:creationId xmlns:p14="http://schemas.microsoft.com/office/powerpoint/2010/main" val="73285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040" y="211465"/>
            <a:ext cx="15208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Georgia" panose="02040502050405020303" pitchFamily="18" charset="0"/>
              </a:rPr>
              <a:t>Logistic</a:t>
            </a:r>
            <a:r>
              <a:rPr spc="75" dirty="0">
                <a:latin typeface="Georgia" panose="02040502050405020303" pitchFamily="18" charset="0"/>
              </a:rPr>
              <a:t> </a:t>
            </a:r>
            <a:r>
              <a:rPr spc="-35" dirty="0">
                <a:latin typeface="Georgia" panose="02040502050405020303" pitchFamily="18" charset="0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544" y="677909"/>
            <a:ext cx="4151034" cy="11272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14" dirty="0">
                <a:latin typeface="Georgia" panose="02040502050405020303" pitchFamily="18" charset="0"/>
                <a:cs typeface="PMingLiU"/>
              </a:rPr>
              <a:t>L</a:t>
            </a:r>
            <a:r>
              <a:rPr lang="en-US" sz="1100" spc="-11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14" dirty="0">
                <a:latin typeface="Georgia" panose="02040502050405020303" pitchFamily="18" charset="0"/>
                <a:cs typeface="PMingLiU"/>
              </a:rPr>
              <a:t>e</a:t>
            </a:r>
            <a:r>
              <a:rPr lang="en-US" sz="1100" spc="-11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14" dirty="0">
                <a:latin typeface="Georgia" panose="02040502050405020303" pitchFamily="18" charset="0"/>
                <a:cs typeface="PMingLiU"/>
              </a:rPr>
              <a:t>t’</a:t>
            </a:r>
            <a:r>
              <a:rPr lang="en-US" sz="1100" spc="-11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14" dirty="0">
                <a:latin typeface="Georgia" panose="02040502050405020303" pitchFamily="18" charset="0"/>
                <a:cs typeface="PMingLiU"/>
              </a:rPr>
              <a:t>s </a:t>
            </a:r>
            <a:r>
              <a:rPr lang="en-US" sz="1100" spc="-114" dirty="0">
                <a:latin typeface="Georgia" panose="02040502050405020303" pitchFamily="18" charset="0"/>
                <a:cs typeface="PMingLiU"/>
              </a:rPr>
              <a:t> 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write </a:t>
            </a:r>
            <a:r>
              <a:rPr sz="1100" b="0" i="1" spc="65" dirty="0">
                <a:latin typeface="Georgia" panose="02040502050405020303" pitchFamily="18" charset="0"/>
                <a:cs typeface="Bookman Old Style"/>
              </a:rPr>
              <a:t>p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1</a:t>
            </a:r>
            <a:r>
              <a:rPr sz="1100" spc="5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short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consider</a:t>
            </a:r>
            <a:r>
              <a:rPr lang="en-CA" sz="1100" spc="4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using</a:t>
            </a:r>
            <a:r>
              <a:rPr lang="en-US" sz="110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12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balance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predict </a:t>
            </a:r>
            <a:r>
              <a:rPr sz="1100" spc="14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default</a:t>
            </a:r>
            <a:r>
              <a:rPr sz="1100" spc="145" dirty="0">
                <a:latin typeface="Georgia" panose="02040502050405020303" pitchFamily="18" charset="0"/>
                <a:cs typeface="PMingLiU"/>
              </a:rPr>
              <a:t>.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Logistic regression uses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</a:t>
            </a:r>
            <a:r>
              <a:rPr sz="1100" spc="19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form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95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950" b="1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b="1" dirty="0">
              <a:latin typeface="Georgia" panose="02040502050405020303" pitchFamily="18" charset="0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-5" dirty="0">
                <a:latin typeface="Georgia" panose="02040502050405020303" pitchFamily="18" charset="0"/>
                <a:cs typeface="Bookman Old Style"/>
              </a:rPr>
              <a:t>e </a:t>
            </a:r>
            <a:r>
              <a:rPr sz="1100" spc="-30" dirty="0">
                <a:latin typeface="Georgia" panose="02040502050405020303" pitchFamily="18" charset="0"/>
                <a:cs typeface="Lucida Sans Unicode"/>
              </a:rPr>
              <a:t>≈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2</a:t>
            </a:r>
            <a:r>
              <a:rPr sz="1100" b="0" i="1" spc="2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71828 is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mathematical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constant </a:t>
            </a:r>
            <a:r>
              <a:rPr sz="1100" spc="-65" dirty="0">
                <a:latin typeface="Georgia" panose="02040502050405020303" pitchFamily="18" charset="0"/>
                <a:cs typeface="PMingLiU"/>
              </a:rPr>
              <a:t>[Euler’s</a:t>
            </a:r>
            <a:r>
              <a:rPr sz="1100" spc="14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number.])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08" y="3342078"/>
            <a:ext cx="24257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6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40</a:t>
            </a:r>
            <a:endParaRPr sz="60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500" y="1805141"/>
            <a:ext cx="3811904" cy="7014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1100" spc="90" dirty="0">
                <a:latin typeface="Georgia" panose="02040502050405020303" pitchFamily="18" charset="0"/>
                <a:cs typeface="PMingLiU"/>
              </a:rPr>
              <a:t>It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easy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see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no </a:t>
            </a:r>
            <a:r>
              <a:rPr sz="1100" spc="90" dirty="0">
                <a:latin typeface="Georgia" panose="02040502050405020303" pitchFamily="18" charset="0"/>
                <a:cs typeface="PMingLiU"/>
              </a:rPr>
              <a:t>matter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what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values </a:t>
            </a:r>
            <a:r>
              <a:rPr sz="1100" b="0" i="1" spc="5" dirty="0">
                <a:latin typeface="Georgia" panose="02040502050405020303" pitchFamily="18" charset="0"/>
                <a:cs typeface="Bookman Old Style"/>
              </a:rPr>
              <a:t>β</a:t>
            </a:r>
            <a:r>
              <a:rPr sz="1200" spc="7" baseline="-10416" dirty="0">
                <a:latin typeface="Georgia" panose="02040502050405020303" pitchFamily="18" charset="0"/>
                <a:cs typeface="Tahoma"/>
              </a:rPr>
              <a:t>0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b="0" i="1" spc="-35" dirty="0">
                <a:latin typeface="Georgia" panose="02040502050405020303" pitchFamily="18" charset="0"/>
                <a:cs typeface="Bookman Old Style"/>
              </a:rPr>
              <a:t>β</a:t>
            </a:r>
            <a:r>
              <a:rPr sz="1200" spc="-52" baseline="-10416" dirty="0">
                <a:latin typeface="Georgia" panose="02040502050405020303" pitchFamily="18" charset="0"/>
                <a:cs typeface="Tahoma"/>
              </a:rPr>
              <a:t>1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33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take,</a:t>
            </a:r>
            <a:r>
              <a:rPr lang="en-US" sz="1100" spc="60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100" b="0" i="1" spc="65" dirty="0">
                <a:latin typeface="Georgia" panose="02040502050405020303" pitchFamily="18" charset="0"/>
                <a:cs typeface="Bookman Old Style"/>
              </a:rPr>
              <a:t>p</a:t>
            </a:r>
            <a:r>
              <a:rPr lang="en-US" sz="1100" spc="65" dirty="0">
                <a:latin typeface="Georgia" panose="02040502050405020303" pitchFamily="18" charset="0"/>
                <a:cs typeface="PMingLiU"/>
              </a:rPr>
              <a:t>(</a:t>
            </a:r>
            <a:r>
              <a:rPr lang="en-US" sz="1100" b="0" i="1" spc="6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lang="en-US" sz="1100" spc="65" dirty="0">
                <a:latin typeface="Georgia" panose="02040502050405020303" pitchFamily="18" charset="0"/>
                <a:cs typeface="PMingLiU"/>
              </a:rPr>
              <a:t>) </a:t>
            </a:r>
            <a:r>
              <a:rPr lang="en-US" sz="1100" spc="20" dirty="0">
                <a:latin typeface="Georgia" panose="02040502050405020303" pitchFamily="18" charset="0"/>
                <a:cs typeface="PMingLiU"/>
              </a:rPr>
              <a:t>will </a:t>
            </a:r>
            <a:r>
              <a:rPr lang="en-US" sz="1100" spc="45" dirty="0">
                <a:latin typeface="Georgia" panose="02040502050405020303" pitchFamily="18" charset="0"/>
                <a:cs typeface="PMingLiU"/>
              </a:rPr>
              <a:t>have </a:t>
            </a:r>
            <a:r>
              <a:rPr lang="en-US" sz="1100" spc="40" dirty="0">
                <a:latin typeface="Georgia" panose="02040502050405020303" pitchFamily="18" charset="0"/>
                <a:cs typeface="PMingLiU"/>
              </a:rPr>
              <a:t>values </a:t>
            </a:r>
            <a:r>
              <a:rPr lang="en-US" sz="1100" spc="55" dirty="0">
                <a:latin typeface="Georgia" panose="02040502050405020303" pitchFamily="18" charset="0"/>
                <a:cs typeface="PMingLiU"/>
              </a:rPr>
              <a:t>between </a:t>
            </a:r>
            <a:r>
              <a:rPr lang="en-US" sz="1100" spc="25" dirty="0">
                <a:latin typeface="Georgia" panose="02040502050405020303" pitchFamily="18" charset="0"/>
                <a:cs typeface="PMingLiU"/>
              </a:rPr>
              <a:t>0 </a:t>
            </a:r>
            <a:r>
              <a:rPr lang="en-US"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lang="en-US" sz="1100" spc="35" dirty="0">
                <a:latin typeface="Georgia" panose="02040502050405020303" pitchFamily="18" charset="0"/>
                <a:cs typeface="PMingLiU"/>
              </a:rPr>
              <a:t>1.  </a:t>
            </a:r>
            <a:r>
              <a:rPr lang="en-US" sz="1100" spc="70" dirty="0">
                <a:latin typeface="Georgia" panose="02040502050405020303" pitchFamily="18" charset="0"/>
                <a:cs typeface="PMingLiU"/>
              </a:rPr>
              <a:t>A </a:t>
            </a:r>
            <a:r>
              <a:rPr lang="en-US" sz="1100" spc="80" dirty="0">
                <a:latin typeface="Georgia" panose="02040502050405020303" pitchFamily="18" charset="0"/>
                <a:cs typeface="PMingLiU"/>
              </a:rPr>
              <a:t>bit </a:t>
            </a:r>
            <a:r>
              <a:rPr lang="en-US"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lang="en-US" sz="1100" spc="70" dirty="0">
                <a:latin typeface="Georgia" panose="02040502050405020303" pitchFamily="18" charset="0"/>
                <a:cs typeface="PMingLiU"/>
              </a:rPr>
              <a:t>rearrangement</a:t>
            </a:r>
            <a:r>
              <a:rPr lang="en-US" sz="1100" spc="125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100" spc="25" dirty="0">
                <a:latin typeface="Georgia" panose="02040502050405020303" pitchFamily="18" charset="0"/>
                <a:cs typeface="PMingLiU"/>
              </a:rPr>
              <a:t>gives</a:t>
            </a:r>
            <a:endParaRPr lang="en-US" sz="1100" dirty="0">
              <a:latin typeface="Georgia" panose="02040502050405020303" pitchFamily="18" charset="0"/>
              <a:cs typeface="PMingLiU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706" y="2932373"/>
            <a:ext cx="4202394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This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monotone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transformation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called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i="1" spc="-2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log </a:t>
            </a:r>
            <a:r>
              <a:rPr sz="1100" i="1" spc="1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odds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</a:t>
            </a:r>
            <a:r>
              <a:rPr sz="1100" spc="11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i="1" spc="-1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logit</a:t>
            </a:r>
            <a:endParaRPr sz="1100" dirty="0">
              <a:latin typeface="Palatino Linotype" panose="02040502050505030304" pitchFamily="18" charset="0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transformation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p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).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(by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log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mean </a:t>
            </a:r>
            <a:r>
              <a:rPr sz="1100" i="1" spc="5" dirty="0">
                <a:latin typeface="Georgia" panose="02040502050405020303" pitchFamily="18" charset="0"/>
                <a:cs typeface="Palatino Linotype"/>
              </a:rPr>
              <a:t>natural </a:t>
            </a:r>
            <a:r>
              <a:rPr sz="1100" i="1" spc="-15" dirty="0">
                <a:latin typeface="Georgia" panose="02040502050405020303" pitchFamily="18" charset="0"/>
                <a:cs typeface="Palatino Linotype"/>
              </a:rPr>
              <a:t>log</a:t>
            </a:r>
            <a:r>
              <a:rPr sz="1100" spc="-15" dirty="0">
                <a:latin typeface="Georgia" panose="02040502050405020303" pitchFamily="18" charset="0"/>
                <a:cs typeface="PMingLiU"/>
              </a:rPr>
              <a:t>:</a:t>
            </a:r>
            <a:r>
              <a:rPr sz="110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ln.)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20623"/>
              </p:ext>
            </p:extLst>
          </p:nvPr>
        </p:nvGraphicFramePr>
        <p:xfrm>
          <a:off x="1642841" y="1178282"/>
          <a:ext cx="1211114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1155600" imgH="419040" progId="Equation.KSEE3">
                  <p:embed/>
                </p:oleObj>
              </mc:Choice>
              <mc:Fallback>
                <p:oleObj name="Equation" r:id="rId3" imgW="1155600" imgH="419040" progId="Equation.KSEE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841" y="1178282"/>
                        <a:ext cx="1211114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989671"/>
              </p:ext>
            </p:extLst>
          </p:nvPr>
        </p:nvGraphicFramePr>
        <p:xfrm>
          <a:off x="1416548" y="2346600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1663560" imgH="457200" progId="Equation.KSEE3">
                  <p:embed/>
                </p:oleObj>
              </mc:Choice>
              <mc:Fallback>
                <p:oleObj name="Equation" r:id="rId5" imgW="1663560" imgH="457200" progId="Equation.KSEE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548" y="2346600"/>
                        <a:ext cx="1663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055" y="211465"/>
            <a:ext cx="1687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Maximum</a:t>
            </a:r>
            <a:r>
              <a:rPr spc="80" dirty="0"/>
              <a:t> </a:t>
            </a:r>
            <a:r>
              <a:rPr spc="-25" dirty="0"/>
              <a:t>Likelihood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8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3" y="590535"/>
            <a:ext cx="4091357" cy="20710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use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maximum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likelihood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estimate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</a:t>
            </a:r>
            <a:r>
              <a:rPr sz="1100" spc="1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parameters.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337" y="1300538"/>
            <a:ext cx="4065956" cy="1189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5880">
              <a:lnSpc>
                <a:spcPct val="102600"/>
              </a:lnSpc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This </a:t>
            </a:r>
            <a:r>
              <a:rPr sz="1100" i="1" spc="1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likelihood</a:t>
            </a:r>
            <a:r>
              <a:rPr sz="1100" i="1" spc="1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gives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probability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observed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zeros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ones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data.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pick </a:t>
            </a:r>
            <a:r>
              <a:rPr sz="1100" b="0" i="1" spc="-35" dirty="0">
                <a:latin typeface="Georgia" panose="02040502050405020303" pitchFamily="18" charset="0"/>
                <a:cs typeface="Bookman Old Style"/>
              </a:rPr>
              <a:t>β</a:t>
            </a:r>
            <a:r>
              <a:rPr sz="1200" spc="-52" baseline="-10416" dirty="0">
                <a:latin typeface="Georgia" panose="02040502050405020303" pitchFamily="18" charset="0"/>
                <a:cs typeface="Tahoma"/>
              </a:rPr>
              <a:t>0 </a:t>
            </a:r>
            <a:r>
              <a:rPr lang="en-CA" sz="1200" spc="-52" baseline="-10416" dirty="0">
                <a:latin typeface="Georgia" panose="02040502050405020303" pitchFamily="18" charset="0"/>
                <a:cs typeface="Tahoma"/>
              </a:rPr>
              <a:t>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b="0" i="1" spc="-35" dirty="0">
                <a:latin typeface="Georgia" panose="02040502050405020303" pitchFamily="18" charset="0"/>
                <a:cs typeface="Bookman Old Style"/>
              </a:rPr>
              <a:t>β</a:t>
            </a:r>
            <a:r>
              <a:rPr sz="1200" spc="-52" baseline="-10416" dirty="0">
                <a:latin typeface="Georgia" panose="02040502050405020303" pitchFamily="18" charset="0"/>
                <a:cs typeface="Tahoma"/>
              </a:rPr>
              <a:t>1</a:t>
            </a:r>
            <a:r>
              <a:rPr lang="en-CA" sz="1200" spc="-52" baseline="-10416" dirty="0">
                <a:latin typeface="Georgia" panose="02040502050405020303" pitchFamily="18" charset="0"/>
                <a:cs typeface="Tahoma"/>
              </a:rPr>
              <a:t> </a:t>
            </a:r>
            <a:r>
              <a:rPr sz="1200" spc="-52" baseline="-10416" dirty="0">
                <a:latin typeface="Georgia" panose="02040502050405020303" pitchFamily="18" charset="0"/>
                <a:cs typeface="Tahoma"/>
              </a:rPr>
              <a:t>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maximize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likelihood 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observed</a:t>
            </a:r>
            <a:r>
              <a:rPr sz="1100" spc="1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data.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Georgia" panose="02040502050405020303" pitchFamily="18" charset="0"/>
              <a:cs typeface="Times New Roman"/>
            </a:endParaRPr>
          </a:p>
          <a:p>
            <a:pPr marL="62865" marR="27305">
              <a:lnSpc>
                <a:spcPct val="102600"/>
              </a:lnSpc>
              <a:spcBef>
                <a:spcPts val="5"/>
              </a:spcBef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Most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statistical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packages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fit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logistic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models 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by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maximum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likelihood.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-12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R </a:t>
            </a:r>
            <a:r>
              <a:rPr lang="en-CA" sz="1100" spc="-12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use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glm</a:t>
            </a:r>
            <a:r>
              <a:rPr sz="1100" spc="4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function.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49122"/>
              </p:ext>
            </p:extLst>
          </p:nvPr>
        </p:nvGraphicFramePr>
        <p:xfrm>
          <a:off x="390397" y="2591313"/>
          <a:ext cx="3826509" cy="526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PMingLiU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PMingLiU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t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Std.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PMingLiU"/>
                          <a:cs typeface="PMingLiU"/>
                        </a:rPr>
                        <a:t>Error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Z-statistic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1190"/>
                        </a:lnSpc>
                      </a:pPr>
                      <a:r>
                        <a:rPr sz="1100" spc="55" dirty="0">
                          <a:latin typeface="PMingLiU"/>
                          <a:cs typeface="PMingLiU"/>
                        </a:rPr>
                        <a:t>P-value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16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Intercept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-10.6513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0.3612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-29.5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spc="185" dirty="0">
                          <a:latin typeface="Bookman Old Style"/>
                          <a:cs typeface="Bookman Old Style"/>
                        </a:rPr>
                        <a:t>&lt;</a:t>
                      </a:r>
                      <a:r>
                        <a:rPr sz="1100" b="0" i="1" spc="-5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</a:t>
                      </a:r>
                      <a:r>
                        <a:rPr sz="1100" b="0" i="1" spc="1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0001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2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balance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0.0055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0.0002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24.9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b="0" i="1" spc="185" dirty="0">
                          <a:latin typeface="Bookman Old Style"/>
                          <a:cs typeface="Bookman Old Style"/>
                        </a:rPr>
                        <a:t>&lt;</a:t>
                      </a:r>
                      <a:r>
                        <a:rPr sz="1100" b="0" i="1" spc="-5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</a:t>
                      </a:r>
                      <a:r>
                        <a:rPr sz="1100" b="0" i="1" spc="1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0001</a:t>
                      </a:r>
                      <a:endParaRPr sz="1100" dirty="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/>
              <p:cNvSpPr txBox="1"/>
              <p:nvPr/>
            </p:nvSpPr>
            <p:spPr bwMode="auto">
              <a:xfrm>
                <a:off x="1162050" y="835890"/>
                <a:ext cx="2795587" cy="368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CA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 xmlns="">
          <p:sp>
            <p:nvSpPr>
              <p:cNvPr id="1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2050" y="835890"/>
                <a:ext cx="2795587" cy="368300"/>
              </a:xfrm>
              <a:prstGeom prst="rect">
                <a:avLst/>
              </a:prstGeom>
              <a:blipFill>
                <a:blip r:embed="rId2"/>
                <a:stretch>
                  <a:fillRect t="-139344" b="-2213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416" y="211465"/>
            <a:ext cx="1544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Making</a:t>
            </a:r>
            <a:r>
              <a:rPr spc="70" dirty="0"/>
              <a:t> </a:t>
            </a:r>
            <a:r>
              <a:rPr spc="-15" dirty="0"/>
              <a:t>Predictions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4594" y="878305"/>
            <a:ext cx="3916045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110" dirty="0">
                <a:latin typeface="Georgia" panose="02040502050405020303" pitchFamily="18" charset="0"/>
                <a:cs typeface="PMingLiU"/>
              </a:rPr>
              <a:t>What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our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estimated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probability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lang="en-CA" sz="1100" spc="16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d</a:t>
            </a:r>
            <a:r>
              <a:rPr sz="1100" spc="160" dirty="0" err="1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efault</a:t>
            </a:r>
            <a:r>
              <a:rPr sz="1100" spc="16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someone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with 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balance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$1000?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594" y="1882775"/>
            <a:ext cx="2414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latin typeface="Georgia" panose="02040502050405020303" pitchFamily="18" charset="0"/>
                <a:cs typeface="PMingLiU"/>
              </a:rPr>
              <a:t>With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balance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 $2000?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9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781050" y="1273175"/>
          <a:ext cx="294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3" imgW="2946240" imgH="419040" progId="Equation.KSEE3">
                  <p:embed/>
                </p:oleObj>
              </mc:Choice>
              <mc:Fallback>
                <p:oleObj name="Equation" r:id="rId3" imgW="2946240" imgH="419040" progId="Equation.KSEE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73175"/>
                        <a:ext cx="294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774700" y="2416175"/>
          <a:ext cx="295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5" imgW="2958840" imgH="419040" progId="Equation.KSEE3">
                  <p:embed/>
                </p:oleObj>
              </mc:Choice>
              <mc:Fallback>
                <p:oleObj name="Equation" r:id="rId5" imgW="2958840" imgH="419040" progId="Equation.KSEE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416175"/>
                        <a:ext cx="295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4038600" cy="238526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Why Not Linear Regression?</a:t>
            </a:r>
          </a:p>
          <a:p>
            <a:pPr>
              <a:buFont typeface="Wingdings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Simple Logistic Regression</a:t>
            </a:r>
          </a:p>
          <a:p>
            <a:pPr lvl="1">
              <a:buFont typeface="Wingdings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Logistic Function</a:t>
            </a:r>
          </a:p>
          <a:p>
            <a:pPr lvl="1">
              <a:buFont typeface="Wingdings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 Interpreting the coefficients</a:t>
            </a:r>
          </a:p>
          <a:p>
            <a:pPr lvl="1">
              <a:buFont typeface="Wingdings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Making Predictions</a:t>
            </a:r>
          </a:p>
          <a:p>
            <a:pPr lvl="1">
              <a:buFont typeface="Wingdings" charset="2"/>
              <a:buChar char="Ø"/>
            </a:pPr>
            <a:r>
              <a:rPr lang="en-US" sz="1200" dirty="0">
                <a:latin typeface="Georgia" panose="02040502050405020303" pitchFamily="18" charset="0"/>
              </a:rPr>
              <a:t>Adding Qualitative Predictors</a:t>
            </a:r>
          </a:p>
          <a:p>
            <a:pPr>
              <a:buFont typeface="Wingdings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Multiple Logistic Regression</a:t>
            </a:r>
          </a:p>
          <a:p>
            <a:pPr>
              <a:buFont typeface="Wingdings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Linear discriminant classifier</a:t>
            </a:r>
          </a:p>
          <a:p>
            <a:pPr>
              <a:buFont typeface="Wingdings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Comparison of classifiers</a:t>
            </a:r>
          </a:p>
          <a:p>
            <a:pPr>
              <a:buFont typeface="Wingdings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Classification precision metrics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6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The Default Dataset</a:t>
            </a:r>
          </a:p>
        </p:txBody>
      </p:sp>
      <p:pic>
        <p:nvPicPr>
          <p:cNvPr id="4" name="Picture 5" descr="4.1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87375"/>
            <a:ext cx="2363213" cy="2514600"/>
          </a:xfrm>
          <a:prstGeom prst="rect">
            <a:avLst/>
          </a:prstGeom>
        </p:spPr>
      </p:pic>
      <p:pic>
        <p:nvPicPr>
          <p:cNvPr id="5" name="Picture 6" descr="4.1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815975"/>
            <a:ext cx="20953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Qualitative Predictors in Logistic Regression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594" y="691285"/>
            <a:ext cx="3750945" cy="101566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We can predict if an individual default by checking if she is a student or not. Thus we can use a qualitative variable “Student” coded as (Student = 1, Non-student =0).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</a:t>
            </a:r>
            <a:r>
              <a:rPr lang="en-US" baseline="-25000" dirty="0">
                <a:latin typeface="Georgia" panose="02040502050405020303" pitchFamily="18" charset="0"/>
              </a:rPr>
              <a:t>1 </a:t>
            </a:r>
            <a:r>
              <a:rPr lang="en-US" dirty="0">
                <a:latin typeface="Georgia" panose="02040502050405020303" pitchFamily="18" charset="0"/>
              </a:rPr>
              <a:t>is positive: This indicates students tend to have higher default probabilities than non-students</a:t>
            </a:r>
          </a:p>
          <a:p>
            <a:endParaRPr lang="en-US" dirty="0"/>
          </a:p>
        </p:txBody>
      </p:sp>
      <p:pic>
        <p:nvPicPr>
          <p:cNvPr id="4" name="Picture 5" descr="table4.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628424"/>
            <a:ext cx="4289608" cy="685800"/>
          </a:xfrm>
          <a:prstGeom prst="rect">
            <a:avLst/>
          </a:prstGeom>
        </p:spPr>
      </p:pic>
      <p:pic>
        <p:nvPicPr>
          <p:cNvPr id="5" name="Picture 6" descr="predictions-stud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5" y="2468893"/>
            <a:ext cx="4152243" cy="8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69" y="211465"/>
            <a:ext cx="31902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Georgia" panose="02040502050405020303" pitchFamily="18" charset="0"/>
              </a:rPr>
              <a:t>Logistic </a:t>
            </a:r>
            <a:r>
              <a:rPr spc="-40" dirty="0">
                <a:latin typeface="Georgia" panose="02040502050405020303" pitchFamily="18" charset="0"/>
              </a:rPr>
              <a:t>regression </a:t>
            </a:r>
            <a:r>
              <a:rPr spc="-5" dirty="0">
                <a:latin typeface="Georgia" panose="02040502050405020303" pitchFamily="18" charset="0"/>
              </a:rPr>
              <a:t>with </a:t>
            </a:r>
            <a:r>
              <a:rPr spc="-30" dirty="0">
                <a:latin typeface="Georgia" panose="02040502050405020303" pitchFamily="18" charset="0"/>
              </a:rPr>
              <a:t>several</a:t>
            </a:r>
            <a:r>
              <a:rPr spc="-120" dirty="0">
                <a:latin typeface="Georgia" panose="02040502050405020303" pitchFamily="18" charset="0"/>
              </a:rPr>
              <a:t> </a:t>
            </a:r>
            <a:r>
              <a:rPr spc="-25" dirty="0">
                <a:latin typeface="Georgia" panose="02040502050405020303" pitchFamily="18" charset="0"/>
              </a:rPr>
              <a:t>variables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226928" y="3342078"/>
            <a:ext cx="30098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>
                <a:latin typeface="Georgia" panose="02040502050405020303" pitchFamily="18" charset="0"/>
              </a:rPr>
              <a:t>11</a:t>
            </a:r>
            <a:r>
              <a:rPr spc="-105" dirty="0">
                <a:latin typeface="Georgia" panose="02040502050405020303" pitchFamily="18" charset="0"/>
              </a:rPr>
              <a:t> </a:t>
            </a:r>
            <a:r>
              <a:rPr spc="5" dirty="0">
                <a:latin typeface="Georgia" panose="02040502050405020303" pitchFamily="18" charset="0"/>
              </a:rPr>
              <a:t>/</a:t>
            </a:r>
            <a:r>
              <a:rPr spc="-105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40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04839"/>
              </p:ext>
            </p:extLst>
          </p:nvPr>
        </p:nvGraphicFramePr>
        <p:xfrm>
          <a:off x="329298" y="1642040"/>
          <a:ext cx="4048124" cy="87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PMingLiU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PMingLiU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t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Std.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PMingLiU"/>
                          <a:cs typeface="PMingLiU"/>
                        </a:rPr>
                        <a:t>Error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Z-statistic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PMingLiU"/>
                          <a:cs typeface="PMingLiU"/>
                        </a:rPr>
                        <a:t>P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-</a:t>
                      </a:r>
                      <a:r>
                        <a:rPr sz="1100" spc="-60" dirty="0">
                          <a:latin typeface="PMingLiU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PMingLiU"/>
                          <a:cs typeface="PMingLiU"/>
                        </a:rPr>
                        <a:t>alue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16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Intercept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-10.8690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0.4923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-22.08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b="0" i="1" spc="185" dirty="0">
                          <a:latin typeface="Bookman Old Style"/>
                          <a:cs typeface="Bookman Old Style"/>
                        </a:rPr>
                        <a:t>&lt;</a:t>
                      </a:r>
                      <a:r>
                        <a:rPr sz="1100" b="0" i="1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</a:t>
                      </a:r>
                      <a:r>
                        <a:rPr sz="1100" b="0" i="1" spc="1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0001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2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balance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0.0057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0.0002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24.74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b="0" i="1" spc="185" dirty="0">
                          <a:latin typeface="Bookman Old Style"/>
                          <a:cs typeface="Bookman Old Style"/>
                        </a:rPr>
                        <a:t>&lt;</a:t>
                      </a:r>
                      <a:r>
                        <a:rPr sz="1100" b="0" i="1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</a:t>
                      </a:r>
                      <a:r>
                        <a:rPr sz="1100" b="0" i="1" spc="1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spc="15" dirty="0">
                          <a:latin typeface="PMingLiU"/>
                          <a:cs typeface="PMingLiU"/>
                        </a:rPr>
                        <a:t>0001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65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income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0.0030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0.0082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0.37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0.7115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130" dirty="0">
                          <a:solidFill>
                            <a:srgbClr val="990000"/>
                          </a:solidFill>
                          <a:latin typeface="PMingLiU"/>
                          <a:cs typeface="PMingLiU"/>
                        </a:rPr>
                        <a:t>student[Yes]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-0.6468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0.2362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-2.74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PMingLiU"/>
                          <a:cs typeface="PMingLiU"/>
                        </a:rPr>
                        <a:t>0.0062</a:t>
                      </a: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47294" y="2760140"/>
            <a:ext cx="37318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latin typeface="Georgia" panose="02040502050405020303" pitchFamily="18" charset="0"/>
                <a:cs typeface="PMingLiU"/>
              </a:rPr>
              <a:t>Why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coefficient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14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student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negative,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while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it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was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positive  before?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40501"/>
              </p:ext>
            </p:extLst>
          </p:nvPr>
        </p:nvGraphicFramePr>
        <p:xfrm>
          <a:off x="857250" y="511175"/>
          <a:ext cx="2743200" cy="107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2387520" imgH="939600" progId="Equation.KSEE3">
                  <p:embed/>
                </p:oleObj>
              </mc:Choice>
              <mc:Fallback>
                <p:oleObj name="Equation" r:id="rId3" imgW="2387520" imgH="939600" progId="Equation.KSEE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11175"/>
                        <a:ext cx="2743200" cy="1079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265" y="211465"/>
            <a:ext cx="10204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Confounding</a:t>
            </a:r>
          </a:p>
        </p:txBody>
      </p:sp>
      <p:sp>
        <p:nvSpPr>
          <p:cNvPr id="3" name="object 3"/>
          <p:cNvSpPr/>
          <p:nvPr/>
        </p:nvSpPr>
        <p:spPr>
          <a:xfrm>
            <a:off x="704998" y="885565"/>
            <a:ext cx="1391920" cy="921385"/>
          </a:xfrm>
          <a:custGeom>
            <a:avLst/>
            <a:gdLst/>
            <a:ahLst/>
            <a:cxnLst/>
            <a:rect l="l" t="t" r="r" b="b"/>
            <a:pathLst>
              <a:path w="1391920" h="921385">
                <a:moveTo>
                  <a:pt x="0" y="921028"/>
                </a:moveTo>
                <a:lnTo>
                  <a:pt x="309277" y="921028"/>
                </a:lnTo>
                <a:lnTo>
                  <a:pt x="463943" y="913188"/>
                </a:lnTo>
                <a:lnTo>
                  <a:pt x="618555" y="899268"/>
                </a:lnTo>
                <a:lnTo>
                  <a:pt x="773220" y="827034"/>
                </a:lnTo>
                <a:lnTo>
                  <a:pt x="927839" y="775527"/>
                </a:lnTo>
                <a:lnTo>
                  <a:pt x="1082498" y="515451"/>
                </a:lnTo>
                <a:lnTo>
                  <a:pt x="1237116" y="127860"/>
                </a:lnTo>
                <a:lnTo>
                  <a:pt x="1391775" y="0"/>
                </a:lnTo>
              </a:path>
            </a:pathLst>
          </a:custGeom>
          <a:ln w="11026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998" y="1847906"/>
            <a:ext cx="1160145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834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998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612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8219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4833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3253" y="1903422"/>
            <a:ext cx="123825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500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9328" y="843033"/>
            <a:ext cx="0" cy="963930"/>
          </a:xfrm>
          <a:custGeom>
            <a:avLst/>
            <a:gdLst/>
            <a:ahLst/>
            <a:cxnLst/>
            <a:rect l="l" t="t" r="r" b="b"/>
            <a:pathLst>
              <a:path h="963930">
                <a:moveTo>
                  <a:pt x="0" y="963561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044" y="1806594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4044" y="156572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044" y="132481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044" y="1083949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044" y="84303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4908" y="1753022"/>
            <a:ext cx="84455" cy="107314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latin typeface="Arial"/>
                <a:cs typeface="Arial"/>
              </a:rPr>
              <a:t>0.0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908" y="1512157"/>
            <a:ext cx="84455" cy="107314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latin typeface="Arial"/>
                <a:cs typeface="Arial"/>
              </a:rPr>
              <a:t>0.2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908" y="1271241"/>
            <a:ext cx="84455" cy="107314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latin typeface="Arial"/>
                <a:cs typeface="Arial"/>
              </a:rPr>
              <a:t>0.4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908" y="789459"/>
            <a:ext cx="84455" cy="34861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365" algn="l"/>
              </a:tabLst>
            </a:pPr>
            <a:r>
              <a:rPr sz="450" dirty="0">
                <a:latin typeface="Arial"/>
                <a:cs typeface="Arial"/>
              </a:rPr>
              <a:t>0.6	0.8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9328" y="732914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80" h="1115060">
                <a:moveTo>
                  <a:pt x="0" y="1114991"/>
                </a:moveTo>
                <a:lnTo>
                  <a:pt x="1503118" y="1114991"/>
                </a:lnTo>
                <a:lnTo>
                  <a:pt x="1503118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4756" y="1062139"/>
            <a:ext cx="104139" cy="45910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ts val="720"/>
              </a:lnSpc>
              <a:spcBef>
                <a:spcPts val="95"/>
              </a:spcBef>
            </a:pPr>
            <a:r>
              <a:rPr sz="600" spc="5" dirty="0">
                <a:latin typeface="Arial"/>
                <a:cs typeface="Arial"/>
              </a:rPr>
              <a:t>Default</a:t>
            </a:r>
            <a:r>
              <a:rPr sz="600" spc="-55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Rate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998" y="774227"/>
            <a:ext cx="1391920" cy="1032510"/>
          </a:xfrm>
          <a:custGeom>
            <a:avLst/>
            <a:gdLst/>
            <a:ahLst/>
            <a:cxnLst/>
            <a:rect l="l" t="t" r="r" b="b"/>
            <a:pathLst>
              <a:path w="1391920" h="1032510">
                <a:moveTo>
                  <a:pt x="0" y="1032366"/>
                </a:moveTo>
                <a:lnTo>
                  <a:pt x="154663" y="1029179"/>
                </a:lnTo>
                <a:lnTo>
                  <a:pt x="309277" y="1029034"/>
                </a:lnTo>
                <a:lnTo>
                  <a:pt x="463943" y="1014576"/>
                </a:lnTo>
                <a:lnTo>
                  <a:pt x="618555" y="989043"/>
                </a:lnTo>
                <a:lnTo>
                  <a:pt x="773220" y="903674"/>
                </a:lnTo>
                <a:lnTo>
                  <a:pt x="927839" y="781699"/>
                </a:lnTo>
                <a:lnTo>
                  <a:pt x="1082498" y="344121"/>
                </a:lnTo>
                <a:lnTo>
                  <a:pt x="1237116" y="40477"/>
                </a:lnTo>
                <a:lnTo>
                  <a:pt x="1391775" y="0"/>
                </a:lnTo>
              </a:path>
            </a:pathLst>
          </a:custGeom>
          <a:ln w="11026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328" y="1754646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7350">
            <a:solidFill>
              <a:srgbClr val="CE601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328" y="1771455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7350">
            <a:solidFill>
              <a:srgbClr val="31B5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328" y="1806594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5235" y="1381367"/>
            <a:ext cx="556895" cy="262890"/>
          </a:xfrm>
          <a:custGeom>
            <a:avLst/>
            <a:gdLst/>
            <a:ahLst/>
            <a:cxnLst/>
            <a:rect l="l" t="t" r="r" b="b"/>
            <a:pathLst>
              <a:path w="556895" h="262889">
                <a:moveTo>
                  <a:pt x="0" y="262672"/>
                </a:moveTo>
                <a:lnTo>
                  <a:pt x="556710" y="262672"/>
                </a:lnTo>
                <a:lnTo>
                  <a:pt x="556710" y="0"/>
                </a:lnTo>
                <a:lnTo>
                  <a:pt x="0" y="0"/>
                </a:lnTo>
                <a:lnTo>
                  <a:pt x="0" y="262672"/>
                </a:lnTo>
                <a:close/>
              </a:path>
            </a:pathLst>
          </a:custGeom>
          <a:solidFill>
            <a:srgbClr val="31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5235" y="1511330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5">
                <a:moveTo>
                  <a:pt x="0" y="0"/>
                </a:moveTo>
                <a:lnTo>
                  <a:pt x="556710" y="0"/>
                </a:lnTo>
              </a:path>
            </a:pathLst>
          </a:custGeom>
          <a:ln w="11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93590" y="1644039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162554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93590" y="991324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043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54415" y="1806594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54415" y="991324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5235" y="1381367"/>
            <a:ext cx="556895" cy="262890"/>
          </a:xfrm>
          <a:custGeom>
            <a:avLst/>
            <a:gdLst/>
            <a:ahLst/>
            <a:cxnLst/>
            <a:rect l="l" t="t" r="r" b="b"/>
            <a:pathLst>
              <a:path w="556895" h="262889">
                <a:moveTo>
                  <a:pt x="0" y="262671"/>
                </a:moveTo>
                <a:lnTo>
                  <a:pt x="556710" y="262671"/>
                </a:lnTo>
                <a:lnTo>
                  <a:pt x="556710" y="0"/>
                </a:lnTo>
                <a:lnTo>
                  <a:pt x="0" y="0"/>
                </a:lnTo>
                <a:lnTo>
                  <a:pt x="0" y="26267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0362" y="97152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0362" y="82136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0362" y="929526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80362" y="96358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80362" y="92663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80362" y="95819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80362" y="85469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27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80362" y="94265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80362" y="88174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80362" y="96696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0362" y="923401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80362" y="95505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80362" y="965401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27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80362" y="863416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80362" y="90330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80362" y="95755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80362" y="93673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11126" y="1299377"/>
            <a:ext cx="556895" cy="252729"/>
          </a:xfrm>
          <a:custGeom>
            <a:avLst/>
            <a:gdLst/>
            <a:ahLst/>
            <a:cxnLst/>
            <a:rect l="l" t="t" r="r" b="b"/>
            <a:pathLst>
              <a:path w="556895" h="252730">
                <a:moveTo>
                  <a:pt x="0" y="252235"/>
                </a:moveTo>
                <a:lnTo>
                  <a:pt x="556712" y="252235"/>
                </a:lnTo>
                <a:lnTo>
                  <a:pt x="556712" y="0"/>
                </a:lnTo>
                <a:lnTo>
                  <a:pt x="0" y="0"/>
                </a:lnTo>
                <a:lnTo>
                  <a:pt x="0" y="252235"/>
                </a:lnTo>
                <a:close/>
              </a:path>
            </a:pathLst>
          </a:custGeom>
          <a:solidFill>
            <a:srgbClr val="CE6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11126" y="1425423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5">
                <a:moveTo>
                  <a:pt x="0" y="0"/>
                </a:moveTo>
                <a:lnTo>
                  <a:pt x="556710" y="0"/>
                </a:lnTo>
              </a:path>
            </a:pathLst>
          </a:custGeom>
          <a:ln w="11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89481" y="155161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254981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89481" y="923698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0"/>
                </a:moveTo>
                <a:lnTo>
                  <a:pt x="0" y="375677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50307" y="1806594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50307" y="923698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11126" y="1299375"/>
            <a:ext cx="556895" cy="252729"/>
          </a:xfrm>
          <a:custGeom>
            <a:avLst/>
            <a:gdLst/>
            <a:ahLst/>
            <a:cxnLst/>
            <a:rect l="l" t="t" r="r" b="b"/>
            <a:pathLst>
              <a:path w="556895" h="252730">
                <a:moveTo>
                  <a:pt x="0" y="252237"/>
                </a:moveTo>
                <a:lnTo>
                  <a:pt x="556710" y="252237"/>
                </a:lnTo>
                <a:lnTo>
                  <a:pt x="556710" y="0"/>
                </a:lnTo>
                <a:lnTo>
                  <a:pt x="0" y="0"/>
                </a:lnTo>
                <a:lnTo>
                  <a:pt x="0" y="25223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76253" y="81994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76253" y="88601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76253" y="89532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76253" y="86483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76253" y="853962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76253" y="87140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76253" y="89027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76253" y="88551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76253" y="86449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76253" y="90203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76253" y="90379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76253" y="83597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76253" y="79049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76253" y="76099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76253" y="87855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45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45"/>
                </a:lnTo>
                <a:lnTo>
                  <a:pt x="26461" y="1323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93590" y="1847906"/>
            <a:ext cx="695960" cy="0"/>
          </a:xfrm>
          <a:custGeom>
            <a:avLst/>
            <a:gdLst/>
            <a:ahLst/>
            <a:cxnLst/>
            <a:rect l="l" t="t" r="r" b="b"/>
            <a:pathLst>
              <a:path w="695960">
                <a:moveTo>
                  <a:pt x="0" y="0"/>
                </a:moveTo>
                <a:lnTo>
                  <a:pt x="695891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93590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89481" y="184790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626113" y="1903422"/>
            <a:ext cx="118745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60" dirty="0">
                <a:latin typeface="Arial"/>
                <a:cs typeface="Arial"/>
              </a:rPr>
              <a:t>Y</a:t>
            </a:r>
            <a:r>
              <a:rPr sz="450" spc="5" dirty="0">
                <a:latin typeface="Arial"/>
                <a:cs typeface="Arial"/>
              </a:rPr>
              <a:t>es</a:t>
            </a:r>
            <a:endParaRPr sz="4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589975" y="834212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972381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54693" y="180659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54693" y="161213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54693" y="141768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54693" y="122317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54693" y="1028715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54693" y="8342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435557" y="1777546"/>
            <a:ext cx="84455" cy="58419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435557" y="756117"/>
            <a:ext cx="84455" cy="91821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5" dirty="0">
                <a:latin typeface="Arial"/>
                <a:cs typeface="Arial"/>
              </a:rPr>
              <a:t>500 1000 1500 2000</a:t>
            </a:r>
            <a:r>
              <a:rPr sz="450" spc="12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2500</a:t>
            </a:r>
            <a:endParaRPr sz="4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3516" y="1865198"/>
            <a:ext cx="2598420" cy="2794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98780" algn="l"/>
                <a:tab pos="785495" algn="l"/>
                <a:tab pos="1941830" algn="l"/>
              </a:tabLst>
            </a:pPr>
            <a:r>
              <a:rPr sz="450" spc="5" dirty="0">
                <a:latin typeface="Arial"/>
                <a:cs typeface="Arial"/>
              </a:rPr>
              <a:t>1000	1500	2000	No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tabLst>
                <a:tab pos="2070735" algn="l"/>
              </a:tabLst>
            </a:pPr>
            <a:r>
              <a:rPr sz="600" spc="5" dirty="0">
                <a:latin typeface="Arial"/>
                <a:cs typeface="Arial"/>
              </a:rPr>
              <a:t>Credit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Card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Balance	Student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Status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75402" y="924729"/>
            <a:ext cx="104139" cy="73152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ts val="720"/>
              </a:lnSpc>
              <a:spcBef>
                <a:spcPts val="95"/>
              </a:spcBef>
            </a:pPr>
            <a:r>
              <a:rPr sz="600" spc="5" dirty="0">
                <a:latin typeface="Arial"/>
                <a:cs typeface="Arial"/>
              </a:rPr>
              <a:t>Credit Card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Balance</a:t>
            </a:r>
            <a:endParaRPr sz="6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589975" y="732914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79" h="1115060">
                <a:moveTo>
                  <a:pt x="0" y="1114991"/>
                </a:moveTo>
                <a:lnTo>
                  <a:pt x="1503120" y="1114991"/>
                </a:lnTo>
                <a:lnTo>
                  <a:pt x="1503120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77242" y="2257731"/>
            <a:ext cx="4250675" cy="10558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Students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tend to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have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higher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balances 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than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non-students, 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so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their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marginal default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rate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higher 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than</a:t>
            </a:r>
            <a:r>
              <a:rPr sz="1100" spc="24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non-students.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marR="138430" indent="-132715">
              <a:lnSpc>
                <a:spcPct val="1026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100" dirty="0">
                <a:latin typeface="Georgia" panose="02040502050405020303" pitchFamily="18" charset="0"/>
                <a:cs typeface="PMingLiU"/>
              </a:rPr>
              <a:t>But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level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balance,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students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default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less </a:t>
            </a:r>
            <a:r>
              <a:rPr sz="1100" spc="95" dirty="0">
                <a:latin typeface="Georgia" panose="02040502050405020303" pitchFamily="18" charset="0"/>
                <a:cs typeface="PMingLiU"/>
              </a:rPr>
              <a:t>than 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non-students.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7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Multiple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logistic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tease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</a:t>
            </a:r>
            <a:r>
              <a:rPr sz="1100" spc="19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out.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/>
              <a:t>12</a:t>
            </a:r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251" y="211465"/>
            <a:ext cx="3632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Georgia" panose="02040502050405020303" pitchFamily="18" charset="0"/>
              </a:rPr>
              <a:t>Logistic </a:t>
            </a:r>
            <a:r>
              <a:rPr spc="-40" dirty="0">
                <a:latin typeface="Georgia" panose="02040502050405020303" pitchFamily="18" charset="0"/>
              </a:rPr>
              <a:t>regression </a:t>
            </a:r>
            <a:r>
              <a:rPr spc="-5" dirty="0">
                <a:latin typeface="Georgia" panose="02040502050405020303" pitchFamily="18" charset="0"/>
              </a:rPr>
              <a:t>with </a:t>
            </a:r>
            <a:r>
              <a:rPr spc="-50" dirty="0">
                <a:latin typeface="Georgia" panose="02040502050405020303" pitchFamily="18" charset="0"/>
              </a:rPr>
              <a:t>more </a:t>
            </a:r>
            <a:r>
              <a:rPr spc="-10" dirty="0">
                <a:latin typeface="Georgia" panose="02040502050405020303" pitchFamily="18" charset="0"/>
              </a:rPr>
              <a:t>than </a:t>
            </a:r>
            <a:r>
              <a:rPr spc="-30" dirty="0">
                <a:latin typeface="Georgia" panose="02040502050405020303" pitchFamily="18" charset="0"/>
              </a:rPr>
              <a:t>two</a:t>
            </a:r>
            <a:r>
              <a:rPr spc="250" dirty="0">
                <a:latin typeface="Georgia" panose="02040502050405020303" pitchFamily="18" charset="0"/>
              </a:rPr>
              <a:t> </a:t>
            </a:r>
            <a:r>
              <a:rPr spc="-35" dirty="0">
                <a:latin typeface="Georgia" panose="02040502050405020303" pitchFamily="18" charset="0"/>
              </a:rPr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34594" y="691285"/>
            <a:ext cx="3750945" cy="70442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pc="25" dirty="0">
                <a:latin typeface="Georgia" panose="02040502050405020303" pitchFamily="18" charset="0"/>
              </a:rPr>
              <a:t>So </a:t>
            </a:r>
            <a:r>
              <a:rPr spc="50" dirty="0">
                <a:latin typeface="Georgia" panose="02040502050405020303" pitchFamily="18" charset="0"/>
              </a:rPr>
              <a:t>far </a:t>
            </a:r>
            <a:r>
              <a:rPr spc="15" dirty="0">
                <a:latin typeface="Georgia" panose="02040502050405020303" pitchFamily="18" charset="0"/>
              </a:rPr>
              <a:t>we </a:t>
            </a:r>
            <a:r>
              <a:rPr spc="45" dirty="0">
                <a:latin typeface="Georgia" panose="02040502050405020303" pitchFamily="18" charset="0"/>
              </a:rPr>
              <a:t>have discussed </a:t>
            </a:r>
            <a:r>
              <a:rPr spc="35" dirty="0">
                <a:latin typeface="Georgia" panose="02040502050405020303" pitchFamily="18" charset="0"/>
              </a:rPr>
              <a:t>logistic </a:t>
            </a:r>
            <a:r>
              <a:rPr spc="40" dirty="0">
                <a:latin typeface="Georgia" panose="02040502050405020303" pitchFamily="18" charset="0"/>
              </a:rPr>
              <a:t>regression </a:t>
            </a:r>
            <a:r>
              <a:rPr spc="70" dirty="0">
                <a:latin typeface="Georgia" panose="02040502050405020303" pitchFamily="18" charset="0"/>
              </a:rPr>
              <a:t>with </a:t>
            </a:r>
            <a:r>
              <a:rPr spc="45" dirty="0">
                <a:latin typeface="Georgia" panose="02040502050405020303" pitchFamily="18" charset="0"/>
              </a:rPr>
              <a:t>two </a:t>
            </a:r>
            <a:r>
              <a:rPr spc="35" dirty="0">
                <a:latin typeface="Georgia" panose="02040502050405020303" pitchFamily="18" charset="0"/>
              </a:rPr>
              <a:t>classes.  </a:t>
            </a:r>
            <a:r>
              <a:rPr spc="90" dirty="0">
                <a:latin typeface="Georgia" panose="02040502050405020303" pitchFamily="18" charset="0"/>
              </a:rPr>
              <a:t>It </a:t>
            </a:r>
            <a:r>
              <a:rPr spc="20" dirty="0">
                <a:latin typeface="Georgia" panose="02040502050405020303" pitchFamily="18" charset="0"/>
              </a:rPr>
              <a:t>is </a:t>
            </a:r>
            <a:r>
              <a:rPr spc="35" dirty="0">
                <a:latin typeface="Georgia" panose="02040502050405020303" pitchFamily="18" charset="0"/>
              </a:rPr>
              <a:t>easily </a:t>
            </a:r>
            <a:r>
              <a:rPr spc="45" dirty="0">
                <a:latin typeface="Georgia" panose="02040502050405020303" pitchFamily="18" charset="0"/>
              </a:rPr>
              <a:t>generalized </a:t>
            </a:r>
            <a:r>
              <a:rPr spc="80" dirty="0">
                <a:latin typeface="Georgia" panose="02040502050405020303" pitchFamily="18" charset="0"/>
              </a:rPr>
              <a:t>to </a:t>
            </a:r>
            <a:r>
              <a:rPr spc="60" dirty="0">
                <a:latin typeface="Georgia" panose="02040502050405020303" pitchFamily="18" charset="0"/>
              </a:rPr>
              <a:t>more </a:t>
            </a:r>
            <a:r>
              <a:rPr spc="100" dirty="0">
                <a:latin typeface="Georgia" panose="02040502050405020303" pitchFamily="18" charset="0"/>
              </a:rPr>
              <a:t>than </a:t>
            </a:r>
            <a:r>
              <a:rPr spc="45" dirty="0">
                <a:latin typeface="Georgia" panose="02040502050405020303" pitchFamily="18" charset="0"/>
              </a:rPr>
              <a:t>two </a:t>
            </a:r>
            <a:r>
              <a:rPr spc="35" dirty="0">
                <a:latin typeface="Georgia" panose="02040502050405020303" pitchFamily="18" charset="0"/>
              </a:rPr>
              <a:t>classes. </a:t>
            </a:r>
            <a:r>
              <a:rPr spc="70" dirty="0">
                <a:latin typeface="Georgia" panose="02040502050405020303" pitchFamily="18" charset="0"/>
              </a:rPr>
              <a:t>One </a:t>
            </a:r>
            <a:r>
              <a:rPr spc="40" dirty="0">
                <a:latin typeface="Georgia" panose="02040502050405020303" pitchFamily="18" charset="0"/>
              </a:rPr>
              <a:t>version  </a:t>
            </a:r>
            <a:r>
              <a:rPr spc="60" dirty="0">
                <a:latin typeface="Georgia" panose="02040502050405020303" pitchFamily="18" charset="0"/>
              </a:rPr>
              <a:t>(used </a:t>
            </a:r>
            <a:r>
              <a:rPr spc="50" dirty="0">
                <a:latin typeface="Georgia" panose="02040502050405020303" pitchFamily="18" charset="0"/>
              </a:rPr>
              <a:t>in </a:t>
            </a:r>
            <a:r>
              <a:rPr spc="80" dirty="0">
                <a:latin typeface="Georgia" panose="02040502050405020303" pitchFamily="18" charset="0"/>
              </a:rPr>
              <a:t>the </a:t>
            </a:r>
            <a:r>
              <a:rPr spc="110" dirty="0">
                <a:latin typeface="Georgia" panose="02040502050405020303" pitchFamily="18" charset="0"/>
              </a:rPr>
              <a:t>R </a:t>
            </a:r>
            <a:r>
              <a:rPr spc="40" dirty="0">
                <a:latin typeface="Georgia" panose="02040502050405020303" pitchFamily="18" charset="0"/>
              </a:rPr>
              <a:t>package </a:t>
            </a:r>
            <a:r>
              <a:rPr spc="90" dirty="0">
                <a:solidFill>
                  <a:srgbClr val="990000"/>
                </a:solidFill>
                <a:latin typeface="Georgia" panose="02040502050405020303" pitchFamily="18" charset="0"/>
              </a:rPr>
              <a:t>glmnet</a:t>
            </a:r>
            <a:r>
              <a:rPr spc="90" dirty="0">
                <a:latin typeface="Georgia" panose="02040502050405020303" pitchFamily="18" charset="0"/>
              </a:rPr>
              <a:t>) </a:t>
            </a:r>
            <a:r>
              <a:rPr spc="65" dirty="0">
                <a:latin typeface="Georgia" panose="02040502050405020303" pitchFamily="18" charset="0"/>
              </a:rPr>
              <a:t>has </a:t>
            </a:r>
            <a:r>
              <a:rPr spc="80" dirty="0">
                <a:latin typeface="Georgia" panose="02040502050405020303" pitchFamily="18" charset="0"/>
              </a:rPr>
              <a:t>the </a:t>
            </a:r>
            <a:r>
              <a:rPr spc="60" dirty="0">
                <a:latin typeface="Georgia" panose="02040502050405020303" pitchFamily="18" charset="0"/>
              </a:rPr>
              <a:t>symmetric</a:t>
            </a:r>
            <a:r>
              <a:rPr spc="105" dirty="0">
                <a:latin typeface="Georgia" panose="02040502050405020303" pitchFamily="18" charset="0"/>
              </a:rPr>
              <a:t> </a:t>
            </a:r>
            <a:r>
              <a:rPr spc="50" dirty="0">
                <a:latin typeface="Georgia" panose="02040502050405020303" pitchFamily="18" charset="0"/>
              </a:rPr>
              <a:t>form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39628" y="3342078"/>
            <a:ext cx="28829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18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40</a:t>
            </a:r>
            <a:endParaRPr sz="60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594" y="2072609"/>
            <a:ext cx="3905034" cy="15169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Here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there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function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i="1" spc="3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each</a:t>
            </a:r>
            <a:r>
              <a:rPr sz="1100" i="1" spc="245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85" dirty="0">
                <a:latin typeface="Georgia" panose="02040502050405020303" pitchFamily="18" charset="0"/>
                <a:cs typeface="PMingLiU"/>
              </a:rPr>
              <a:t>(The </a:t>
            </a:r>
            <a:r>
              <a:rPr sz="1100" i="1" spc="30" dirty="0">
                <a:latin typeface="Georgia" panose="02040502050405020303" pitchFamily="18" charset="0"/>
                <a:cs typeface="Palatino Linotype"/>
              </a:rPr>
              <a:t>mathier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students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will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recognize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some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cancellation</a:t>
            </a:r>
            <a:r>
              <a:rPr sz="1100" spc="2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</a:t>
            </a:r>
            <a:r>
              <a:rPr lang="en-US"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100" spc="40" dirty="0">
                <a:latin typeface="Georgia" panose="02040502050405020303" pitchFamily="18" charset="0"/>
                <a:cs typeface="PMingLiU"/>
              </a:rPr>
              <a:t>possible, </a:t>
            </a:r>
            <a:r>
              <a:rPr lang="en-US"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lang="en-US" sz="1100" spc="45" dirty="0">
                <a:latin typeface="Georgia" panose="02040502050405020303" pitchFamily="18" charset="0"/>
                <a:cs typeface="PMingLiU"/>
              </a:rPr>
              <a:t>only </a:t>
            </a:r>
            <a:r>
              <a:rPr lang="en-US" sz="1100" b="0" i="1" spc="130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lang="en-US" sz="1100" spc="-30" dirty="0">
                <a:latin typeface="Georgia" panose="02040502050405020303" pitchFamily="18" charset="0"/>
                <a:cs typeface="Lucida Sans Unicode"/>
              </a:rPr>
              <a:t>− </a:t>
            </a:r>
            <a:r>
              <a:rPr lang="en-US" sz="1100" spc="25" dirty="0">
                <a:latin typeface="Georgia" panose="02040502050405020303" pitchFamily="18" charset="0"/>
                <a:cs typeface="PMingLiU"/>
              </a:rPr>
              <a:t>1 </a:t>
            </a:r>
            <a:r>
              <a:rPr lang="en-US" sz="1100" spc="50" dirty="0">
                <a:latin typeface="Georgia" panose="02040502050405020303" pitchFamily="18" charset="0"/>
                <a:cs typeface="PMingLiU"/>
              </a:rPr>
              <a:t>linear functions </a:t>
            </a:r>
            <a:r>
              <a:rPr lang="en-US"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lang="en-US" sz="1100" spc="55" dirty="0">
                <a:latin typeface="Georgia" panose="02040502050405020303" pitchFamily="18" charset="0"/>
                <a:cs typeface="PMingLiU"/>
              </a:rPr>
              <a:t>needed as</a:t>
            </a:r>
            <a:r>
              <a:rPr lang="en-US" sz="1100" spc="100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lang="en-US" sz="1100" spc="30" dirty="0">
                <a:latin typeface="Georgia" panose="02040502050405020303" pitchFamily="18" charset="0"/>
                <a:cs typeface="PMingLiU"/>
              </a:rPr>
              <a:t>2-class </a:t>
            </a:r>
            <a:r>
              <a:rPr lang="en-US" sz="1100" spc="35" dirty="0">
                <a:latin typeface="Georgia" panose="02040502050405020303" pitchFamily="18" charset="0"/>
                <a:cs typeface="PMingLiU"/>
              </a:rPr>
              <a:t>logistic</a:t>
            </a:r>
            <a:r>
              <a:rPr lang="en-US" sz="1100" spc="114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100" spc="45" dirty="0">
                <a:latin typeface="Georgia" panose="02040502050405020303" pitchFamily="18" charset="0"/>
                <a:cs typeface="PMingLiU"/>
              </a:rPr>
              <a:t>regression.)</a:t>
            </a:r>
            <a:endParaRPr lang="en-US" sz="1100" dirty="0">
              <a:latin typeface="Georgia" panose="02040502050405020303" pitchFamily="18" charset="0"/>
              <a:cs typeface="PMingLiU"/>
            </a:endParaRPr>
          </a:p>
          <a:p>
            <a:pPr marL="12700" marR="5080">
              <a:lnSpc>
                <a:spcPct val="102699"/>
              </a:lnSpc>
              <a:spcBef>
                <a:spcPts val="495"/>
              </a:spcBef>
            </a:pPr>
            <a:r>
              <a:rPr lang="en-US" sz="1100" spc="50" dirty="0">
                <a:latin typeface="Georgia" panose="02040502050405020303" pitchFamily="18" charset="0"/>
                <a:cs typeface="PMingLiU"/>
              </a:rPr>
              <a:t>Multiclass </a:t>
            </a:r>
            <a:r>
              <a:rPr lang="en-US" sz="1100" spc="35" dirty="0">
                <a:latin typeface="Georgia" panose="02040502050405020303" pitchFamily="18" charset="0"/>
                <a:cs typeface="PMingLiU"/>
              </a:rPr>
              <a:t>logistic </a:t>
            </a:r>
            <a:r>
              <a:rPr lang="en-US"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lang="en-US"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lang="en-US" sz="1100" spc="35" dirty="0">
                <a:latin typeface="Georgia" panose="02040502050405020303" pitchFamily="18" charset="0"/>
                <a:cs typeface="PMingLiU"/>
              </a:rPr>
              <a:t>also </a:t>
            </a:r>
            <a:r>
              <a:rPr lang="en-US" sz="1100" spc="45" dirty="0">
                <a:latin typeface="Georgia" panose="02040502050405020303" pitchFamily="18" charset="0"/>
                <a:cs typeface="PMingLiU"/>
              </a:rPr>
              <a:t>referred </a:t>
            </a:r>
            <a:r>
              <a:rPr lang="en-US"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lang="en-US" sz="1100" spc="55" dirty="0">
                <a:latin typeface="Georgia" panose="02040502050405020303" pitchFamily="18" charset="0"/>
                <a:cs typeface="PMingLiU"/>
              </a:rPr>
              <a:t>as </a:t>
            </a:r>
            <a:r>
              <a:rPr lang="en-US" sz="1100" i="1" spc="1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multinomial  </a:t>
            </a:r>
            <a:r>
              <a:rPr lang="en-US" sz="1100" i="1" spc="1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regression</a:t>
            </a:r>
            <a:r>
              <a:rPr lang="en-US" sz="1100" spc="10" dirty="0">
                <a:latin typeface="Georgia" panose="02040502050405020303" pitchFamily="18" charset="0"/>
                <a:cs typeface="PMingLiU"/>
              </a:rPr>
              <a:t>.</a:t>
            </a:r>
            <a:endParaRPr lang="en-US" sz="1100" dirty="0">
              <a:latin typeface="Georgia" panose="02040502050405020303" pitchFamily="18" charset="0"/>
              <a:cs typeface="PMingLiU"/>
            </a:endParaRPr>
          </a:p>
          <a:p>
            <a:pPr marL="12700">
              <a:spcBef>
                <a:spcPts val="35"/>
              </a:spcBef>
            </a:pPr>
            <a:endParaRPr lang="en-US" sz="1100" dirty="0">
              <a:latin typeface="Georgia" panose="02040502050405020303" pitchFamily="18" charset="0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187129"/>
            <a:ext cx="40151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916" y="2723056"/>
            <a:ext cx="3789045" cy="2507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33928"/>
              </p:ext>
            </p:extLst>
          </p:nvPr>
        </p:nvGraphicFramePr>
        <p:xfrm>
          <a:off x="1262672" y="1468102"/>
          <a:ext cx="226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Уравнение" r:id="rId3" imgW="2260440" imgH="520560" progId="Equation.KSEE3">
                  <p:embed/>
                </p:oleObj>
              </mc:Choice>
              <mc:Fallback>
                <p:oleObj name="Уравнение" r:id="rId3" imgW="2260440" imgH="520560" progId="Equation.KSEE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672" y="1468102"/>
                        <a:ext cx="226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Multiple Logistic Regression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594" y="691285"/>
            <a:ext cx="3750945" cy="338554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We can fit multiple logistic just like regular regression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8" descr="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7" y="1349375"/>
            <a:ext cx="2860218" cy="6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07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" y="211465"/>
            <a:ext cx="4591050" cy="215444"/>
          </a:xfrm>
        </p:spPr>
        <p:txBody>
          <a:bodyPr/>
          <a:lstStyle/>
          <a:p>
            <a:pPr algn="ctr"/>
            <a:r>
              <a:rPr lang="en-US" dirty="0"/>
              <a:t>Multiple Logistic Regression- Default Data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594" y="691285"/>
            <a:ext cx="3750945" cy="96949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Predict Default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Balance (quantitative)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Income (quantitative)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Student (qualitative)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5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806575"/>
            <a:ext cx="423566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5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Predictions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594" y="691285"/>
            <a:ext cx="3750945" cy="50783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 student with a credit card balance of $1,500 and an income of $40,000 has an estimated probability of default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5" descr="prediction-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9" y="1426851"/>
            <a:ext cx="3738978" cy="5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10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CA" dirty="0"/>
              <a:t>Logistic regression quiz practice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1450" y="587375"/>
                <a:ext cx="4343400" cy="1744517"/>
              </a:xfrm>
            </p:spPr>
            <p:txBody>
              <a:bodyPr/>
              <a:lstStyle/>
              <a:p>
                <a:r>
                  <a:rPr lang="en-US" sz="1400" dirty="0">
                    <a:latin typeface="Georgia" panose="02040502050405020303" pitchFamily="18" charset="0"/>
                  </a:rPr>
                  <a:t>In logistic regression we have the so-called net value </a:t>
                </a:r>
                <a:endParaRPr lang="en-US" sz="1400" i="1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.</a:t>
                </a:r>
              </a:p>
              <a:p>
                <a:r>
                  <a:rPr lang="en-US" sz="1400" dirty="0">
                    <a:latin typeface="Georgia" panose="02040502050405020303" pitchFamily="18" charset="0"/>
                  </a:rPr>
                  <a:t>What is the range of values for z?</a:t>
                </a: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400" i="0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1400" i="0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CA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400" i="0" dirty="0" smtClean="0"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1400" i="0" dirty="0" smtClean="0">
                            <a:latin typeface="Cambria Math" panose="02040503050406030204" pitchFamily="18" charset="0"/>
                          </a:rPr>
                          <m:t>∞,∞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1450" y="587375"/>
                <a:ext cx="4343400" cy="1744517"/>
              </a:xfrm>
              <a:blipFill>
                <a:blip r:embed="rId2"/>
                <a:stretch>
                  <a:fillRect l="-2525" t="-3484" b="-48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30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2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23850" y="739775"/>
                <a:ext cx="4191000" cy="2127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Georgia" panose="02040502050405020303" pitchFamily="18" charset="0"/>
                  </a:rPr>
                  <a:t>In the logistic regression model, the net (or input) value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models which of the following? </a:t>
                </a: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1400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sz="14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CA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400" dirty="0">
                    <a:latin typeface="Georgia" panose="02040502050405020303" pitchFamily="18" charset="0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i="0" dirty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400" dirty="0">
                    <a:latin typeface="Georgia" panose="02040502050405020303" pitchFamily="18" charset="0"/>
                  </a:rPr>
                  <a:t>Value of class variable Y. 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400" dirty="0">
                    <a:latin typeface="Georgia" panose="02040502050405020303" pitchFamily="18" charset="0"/>
                  </a:rPr>
                  <a:t>Value of predictor variable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739775"/>
                <a:ext cx="4191000" cy="2127827"/>
              </a:xfrm>
              <a:prstGeom prst="rect">
                <a:avLst/>
              </a:prstGeom>
              <a:blipFill>
                <a:blip r:embed="rId2"/>
                <a:stretch>
                  <a:fillRect l="-436" t="-573" b="-25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84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017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Case 1: Brand Preference for Orange Juice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850" y="815975"/>
            <a:ext cx="4027856" cy="187729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We would like to predict what customers prefer to buy: Citrus Hill or Minute Maid orange juice?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The Y (Purchase) variable is </a:t>
            </a:r>
            <a:r>
              <a:rPr lang="en-US" u="sng" dirty="0">
                <a:latin typeface="Georgia" panose="02040502050405020303" pitchFamily="18" charset="0"/>
              </a:rPr>
              <a:t>categorical</a:t>
            </a:r>
            <a:r>
              <a:rPr lang="en-US" dirty="0">
                <a:latin typeface="Georgia" panose="02040502050405020303" pitchFamily="18" charset="0"/>
              </a:rPr>
              <a:t>: 0 or 1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X (</a:t>
            </a:r>
            <a:r>
              <a:rPr lang="en-US" dirty="0" err="1">
                <a:latin typeface="Georgia" panose="02040502050405020303" pitchFamily="18" charset="0"/>
              </a:rPr>
              <a:t>LoyalCH</a:t>
            </a:r>
            <a:r>
              <a:rPr lang="en-US" dirty="0">
                <a:latin typeface="Georgia" panose="02040502050405020303" pitchFamily="18" charset="0"/>
              </a:rPr>
              <a:t>) variable is a numerical value (between 0 and 1) which specifies the how much the customers are loyal to the Citrus Hill (CH) orange juice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Can we use Linear Regression when Y is categorical? 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57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6494" y="739469"/>
                <a:ext cx="4008120" cy="2635786"/>
              </a:xfrm>
            </p:spPr>
            <p:txBody>
              <a:bodyPr/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In logistic regression, some function f connects the target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and the linear combination of regressors: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. 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In the above formula,  </a:t>
                </a:r>
                <a:r>
                  <a:rPr lang="en-US" i="1" dirty="0">
                    <a:latin typeface="Georgia" panose="02040502050405020303" pitchFamily="18" charset="0"/>
                  </a:rPr>
                  <a:t>f</a:t>
                </a:r>
                <a:r>
                  <a:rPr lang="en-US" dirty="0">
                    <a:latin typeface="Georgia" panose="02040502050405020303" pitchFamily="18" charset="0"/>
                  </a:rPr>
                  <a:t>  is called activation function. What specific activation function f is used in logistic regression?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dirty="0">
                    <a:latin typeface="Georgia" panose="02040502050405020303" pitchFamily="18" charset="0"/>
                  </a:rPr>
                  <a:t>logit or log odds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odds</m:t>
                            </m:r>
                            <m:d>
                              <m:d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num>
                              <m:den>
                                <m:r>
                                  <a:rPr lang="en-CA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dirty="0">
                    <a:latin typeface="Georgia" panose="02040502050405020303" pitchFamily="18" charset="0"/>
                  </a:rPr>
                  <a:t>logistic function or </a:t>
                </a:r>
                <a:r>
                  <a:rPr lang="en-CA" dirty="0" err="1">
                    <a:latin typeface="Georgia" panose="02040502050405020303" pitchFamily="18" charset="0"/>
                  </a:rPr>
                  <a:t>expit</a:t>
                </a:r>
                <a:r>
                  <a:rPr lang="en-CA" dirty="0"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CA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dirty="0">
                    <a:latin typeface="Georgia" panose="02040502050405020303" pitchFamily="18" charset="0"/>
                  </a:rPr>
                  <a:t>Logarithm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US" dirty="0">
                    <a:latin typeface="Georgia" panose="02040502050405020303" pitchFamily="18" charset="0"/>
                  </a:rPr>
                  <a:t>Exponent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US" dirty="0">
                    <a:latin typeface="Georgia" panose="02040502050405020303" pitchFamily="18" charset="0"/>
                  </a:rPr>
                  <a:t>Odds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US" dirty="0">
                    <a:latin typeface="Georgia" panose="02040502050405020303" pitchFamily="18" charset="0"/>
                  </a:rPr>
                  <a:t>Inverse odds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6494" y="739469"/>
                <a:ext cx="4008120" cy="2635786"/>
              </a:xfrm>
              <a:blipFill>
                <a:blip r:embed="rId2"/>
                <a:stretch>
                  <a:fillRect l="-2283" t="-4388" b="-9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7650" y="587375"/>
                <a:ext cx="4008120" cy="2805063"/>
              </a:xfrm>
            </p:spPr>
            <p:txBody>
              <a:bodyPr/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An inverse of the activation function is called a link function. Recall the notation: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</a:t>
                </a:r>
              </a:p>
              <a:p>
                <a:r>
                  <a:rPr lang="en-CA" dirty="0">
                    <a:latin typeface="Georgia" panose="02040502050405020303" pitchFamily="18" charset="0"/>
                  </a:rPr>
                  <a:t>The so-called net value or the linear combination of the regressors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CA" dirty="0">
                    <a:latin typeface="Georgia" panose="02040502050405020303" pitchFamily="18" charset="0"/>
                  </a:rPr>
                  <a:t>In the logistic regression, which function is used as a link function f?</a:t>
                </a:r>
              </a:p>
              <a:p>
                <a:endParaRPr lang="en-CA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dirty="0">
                    <a:latin typeface="Georgia" panose="02040502050405020303" pitchFamily="18" charset="0"/>
                  </a:rPr>
                  <a:t>logit or log odds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odds</m:t>
                            </m:r>
                            <m:d>
                              <m:d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num>
                              <m:den>
                                <m:r>
                                  <a:rPr lang="en-CA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dirty="0">
                    <a:latin typeface="Georgia" panose="02040502050405020303" pitchFamily="18" charset="0"/>
                  </a:rPr>
                  <a:t>logistic function or </a:t>
                </a:r>
                <a:r>
                  <a:rPr lang="en-CA" dirty="0" err="1">
                    <a:latin typeface="Georgia" panose="02040502050405020303" pitchFamily="18" charset="0"/>
                  </a:rPr>
                  <a:t>expit</a:t>
                </a:r>
                <a:r>
                  <a:rPr lang="en-CA" dirty="0"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CA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dirty="0">
                    <a:latin typeface="Georgia" panose="02040502050405020303" pitchFamily="18" charset="0"/>
                  </a:rPr>
                  <a:t>Logarithm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US" dirty="0">
                    <a:latin typeface="Georgia" panose="02040502050405020303" pitchFamily="18" charset="0"/>
                  </a:rPr>
                  <a:t>Exponent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US" dirty="0">
                    <a:latin typeface="Georgia" panose="02040502050405020303" pitchFamily="18" charset="0"/>
                  </a:rPr>
                  <a:t>Odds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US" dirty="0">
                    <a:latin typeface="Georgia" panose="02040502050405020303" pitchFamily="18" charset="0"/>
                  </a:rPr>
                  <a:t>Inverse odds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587375"/>
                <a:ext cx="4008120" cy="2805063"/>
              </a:xfrm>
              <a:blipFill>
                <a:blip r:embed="rId2"/>
                <a:stretch>
                  <a:fillRect l="-2283" t="-1735" b="-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94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430887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5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Coefficient interpretation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9552" y="851467"/>
            <a:ext cx="4008120" cy="50783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Consider the following summary table of the logistic regression for the Default data. 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Intercept &#10;ance &#10;cient &#10;-10.6513 &#10;0.0055 &#10;td. error &#10;0.3612 &#10;0.0(NJ2 &#10;statist ic &#10;-29.5 &#10;24.9 &#10;- value &#10;&lt;0.0001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594768"/>
            <a:ext cx="3514725" cy="5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16998-D61B-47B2-B0BF-391253920A28}"/>
              </a:ext>
            </a:extLst>
          </p:cNvPr>
          <p:cNvSpPr txBox="1"/>
          <p:nvPr/>
        </p:nvSpPr>
        <p:spPr>
          <a:xfrm>
            <a:off x="285750" y="2419504"/>
            <a:ext cx="4038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Georgia" panose="02040502050405020303" pitchFamily="18" charset="0"/>
              </a:rPr>
              <a:t>Interpret the logistic regression coefficient of the balance predictor. 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906475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430887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6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Z-statistic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6494" y="739469"/>
                <a:ext cx="4008120" cy="338554"/>
              </a:xfrm>
            </p:spPr>
            <p:txBody>
              <a:bodyPr/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What is the formula of the z-statistic, associated with the significance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6494" y="739469"/>
                <a:ext cx="4008120" cy="338554"/>
              </a:xfrm>
              <a:blipFill>
                <a:blip r:embed="rId2"/>
                <a:stretch>
                  <a:fillRect l="-2283" t="-14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005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430887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6. </a:t>
            </a:r>
            <a:br>
              <a:rPr lang="en-CA" dirty="0">
                <a:latin typeface="Georgia" panose="02040502050405020303" pitchFamily="18" charset="0"/>
              </a:rPr>
            </a:br>
            <a:r>
              <a:rPr lang="en-CA" dirty="0">
                <a:latin typeface="Georgia" panose="02040502050405020303" pitchFamily="18" charset="0"/>
              </a:rPr>
              <a:t>Simple logistic regression null hypothesis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6494" y="739469"/>
            <a:ext cx="4008120" cy="16927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Keep using the same regression summary for Default data: </a:t>
            </a:r>
          </a:p>
        </p:txBody>
      </p:sp>
      <p:pic>
        <p:nvPicPr>
          <p:cNvPr id="2049" name="Picture 1" descr="Intercept &#10;ance &#10;cient &#10;-10.6513 &#10;0.0055 &#10;td. error &#10;0.3612 &#10;0.0(NJ2 &#10;statist ic &#10;-29.5 &#10;24.9 &#10;- value &#10;&lt;0.0001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05863"/>
            <a:ext cx="3819525" cy="59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711" y="1695781"/>
            <a:ext cx="37263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eorgia" panose="02040502050405020303" pitchFamily="18" charset="0"/>
              </a:rPr>
              <a:t>Consider the statistic Z=24.9. What null hypotheses is that statistic used for?</a:t>
            </a:r>
          </a:p>
          <a:p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25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430887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7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Test conclusion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7650" y="2035175"/>
            <a:ext cx="4008120" cy="338554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Is 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it reasonable to believe that </a:t>
            </a:r>
            <a:r>
              <a:rPr lang="ru-RU" dirty="0" err="1">
                <a:latin typeface="Georgia" panose="02040502050405020303" pitchFamily="18" charset="0"/>
              </a:rPr>
              <a:t>there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is </a:t>
            </a:r>
            <a:r>
              <a:rPr lang="ru-RU" dirty="0" err="1">
                <a:latin typeface="Georgia" panose="02040502050405020303" pitchFamily="18" charset="0"/>
              </a:rPr>
              <a:t>an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association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between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balance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and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CA" dirty="0">
                <a:latin typeface="Georgia" panose="02040502050405020303" pitchFamily="18" charset="0"/>
              </a:rPr>
              <a:t>the </a:t>
            </a:r>
            <a:r>
              <a:rPr lang="ru-RU" dirty="0" err="1">
                <a:latin typeface="Georgia" panose="02040502050405020303" pitchFamily="18" charset="0"/>
              </a:rPr>
              <a:t>probability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of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default</a:t>
            </a:r>
            <a:r>
              <a:rPr lang="ru-RU" dirty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Intercept &#10;ance &#10;cient &#10;-10.6513 &#10;0.0055 &#10;td. error &#10;0.3612 &#10;0.0(NJ2 &#10;statist ic &#10;-29.5 &#10;24.9 &#10;- value &#10;&lt;0.0001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9" y="1082675"/>
            <a:ext cx="442424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179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430887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8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Python. Estimating probability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815975"/>
            <a:ext cx="4008120" cy="1184940"/>
          </a:xfrm>
        </p:spPr>
        <p:txBody>
          <a:bodyPr/>
          <a:lstStyle/>
          <a:p>
            <a:r>
              <a:rPr lang="en-CA" dirty="0">
                <a:latin typeface="Georgia" panose="02040502050405020303" pitchFamily="18" charset="0"/>
              </a:rPr>
              <a:t>Which line outputs an estimate of P{Y=1 | x}?</a:t>
            </a:r>
          </a:p>
          <a:p>
            <a:r>
              <a:rPr lang="en-CA" dirty="0">
                <a:latin typeface="Georgia" panose="02040502050405020303" pitchFamily="18" charset="0"/>
              </a:rPr>
              <a:t> </a:t>
            </a:r>
          </a:p>
          <a:p>
            <a:pPr marL="228600" indent="-228600" rtl="0" fontAlgn="ctr">
              <a:buFont typeface="+mj-lt"/>
              <a:buAutoNum type="alphaUcPeriod"/>
            </a:pPr>
            <a:r>
              <a:rPr lang="en-CA" dirty="0" err="1">
                <a:latin typeface="Georgia" panose="02040502050405020303" pitchFamily="18" charset="0"/>
              </a:rPr>
              <a:t>model.fit</a:t>
            </a:r>
            <a:r>
              <a:rPr lang="en-CA" dirty="0">
                <a:latin typeface="Georgia" panose="02040502050405020303" pitchFamily="18" charset="0"/>
              </a:rPr>
              <a:t>(</a:t>
            </a:r>
            <a:r>
              <a:rPr lang="en-CA" dirty="0" err="1">
                <a:latin typeface="Georgia" panose="02040502050405020303" pitchFamily="18" charset="0"/>
              </a:rPr>
              <a:t>x,y</a:t>
            </a:r>
            <a:r>
              <a:rPr lang="en-CA" dirty="0">
                <a:latin typeface="Georgia" panose="02040502050405020303" pitchFamily="18" charset="0"/>
              </a:rPr>
              <a:t>)</a:t>
            </a:r>
          </a:p>
          <a:p>
            <a:pPr marL="228600" indent="-228600" rtl="0" fontAlgn="ctr">
              <a:buFont typeface="+mj-lt"/>
              <a:buAutoNum type="alphaUcPeriod"/>
            </a:pPr>
            <a:r>
              <a:rPr lang="en-CA" dirty="0" err="1">
                <a:latin typeface="Georgia" panose="02040502050405020303" pitchFamily="18" charset="0"/>
              </a:rPr>
              <a:t>model.predict_proba</a:t>
            </a:r>
            <a:r>
              <a:rPr lang="en-CA" dirty="0">
                <a:latin typeface="Georgia" panose="02040502050405020303" pitchFamily="18" charset="0"/>
              </a:rPr>
              <a:t>(x)</a:t>
            </a:r>
          </a:p>
          <a:p>
            <a:pPr marL="228600" indent="-228600" rtl="0" fontAlgn="ctr">
              <a:buFont typeface="+mj-lt"/>
              <a:buAutoNum type="alphaUcPeriod"/>
            </a:pPr>
            <a:r>
              <a:rPr lang="en-CA" dirty="0" err="1">
                <a:latin typeface="Georgia" panose="02040502050405020303" pitchFamily="18" charset="0"/>
              </a:rPr>
              <a:t>model.predict</a:t>
            </a:r>
            <a:r>
              <a:rPr lang="en-CA" dirty="0">
                <a:latin typeface="Georgia" panose="02040502050405020303" pitchFamily="18" charset="0"/>
              </a:rPr>
              <a:t>(x)</a:t>
            </a:r>
          </a:p>
          <a:p>
            <a:pPr marL="228600" indent="-228600" rtl="0" fontAlgn="ctr">
              <a:buFont typeface="+mj-lt"/>
              <a:buAutoNum type="alphaUcPeriod"/>
            </a:pPr>
            <a:r>
              <a:rPr lang="en-CA" dirty="0" err="1">
                <a:latin typeface="Georgia" panose="02040502050405020303" pitchFamily="18" charset="0"/>
              </a:rPr>
              <a:t>model.score</a:t>
            </a:r>
            <a:r>
              <a:rPr lang="en-CA" dirty="0">
                <a:latin typeface="Georgia" panose="02040502050405020303" pitchFamily="18" charset="0"/>
              </a:rPr>
              <a:t>(x, y)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430887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9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Python. Encoding categorical variable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6494" y="739469"/>
            <a:ext cx="4008120" cy="135421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Which function or functions can be used to encode categorical variables?</a:t>
            </a:r>
          </a:p>
          <a:p>
            <a:r>
              <a:rPr lang="en-US" dirty="0">
                <a:latin typeface="Georgia" panose="02040502050405020303" pitchFamily="18" charset="0"/>
              </a:rPr>
              <a:t> 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Georgia" panose="02040502050405020303" pitchFamily="18" charset="0"/>
              </a:rPr>
              <a:t>map()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Georgia" panose="02040502050405020303" pitchFamily="18" charset="0"/>
              </a:rPr>
              <a:t>DataFrame</a:t>
            </a:r>
            <a:r>
              <a:rPr lang="en-US" dirty="0">
                <a:latin typeface="Georgia" panose="02040502050405020303" pitchFamily="18" charset="0"/>
              </a:rPr>
              <a:t>["column"].factorize()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Georgia" panose="02040502050405020303" pitchFamily="18" charset="0"/>
              </a:rPr>
              <a:t>sklearn.preprocessing.scale</a:t>
            </a:r>
            <a:r>
              <a:rPr lang="en-US" dirty="0">
                <a:latin typeface="Georgia" panose="02040502050405020303" pitchFamily="18" charset="0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Georgia" panose="02040502050405020303" pitchFamily="18" charset="0"/>
              </a:rPr>
              <a:t>sklearn.preprocessing.normalize</a:t>
            </a:r>
            <a:r>
              <a:rPr lang="en-US" dirty="0">
                <a:latin typeface="Georgia" panose="02040502050405020303" pitchFamily="18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89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430887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10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Some algebra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139" y="815975"/>
            <a:ext cx="4008120" cy="677108"/>
          </a:xfrm>
        </p:spPr>
        <p:txBody>
          <a:bodyPr/>
          <a:lstStyle/>
          <a:p>
            <a:pPr rtl="0" fontAlgn="ctr"/>
            <a:r>
              <a:rPr lang="x-none" dirty="0">
                <a:latin typeface="Georgia" panose="02040502050405020303" pitchFamily="18" charset="0"/>
              </a:rPr>
              <a:t>Using a little bit of algebra, prove that (4.2) is equivalent to (4.3). In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x-none" dirty="0">
                <a:latin typeface="Georgia" panose="02040502050405020303" pitchFamily="18" charset="0"/>
              </a:rPr>
              <a:t>other words, the logistic function representation and logit representation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x-none" dirty="0">
                <a:latin typeface="Georgia" panose="02040502050405020303" pitchFamily="18" charset="0"/>
              </a:rPr>
              <a:t>for the logistic regression model are equivalent.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4" y="1639284"/>
            <a:ext cx="2158949" cy="4782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6" y="2263775"/>
            <a:ext cx="2243434" cy="4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7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430887"/>
          </a:xfrm>
        </p:spPr>
        <p:txBody>
          <a:bodyPr/>
          <a:lstStyle/>
          <a:p>
            <a:pPr algn="ctr"/>
            <a:r>
              <a:rPr lang="en-CA" dirty="0">
                <a:latin typeface="Georgia" panose="02040502050405020303" pitchFamily="18" charset="0"/>
              </a:rPr>
              <a:t>Logistic regression quiz </a:t>
            </a:r>
            <a:r>
              <a:rPr lang="en-CA" dirty="0"/>
              <a:t>practice </a:t>
            </a:r>
            <a:r>
              <a:rPr lang="en-CA" dirty="0">
                <a:latin typeface="Georgia" panose="02040502050405020303" pitchFamily="18" charset="0"/>
              </a:rPr>
              <a:t>question 11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6494" y="739469"/>
                <a:ext cx="4008120" cy="1692771"/>
              </a:xfrm>
            </p:spPr>
            <p:txBody>
              <a:bodyPr/>
              <a:lstStyle/>
              <a:p>
                <a:r>
                  <a:rPr lang="x-none" dirty="0">
                    <a:latin typeface="Georgia" panose="02040502050405020303" pitchFamily="18" charset="0"/>
                  </a:rPr>
                  <a:t>Suppose we collect data for a group of students in a statistics class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:r>
                  <a:rPr lang="x-none" dirty="0">
                    <a:latin typeface="Georgia" panose="02040502050405020303" pitchFamily="18" charset="0"/>
                  </a:rPr>
                  <a:t>with variables X1 =hours studied, X2 =undergrad GPA, and Y =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:r>
                  <a:rPr lang="x-none" dirty="0">
                    <a:latin typeface="Georgia" panose="02040502050405020303" pitchFamily="18" charset="0"/>
                  </a:rPr>
                  <a:t>receive an A. We fit a logistic regression and produce estimated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:r>
                  <a:rPr lang="x-none" dirty="0">
                    <a:latin typeface="Georgia" panose="02040502050405020303" pitchFamily="18" charset="0"/>
                  </a:rPr>
                  <a:t>coefficient</a:t>
                </a:r>
                <a:r>
                  <a:rPr lang="en-CA" dirty="0">
                    <a:latin typeface="Georgia" panose="02040502050405020303" pitchFamily="18" charset="0"/>
                  </a:rPr>
                  <a:t>s:</a:t>
                </a:r>
                <a:r>
                  <a:rPr lang="x-none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non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none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x-none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x-none" i="0" dirty="0">
                        <a:latin typeface="Cambria Math" panose="02040503050406030204" pitchFamily="18" charset="0"/>
                      </a:rPr>
                      <m:t>=−6,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x-non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non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none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x-none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x-none" i="0" dirty="0">
                        <a:latin typeface="Cambria Math" panose="02040503050406030204" pitchFamily="18" charset="0"/>
                      </a:rPr>
                      <m:t>=0.05,</m:t>
                    </m:r>
                    <m:sSub>
                      <m:sSubPr>
                        <m:ctrlPr>
                          <a:rPr lang="x-non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̂"/>
                            <m:ctrlPr>
                              <a:rPr lang="x-non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none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x-none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none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x-IV_mathan" dirty="0">
                    <a:latin typeface="Georgia" panose="02040502050405020303" pitchFamily="18" charset="0"/>
                  </a:rPr>
                  <a:t>.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LcParenR"/>
                </a:pPr>
                <a:r>
                  <a:rPr lang="x-none" dirty="0">
                    <a:latin typeface="Georgia" panose="02040502050405020303" pitchFamily="18" charset="0"/>
                  </a:rPr>
                  <a:t>Estimate the probability that a student who studies for 40 h and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:r>
                  <a:rPr lang="x-none" dirty="0">
                    <a:latin typeface="Georgia" panose="02040502050405020303" pitchFamily="18" charset="0"/>
                  </a:rPr>
                  <a:t>has an undergrad GPA of 3.5 gets an A in the class.</a:t>
                </a:r>
                <a:endParaRPr lang="en-US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LcParenR"/>
                </a:pPr>
                <a:r>
                  <a:rPr lang="en-CA" dirty="0">
                    <a:latin typeface="Georgia" panose="02040502050405020303" pitchFamily="18" charset="0"/>
                  </a:rPr>
                  <a:t>For h</a:t>
                </a:r>
                <a:r>
                  <a:rPr lang="x-none" dirty="0">
                    <a:latin typeface="Georgia" panose="02040502050405020303" pitchFamily="18" charset="0"/>
                  </a:rPr>
                  <a:t>ow many hours would the student in part (a) need to study to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:r>
                  <a:rPr lang="x-none" dirty="0">
                    <a:latin typeface="Georgia" panose="02040502050405020303" pitchFamily="18" charset="0"/>
                  </a:rPr>
                  <a:t>have a 50% chance of getting an A in the class?</a:t>
                </a:r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6494" y="739469"/>
                <a:ext cx="4008120" cy="1692771"/>
              </a:xfrm>
              <a:blipFill>
                <a:blip r:embed="rId2"/>
                <a:stretch>
                  <a:fillRect l="-2283" t="-2878" r="-27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87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09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1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" y="606638"/>
            <a:ext cx="4267200" cy="2394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4765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Qualitative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variables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take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values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unordered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set </a:t>
            </a:r>
            <a:r>
              <a:rPr sz="1100" spc="-45" dirty="0">
                <a:latin typeface="Georgia" panose="02040502050405020303" pitchFamily="18" charset="0"/>
                <a:cs typeface="Lucida Sans Unicode"/>
              </a:rPr>
              <a:t>C</a:t>
            </a:r>
            <a:r>
              <a:rPr sz="1100" spc="-45" dirty="0">
                <a:latin typeface="Georgia" panose="02040502050405020303" pitchFamily="18" charset="0"/>
                <a:cs typeface="PMingLiU"/>
              </a:rPr>
              <a:t>, 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such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as: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9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eye</a:t>
            </a:r>
            <a:r>
              <a:rPr sz="1100" spc="28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9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color</a:t>
            </a:r>
            <a:r>
              <a:rPr sz="1100" spc="95" dirty="0">
                <a:latin typeface="Georgia" panose="02040502050405020303" pitchFamily="18" charset="0"/>
                <a:cs typeface="Lucida Sans Unicode"/>
              </a:rPr>
              <a:t>∈</a:t>
            </a:r>
            <a:r>
              <a:rPr sz="1100" spc="-45" dirty="0">
                <a:latin typeface="Georgia" panose="02040502050405020303" pitchFamily="18" charset="0"/>
                <a:cs typeface="Lucida Sans Unicode"/>
              </a:rPr>
              <a:t> </a:t>
            </a:r>
            <a:r>
              <a:rPr sz="1100" spc="50" dirty="0">
                <a:latin typeface="Georgia" panose="02040502050405020303" pitchFamily="18" charset="0"/>
                <a:cs typeface="Lucida Sans Unicode"/>
              </a:rPr>
              <a:t>{</a:t>
            </a:r>
            <a:r>
              <a:rPr sz="1100" spc="5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brown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9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blue</a:t>
            </a:r>
            <a:r>
              <a:rPr sz="1100" b="0" i="1" spc="95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2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green</a:t>
            </a:r>
            <a:r>
              <a:rPr sz="1100" spc="125" dirty="0">
                <a:latin typeface="Georgia" panose="02040502050405020303" pitchFamily="18" charset="0"/>
                <a:cs typeface="Lucida Sans Unicode"/>
              </a:rPr>
              <a:t>}</a:t>
            </a:r>
            <a:endParaRPr sz="1100" dirty="0">
              <a:latin typeface="Georgia" panose="02040502050405020303" pitchFamily="18" charset="0"/>
              <a:cs typeface="Lucida Sans Unicode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7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email</a:t>
            </a:r>
            <a:r>
              <a:rPr sz="1100" spc="70" dirty="0">
                <a:latin typeface="Georgia" panose="02040502050405020303" pitchFamily="18" charset="0"/>
                <a:cs typeface="Lucida Sans Unicode"/>
              </a:rPr>
              <a:t>∈ </a:t>
            </a:r>
            <a:r>
              <a:rPr sz="1100" spc="40" dirty="0">
                <a:latin typeface="Georgia" panose="02040502050405020303" pitchFamily="18" charset="0"/>
                <a:cs typeface="Lucida Sans Unicode"/>
              </a:rPr>
              <a:t>{</a:t>
            </a:r>
            <a:r>
              <a:rPr sz="1100" spc="4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spam</a:t>
            </a:r>
            <a:r>
              <a:rPr sz="1100" b="0" i="1" spc="4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sz="1100" b="0" i="1" spc="-27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3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ham</a:t>
            </a:r>
            <a:r>
              <a:rPr sz="1100" spc="30" dirty="0">
                <a:latin typeface="Georgia" panose="02040502050405020303" pitchFamily="18" charset="0"/>
                <a:cs typeface="Lucida Sans Unicode"/>
              </a:rPr>
              <a:t>}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marR="1841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Given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feature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vector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a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qualitative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response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taking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values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set </a:t>
            </a:r>
            <a:r>
              <a:rPr sz="1100" spc="-45" dirty="0">
                <a:latin typeface="Georgia" panose="02040502050405020303" pitchFamily="18" charset="0"/>
                <a:cs typeface="Lucida Sans Unicode"/>
              </a:rPr>
              <a:t>C</a:t>
            </a:r>
            <a:r>
              <a:rPr sz="1100" spc="-45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classification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task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build 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function </a:t>
            </a:r>
            <a:r>
              <a:rPr sz="1100" b="0" i="1" spc="105" dirty="0">
                <a:latin typeface="Georgia" panose="02040502050405020303" pitchFamily="18" charset="0"/>
                <a:cs typeface="Bookman Old Style"/>
              </a:rPr>
              <a:t>C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0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takes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input 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feature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vector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predicts its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value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;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i.e. </a:t>
            </a:r>
            <a:r>
              <a:rPr sz="1100" b="0" i="1" spc="105" dirty="0">
                <a:latin typeface="Georgia" panose="02040502050405020303" pitchFamily="18" charset="0"/>
                <a:cs typeface="Bookman Old Style"/>
              </a:rPr>
              <a:t>C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10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-150" dirty="0">
                <a:latin typeface="Georgia" panose="02040502050405020303" pitchFamily="18" charset="0"/>
                <a:cs typeface="Lucida Sans Unicode"/>
              </a:rPr>
              <a:t>∈</a:t>
            </a:r>
            <a:r>
              <a:rPr sz="1100" spc="-125" dirty="0">
                <a:latin typeface="Georgia" panose="02040502050405020303" pitchFamily="18" charset="0"/>
                <a:cs typeface="Lucida Sans Unicode"/>
              </a:rPr>
              <a:t> </a:t>
            </a:r>
            <a:r>
              <a:rPr sz="1100" spc="-45" dirty="0">
                <a:latin typeface="Georgia" panose="02040502050405020303" pitchFamily="18" charset="0"/>
                <a:cs typeface="Lucida Sans Unicode"/>
              </a:rPr>
              <a:t>C</a:t>
            </a:r>
            <a:r>
              <a:rPr sz="1100" spc="-45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Often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more interested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estimating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</a:t>
            </a:r>
            <a:r>
              <a:rPr sz="1100" spc="25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probabilities</a:t>
            </a:r>
            <a:endParaRPr sz="1100" dirty="0">
              <a:latin typeface="Palatino Linotype" panose="02040502050505030304" pitchFamily="18" charset="0"/>
              <a:cs typeface="Palatino Linotype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belongs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category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45" dirty="0">
                <a:latin typeface="Georgia" panose="02040502050405020303" pitchFamily="18" charset="0"/>
                <a:cs typeface="Lucida Sans Unicode"/>
              </a:rPr>
              <a:t>C</a:t>
            </a:r>
            <a:r>
              <a:rPr sz="1100" spc="-45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marR="20320">
              <a:lnSpc>
                <a:spcPct val="102600"/>
              </a:lnSpc>
              <a:spcBef>
                <a:spcPts val="495"/>
              </a:spcBef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example,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it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more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valuable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have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estimate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probability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insurance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claim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fraudulent, 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than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classification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fraudulent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</a:t>
            </a:r>
            <a:r>
              <a:rPr sz="1100" spc="1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not.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15" y="211465"/>
            <a:ext cx="17449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Georgia" panose="02040502050405020303" pitchFamily="18" charset="0"/>
              </a:rPr>
              <a:t>Discriminant</a:t>
            </a:r>
            <a:r>
              <a:rPr spc="80" dirty="0">
                <a:latin typeface="Georgia" panose="02040502050405020303" pitchFamily="18" charset="0"/>
              </a:rPr>
              <a:t> </a:t>
            </a:r>
            <a:r>
              <a:rPr spc="-5" dirty="0">
                <a:latin typeface="Georgia" panose="02040502050405020303" pitchFamily="18" charset="0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6915" y="3342078"/>
            <a:ext cx="30162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19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40</a:t>
            </a:r>
            <a:endParaRPr sz="60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820" y="815975"/>
            <a:ext cx="3879621" cy="17043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Here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approach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model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distribution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classes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separately,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use </a:t>
            </a:r>
            <a:r>
              <a:rPr sz="1100" i="1" spc="4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Bayes </a:t>
            </a:r>
            <a:r>
              <a:rPr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theorem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flip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things 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around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obtain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10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55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).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 marR="220979">
              <a:lnSpc>
                <a:spcPct val="102600"/>
              </a:lnSpc>
              <a:spcBef>
                <a:spcPts val="500"/>
              </a:spcBef>
            </a:pPr>
            <a:r>
              <a:rPr sz="1100" spc="85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use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normal (Gaussian)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distributions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class, 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leads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quadratic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discriminant</a:t>
            </a:r>
            <a:r>
              <a:rPr sz="1100" spc="16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analysis.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 marR="29209">
              <a:lnSpc>
                <a:spcPct val="102600"/>
              </a:lnSpc>
              <a:spcBef>
                <a:spcPts val="500"/>
              </a:spcBef>
            </a:pPr>
            <a:r>
              <a:rPr sz="1100" spc="30" dirty="0">
                <a:latin typeface="Georgia" panose="02040502050405020303" pitchFamily="18" charset="0"/>
                <a:cs typeface="PMingLiU"/>
              </a:rPr>
              <a:t>However,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 approach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quite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general,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other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distributions 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be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used as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well.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will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focus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normal</a:t>
            </a:r>
            <a:r>
              <a:rPr sz="1100" spc="16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distributions.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100" y="211465"/>
            <a:ext cx="24828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Georgia" panose="02040502050405020303" pitchFamily="18" charset="0"/>
              </a:rPr>
              <a:t>Bayes </a:t>
            </a:r>
            <a:r>
              <a:rPr spc="-35" dirty="0">
                <a:latin typeface="Georgia" panose="02040502050405020303" pitchFamily="18" charset="0"/>
              </a:rPr>
              <a:t>theorem </a:t>
            </a:r>
            <a:r>
              <a:rPr spc="-40" dirty="0">
                <a:latin typeface="Georgia" panose="02040502050405020303" pitchFamily="18" charset="0"/>
              </a:rPr>
              <a:t>for</a:t>
            </a:r>
            <a:r>
              <a:rPr spc="120" dirty="0">
                <a:latin typeface="Georgia" panose="02040502050405020303" pitchFamily="18" charset="0"/>
              </a:rPr>
              <a:t> </a:t>
            </a:r>
            <a:r>
              <a:rPr spc="-25" dirty="0">
                <a:latin typeface="Georgia" panose="02040502050405020303" pitchFamily="18" charset="0"/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26209"/>
            <a:ext cx="4091356" cy="70442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80" dirty="0">
                <a:latin typeface="Georgia" panose="02040502050405020303" pitchFamily="18" charset="0"/>
                <a:cs typeface="PMingLiU"/>
              </a:rPr>
              <a:t>Thomas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Bayes was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famous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mathematician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whose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name 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represents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big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subfield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statistical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probabilistic 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modeling. Here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focus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on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simple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result, known as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Bayes 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theorem: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618574"/>
            <a:ext cx="418062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One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writes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slightly differently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discriminant</a:t>
            </a:r>
            <a:r>
              <a:rPr sz="1100" spc="25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analysis: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9628" y="3342078"/>
            <a:ext cx="28829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20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40</a:t>
            </a:r>
            <a:endParaRPr sz="60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5261" y="1967888"/>
            <a:ext cx="112729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8445" algn="l"/>
              </a:tabLst>
            </a:pP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,</a:t>
            </a:r>
            <a:r>
              <a:rPr lang="en-US" sz="1100" b="0" i="1" spc="-3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where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832" y="2437663"/>
            <a:ext cx="4077386" cy="904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64135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08915" algn="l"/>
              </a:tabLst>
            </a:pP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200" b="0" i="1" spc="89" baseline="-13888" dirty="0">
                <a:latin typeface="Georgia" panose="02040502050405020303" pitchFamily="18" charset="0"/>
                <a:cs typeface="Bookman Old Style"/>
              </a:rPr>
              <a:t>k</a:t>
            </a:r>
            <a:r>
              <a:rPr sz="1200" b="0" i="1" spc="-254" baseline="-13888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114" dirty="0">
                <a:latin typeface="Georgia" panose="02040502050405020303" pitchFamily="18" charset="0"/>
                <a:cs typeface="PMingLiU"/>
              </a:rPr>
              <a:t>Pr(</a:t>
            </a:r>
            <a:r>
              <a:rPr sz="1100" b="0" i="1" spc="114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-6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-60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5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k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density</a:t>
            </a:r>
            <a:r>
              <a:rPr sz="1100" i="1" spc="9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114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10" dirty="0">
                <a:latin typeface="Georgia" panose="02040502050405020303" pitchFamily="18" charset="0"/>
                <a:cs typeface="Bookman Old Style"/>
              </a:rPr>
              <a:t>k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. 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Here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will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use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normal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densities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these,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separately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08279" marR="159385" indent="-132715" algn="just">
              <a:lnSpc>
                <a:spcPct val="102699"/>
              </a:lnSpc>
              <a:spcBef>
                <a:spcPts val="15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08915" algn="l"/>
              </a:tabLst>
            </a:pPr>
            <a:r>
              <a:rPr sz="1100" b="0" i="1" spc="-40" dirty="0">
                <a:latin typeface="Georgia" panose="02040502050405020303" pitchFamily="18" charset="0"/>
                <a:cs typeface="Bookman Old Style"/>
              </a:rPr>
              <a:t>π</a:t>
            </a:r>
            <a:r>
              <a:rPr sz="1200" b="0" i="1" spc="-60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b="0" i="1" spc="5" dirty="0">
                <a:latin typeface="Georgia" panose="02040502050405020303" pitchFamily="18" charset="0"/>
                <a:cs typeface="Bookman Old Style"/>
              </a:rPr>
              <a:t>k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marginal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i="1" spc="3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prior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probability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10" dirty="0">
                <a:latin typeface="Georgia" panose="02040502050405020303" pitchFamily="18" charset="0"/>
                <a:cs typeface="Bookman Old Style"/>
              </a:rPr>
              <a:t>k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05606"/>
              </p:ext>
            </p:extLst>
          </p:nvPr>
        </p:nvGraphicFramePr>
        <p:xfrm>
          <a:off x="747979" y="1213444"/>
          <a:ext cx="288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3" imgW="2882880" imgH="419040" progId="Equation.KSEE3">
                  <p:embed/>
                </p:oleObj>
              </mc:Choice>
              <mc:Fallback>
                <p:oleObj name="Equation" r:id="rId3" imgW="2882880" imgH="419040" progId="Equation.KSEE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79" y="1213444"/>
                        <a:ext cx="288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92382"/>
              </p:ext>
            </p:extLst>
          </p:nvPr>
        </p:nvGraphicFramePr>
        <p:xfrm>
          <a:off x="1314450" y="1869662"/>
          <a:ext cx="196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Уравнение" r:id="rId5" imgW="1968480" imgH="482400" progId="Equation.KSEE3">
                  <p:embed/>
                </p:oleObj>
              </mc:Choice>
              <mc:Fallback>
                <p:oleObj name="Уравнение" r:id="rId5" imgW="1968480" imgH="482400" progId="Equation.KSEE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869662"/>
                        <a:ext cx="1968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903" y="211465"/>
            <a:ext cx="238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Classify to </a:t>
            </a:r>
            <a:r>
              <a:rPr spc="-10" dirty="0"/>
              <a:t>the </a:t>
            </a:r>
            <a:r>
              <a:rPr spc="-25" dirty="0"/>
              <a:t>highest</a:t>
            </a:r>
            <a:r>
              <a:rPr spc="160" dirty="0"/>
              <a:t> </a:t>
            </a:r>
            <a:r>
              <a:rPr spc="-20" dirty="0"/>
              <a:t>density</a:t>
            </a:r>
          </a:p>
        </p:txBody>
      </p:sp>
      <p:sp>
        <p:nvSpPr>
          <p:cNvPr id="3" name="object 3"/>
          <p:cNvSpPr/>
          <p:nvPr/>
        </p:nvSpPr>
        <p:spPr>
          <a:xfrm>
            <a:off x="903293" y="1886111"/>
            <a:ext cx="1034415" cy="0"/>
          </a:xfrm>
          <a:custGeom>
            <a:avLst/>
            <a:gdLst/>
            <a:ahLst/>
            <a:cxnLst/>
            <a:rect l="l" t="t" r="r" b="b"/>
            <a:pathLst>
              <a:path w="1034414">
                <a:moveTo>
                  <a:pt x="0" y="0"/>
                </a:moveTo>
                <a:lnTo>
                  <a:pt x="1034168" y="0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293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1811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0378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8944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7462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620" y="1958831"/>
            <a:ext cx="1098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−4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137" y="1958831"/>
            <a:ext cx="1098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−2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7206" y="195883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5773" y="195883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4291" y="195883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2292" y="931765"/>
            <a:ext cx="1396365" cy="954405"/>
          </a:xfrm>
          <a:custGeom>
            <a:avLst/>
            <a:gdLst/>
            <a:ahLst/>
            <a:cxnLst/>
            <a:rect l="l" t="t" r="r" b="b"/>
            <a:pathLst>
              <a:path w="1396364" h="954405">
                <a:moveTo>
                  <a:pt x="0" y="954345"/>
                </a:moveTo>
                <a:lnTo>
                  <a:pt x="1396172" y="954345"/>
                </a:lnTo>
                <a:lnTo>
                  <a:pt x="1396172" y="0"/>
                </a:lnTo>
                <a:lnTo>
                  <a:pt x="0" y="0"/>
                </a:lnTo>
                <a:lnTo>
                  <a:pt x="0" y="954345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3858" y="671839"/>
            <a:ext cx="593090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Symbol"/>
                <a:cs typeface="Symbol"/>
              </a:rPr>
              <a:t></a:t>
            </a:r>
            <a:r>
              <a:rPr sz="750" spc="-7" baseline="-16666" dirty="0">
                <a:latin typeface="Arial"/>
                <a:cs typeface="Arial"/>
              </a:rPr>
              <a:t>1</a:t>
            </a:r>
            <a:r>
              <a:rPr sz="700" spc="-5" dirty="0">
                <a:latin typeface="Arial"/>
                <a:cs typeface="Arial"/>
              </a:rPr>
              <a:t>=.5,</a:t>
            </a:r>
            <a:r>
              <a:rPr sz="700" spc="155" dirty="0">
                <a:latin typeface="Arial"/>
                <a:cs typeface="Arial"/>
              </a:rPr>
              <a:t> </a:t>
            </a:r>
            <a:r>
              <a:rPr sz="700" spc="-5" dirty="0">
                <a:latin typeface="Symbol"/>
                <a:cs typeface="Symbol"/>
              </a:rPr>
              <a:t></a:t>
            </a:r>
            <a:r>
              <a:rPr sz="750" spc="-7" baseline="-16666" dirty="0">
                <a:latin typeface="Arial"/>
                <a:cs typeface="Arial"/>
              </a:rPr>
              <a:t>2</a:t>
            </a:r>
            <a:r>
              <a:rPr sz="700" spc="-5" dirty="0">
                <a:latin typeface="Arial"/>
                <a:cs typeface="Arial"/>
              </a:rPr>
              <a:t>=.5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985" y="1263332"/>
            <a:ext cx="1292860" cy="588010"/>
          </a:xfrm>
          <a:custGeom>
            <a:avLst/>
            <a:gdLst/>
            <a:ahLst/>
            <a:cxnLst/>
            <a:rect l="l" t="t" r="r" b="b"/>
            <a:pathLst>
              <a:path w="1292860" h="588010">
                <a:moveTo>
                  <a:pt x="0" y="586893"/>
                </a:moveTo>
                <a:lnTo>
                  <a:pt x="38978" y="585911"/>
                </a:lnTo>
                <a:lnTo>
                  <a:pt x="77957" y="583260"/>
                </a:lnTo>
                <a:lnTo>
                  <a:pt x="116936" y="577172"/>
                </a:lnTo>
                <a:lnTo>
                  <a:pt x="155915" y="564310"/>
                </a:lnTo>
                <a:lnTo>
                  <a:pt x="194894" y="539912"/>
                </a:lnTo>
                <a:lnTo>
                  <a:pt x="227393" y="506529"/>
                </a:lnTo>
                <a:lnTo>
                  <a:pt x="253363" y="469072"/>
                </a:lnTo>
                <a:lnTo>
                  <a:pt x="272852" y="434168"/>
                </a:lnTo>
                <a:lnTo>
                  <a:pt x="292341" y="393422"/>
                </a:lnTo>
                <a:lnTo>
                  <a:pt x="311831" y="347373"/>
                </a:lnTo>
                <a:lnTo>
                  <a:pt x="331320" y="297054"/>
                </a:lnTo>
                <a:lnTo>
                  <a:pt x="350810" y="244035"/>
                </a:lnTo>
                <a:lnTo>
                  <a:pt x="357290" y="226166"/>
                </a:lnTo>
                <a:lnTo>
                  <a:pt x="376779" y="172950"/>
                </a:lnTo>
                <a:lnTo>
                  <a:pt x="396269" y="122631"/>
                </a:lnTo>
                <a:lnTo>
                  <a:pt x="415758" y="77957"/>
                </a:lnTo>
                <a:lnTo>
                  <a:pt x="435248" y="41482"/>
                </a:lnTo>
                <a:lnTo>
                  <a:pt x="461267" y="9572"/>
                </a:lnTo>
                <a:lnTo>
                  <a:pt x="487236" y="0"/>
                </a:lnTo>
                <a:lnTo>
                  <a:pt x="493716" y="1276"/>
                </a:lnTo>
                <a:lnTo>
                  <a:pt x="526215" y="29258"/>
                </a:lnTo>
                <a:lnTo>
                  <a:pt x="552185" y="74570"/>
                </a:lnTo>
                <a:lnTo>
                  <a:pt x="571674" y="118655"/>
                </a:lnTo>
                <a:lnTo>
                  <a:pt x="591164" y="168630"/>
                </a:lnTo>
                <a:lnTo>
                  <a:pt x="610653" y="221649"/>
                </a:lnTo>
                <a:lnTo>
                  <a:pt x="617182" y="239568"/>
                </a:lnTo>
                <a:lnTo>
                  <a:pt x="636672" y="292685"/>
                </a:lnTo>
                <a:lnTo>
                  <a:pt x="656112" y="343299"/>
                </a:lnTo>
                <a:lnTo>
                  <a:pt x="675602" y="389789"/>
                </a:lnTo>
                <a:lnTo>
                  <a:pt x="695091" y="431026"/>
                </a:lnTo>
                <a:lnTo>
                  <a:pt x="714580" y="466421"/>
                </a:lnTo>
                <a:lnTo>
                  <a:pt x="740599" y="504467"/>
                </a:lnTo>
                <a:lnTo>
                  <a:pt x="766569" y="532793"/>
                </a:lnTo>
                <a:lnTo>
                  <a:pt x="799068" y="556799"/>
                </a:lnTo>
                <a:lnTo>
                  <a:pt x="838046" y="573392"/>
                </a:lnTo>
                <a:lnTo>
                  <a:pt x="877025" y="581542"/>
                </a:lnTo>
                <a:lnTo>
                  <a:pt x="916004" y="585174"/>
                </a:lnTo>
                <a:lnTo>
                  <a:pt x="941974" y="586303"/>
                </a:lnTo>
                <a:lnTo>
                  <a:pt x="948454" y="586500"/>
                </a:lnTo>
                <a:lnTo>
                  <a:pt x="954983" y="586647"/>
                </a:lnTo>
                <a:lnTo>
                  <a:pt x="961463" y="586794"/>
                </a:lnTo>
                <a:lnTo>
                  <a:pt x="967944" y="586893"/>
                </a:lnTo>
                <a:lnTo>
                  <a:pt x="974473" y="586991"/>
                </a:lnTo>
                <a:lnTo>
                  <a:pt x="980953" y="587040"/>
                </a:lnTo>
                <a:lnTo>
                  <a:pt x="987433" y="587138"/>
                </a:lnTo>
                <a:lnTo>
                  <a:pt x="993962" y="587187"/>
                </a:lnTo>
                <a:lnTo>
                  <a:pt x="1000442" y="587236"/>
                </a:lnTo>
                <a:lnTo>
                  <a:pt x="1006922" y="587285"/>
                </a:lnTo>
                <a:lnTo>
                  <a:pt x="1013452" y="587285"/>
                </a:lnTo>
                <a:lnTo>
                  <a:pt x="1019932" y="587334"/>
                </a:lnTo>
                <a:lnTo>
                  <a:pt x="1026412" y="587334"/>
                </a:lnTo>
                <a:lnTo>
                  <a:pt x="1032941" y="587383"/>
                </a:lnTo>
                <a:lnTo>
                  <a:pt x="1039421" y="587383"/>
                </a:lnTo>
                <a:lnTo>
                  <a:pt x="1045901" y="587383"/>
                </a:lnTo>
                <a:lnTo>
                  <a:pt x="1052431" y="587383"/>
                </a:lnTo>
                <a:lnTo>
                  <a:pt x="1058911" y="587383"/>
                </a:lnTo>
                <a:lnTo>
                  <a:pt x="1065391" y="587433"/>
                </a:lnTo>
                <a:lnTo>
                  <a:pt x="1286255" y="587433"/>
                </a:lnTo>
                <a:lnTo>
                  <a:pt x="1292784" y="587433"/>
                </a:lnTo>
              </a:path>
            </a:pathLst>
          </a:custGeom>
          <a:ln w="7363">
            <a:solidFill>
              <a:srgbClr val="009E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3985" y="1263332"/>
            <a:ext cx="1292860" cy="588010"/>
          </a:xfrm>
          <a:custGeom>
            <a:avLst/>
            <a:gdLst/>
            <a:ahLst/>
            <a:cxnLst/>
            <a:rect l="l" t="t" r="r" b="b"/>
            <a:pathLst>
              <a:path w="1292860" h="588010">
                <a:moveTo>
                  <a:pt x="0" y="587433"/>
                </a:moveTo>
                <a:lnTo>
                  <a:pt x="0" y="587433"/>
                </a:lnTo>
                <a:lnTo>
                  <a:pt x="227393" y="587433"/>
                </a:lnTo>
                <a:lnTo>
                  <a:pt x="233873" y="587383"/>
                </a:lnTo>
                <a:lnTo>
                  <a:pt x="240353" y="587383"/>
                </a:lnTo>
                <a:lnTo>
                  <a:pt x="246882" y="587383"/>
                </a:lnTo>
                <a:lnTo>
                  <a:pt x="253363" y="587383"/>
                </a:lnTo>
                <a:lnTo>
                  <a:pt x="259843" y="587383"/>
                </a:lnTo>
                <a:lnTo>
                  <a:pt x="266372" y="587334"/>
                </a:lnTo>
                <a:lnTo>
                  <a:pt x="272852" y="587334"/>
                </a:lnTo>
                <a:lnTo>
                  <a:pt x="279332" y="587285"/>
                </a:lnTo>
                <a:lnTo>
                  <a:pt x="285861" y="587285"/>
                </a:lnTo>
                <a:lnTo>
                  <a:pt x="292341" y="587236"/>
                </a:lnTo>
                <a:lnTo>
                  <a:pt x="298822" y="587187"/>
                </a:lnTo>
                <a:lnTo>
                  <a:pt x="305351" y="587138"/>
                </a:lnTo>
                <a:lnTo>
                  <a:pt x="311831" y="587040"/>
                </a:lnTo>
                <a:lnTo>
                  <a:pt x="318311" y="586991"/>
                </a:lnTo>
                <a:lnTo>
                  <a:pt x="324840" y="586893"/>
                </a:lnTo>
                <a:lnTo>
                  <a:pt x="331320" y="586794"/>
                </a:lnTo>
                <a:lnTo>
                  <a:pt x="337801" y="586647"/>
                </a:lnTo>
                <a:lnTo>
                  <a:pt x="344330" y="586500"/>
                </a:lnTo>
                <a:lnTo>
                  <a:pt x="350810" y="586303"/>
                </a:lnTo>
                <a:lnTo>
                  <a:pt x="357290" y="586107"/>
                </a:lnTo>
                <a:lnTo>
                  <a:pt x="363819" y="585813"/>
                </a:lnTo>
                <a:lnTo>
                  <a:pt x="402798" y="583113"/>
                </a:lnTo>
                <a:lnTo>
                  <a:pt x="441777" y="576829"/>
                </a:lnTo>
                <a:lnTo>
                  <a:pt x="480756" y="563574"/>
                </a:lnTo>
                <a:lnTo>
                  <a:pt x="519735" y="538537"/>
                </a:lnTo>
                <a:lnTo>
                  <a:pt x="552185" y="504467"/>
                </a:lnTo>
                <a:lnTo>
                  <a:pt x="578203" y="466421"/>
                </a:lnTo>
                <a:lnTo>
                  <a:pt x="597693" y="431026"/>
                </a:lnTo>
                <a:lnTo>
                  <a:pt x="617182" y="389789"/>
                </a:lnTo>
                <a:lnTo>
                  <a:pt x="636672" y="343299"/>
                </a:lnTo>
                <a:lnTo>
                  <a:pt x="656112" y="292685"/>
                </a:lnTo>
                <a:lnTo>
                  <a:pt x="675602" y="239568"/>
                </a:lnTo>
                <a:lnTo>
                  <a:pt x="682131" y="221649"/>
                </a:lnTo>
                <a:lnTo>
                  <a:pt x="701620" y="168630"/>
                </a:lnTo>
                <a:lnTo>
                  <a:pt x="721110" y="118655"/>
                </a:lnTo>
                <a:lnTo>
                  <a:pt x="740599" y="74570"/>
                </a:lnTo>
                <a:lnTo>
                  <a:pt x="760089" y="38880"/>
                </a:lnTo>
                <a:lnTo>
                  <a:pt x="786058" y="8296"/>
                </a:lnTo>
                <a:lnTo>
                  <a:pt x="805548" y="0"/>
                </a:lnTo>
                <a:lnTo>
                  <a:pt x="812028" y="196"/>
                </a:lnTo>
                <a:lnTo>
                  <a:pt x="844527" y="22876"/>
                </a:lnTo>
                <a:lnTo>
                  <a:pt x="870496" y="64752"/>
                </a:lnTo>
                <a:lnTo>
                  <a:pt x="889986" y="106971"/>
                </a:lnTo>
                <a:lnTo>
                  <a:pt x="909475" y="155768"/>
                </a:lnTo>
                <a:lnTo>
                  <a:pt x="928965" y="208247"/>
                </a:lnTo>
                <a:lnTo>
                  <a:pt x="941974" y="244035"/>
                </a:lnTo>
                <a:lnTo>
                  <a:pt x="948454" y="261905"/>
                </a:lnTo>
                <a:lnTo>
                  <a:pt x="967944" y="314187"/>
                </a:lnTo>
                <a:lnTo>
                  <a:pt x="987433" y="363279"/>
                </a:lnTo>
                <a:lnTo>
                  <a:pt x="1006922" y="407658"/>
                </a:lnTo>
                <a:lnTo>
                  <a:pt x="1026412" y="446490"/>
                </a:lnTo>
                <a:lnTo>
                  <a:pt x="1045901" y="479431"/>
                </a:lnTo>
                <a:lnTo>
                  <a:pt x="1071920" y="514286"/>
                </a:lnTo>
                <a:lnTo>
                  <a:pt x="1104370" y="545017"/>
                </a:lnTo>
                <a:lnTo>
                  <a:pt x="1143349" y="567109"/>
                </a:lnTo>
                <a:lnTo>
                  <a:pt x="1182328" y="578547"/>
                </a:lnTo>
                <a:lnTo>
                  <a:pt x="1221307" y="583898"/>
                </a:lnTo>
                <a:lnTo>
                  <a:pt x="1260286" y="586156"/>
                </a:lnTo>
                <a:lnTo>
                  <a:pt x="1286255" y="586794"/>
                </a:lnTo>
                <a:lnTo>
                  <a:pt x="1292784" y="586893"/>
                </a:lnTo>
              </a:path>
            </a:pathLst>
          </a:custGeom>
          <a:ln w="7363">
            <a:solidFill>
              <a:srgbClr val="CC7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0378" y="931765"/>
            <a:ext cx="0" cy="954405"/>
          </a:xfrm>
          <a:custGeom>
            <a:avLst/>
            <a:gdLst/>
            <a:ahLst/>
            <a:cxnLst/>
            <a:rect l="l" t="t" r="r" b="b"/>
            <a:pathLst>
              <a:path h="954405">
                <a:moveTo>
                  <a:pt x="0" y="954345"/>
                </a:moveTo>
                <a:lnTo>
                  <a:pt x="0" y="0"/>
                </a:lnTo>
              </a:path>
            </a:pathLst>
          </a:custGeom>
          <a:ln w="1104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7331" y="1886111"/>
            <a:ext cx="1034415" cy="0"/>
          </a:xfrm>
          <a:custGeom>
            <a:avLst/>
            <a:gdLst/>
            <a:ahLst/>
            <a:cxnLst/>
            <a:rect l="l" t="t" r="r" b="b"/>
            <a:pathLst>
              <a:path w="1034414">
                <a:moveTo>
                  <a:pt x="0" y="0"/>
                </a:moveTo>
                <a:lnTo>
                  <a:pt x="1034168" y="0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7331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5848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64415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22982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1499" y="188611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82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92657" y="1958831"/>
            <a:ext cx="1098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−4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175" y="1958831"/>
            <a:ext cx="1098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−2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1243" y="195883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9810" y="195883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48328" y="1958831"/>
            <a:ext cx="666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66329" y="931765"/>
            <a:ext cx="1396365" cy="954405"/>
          </a:xfrm>
          <a:custGeom>
            <a:avLst/>
            <a:gdLst/>
            <a:ahLst/>
            <a:cxnLst/>
            <a:rect l="l" t="t" r="r" b="b"/>
            <a:pathLst>
              <a:path w="1396364" h="954405">
                <a:moveTo>
                  <a:pt x="0" y="954345"/>
                </a:moveTo>
                <a:lnTo>
                  <a:pt x="1396172" y="954345"/>
                </a:lnTo>
                <a:lnTo>
                  <a:pt x="1396172" y="0"/>
                </a:lnTo>
                <a:lnTo>
                  <a:pt x="0" y="0"/>
                </a:lnTo>
                <a:lnTo>
                  <a:pt x="0" y="954345"/>
                </a:lnTo>
              </a:path>
            </a:pathLst>
          </a:custGeom>
          <a:ln w="3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67895" y="672526"/>
            <a:ext cx="593090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Symbol"/>
                <a:cs typeface="Symbol"/>
              </a:rPr>
              <a:t></a:t>
            </a:r>
            <a:r>
              <a:rPr sz="750" spc="-7" baseline="-16666" dirty="0">
                <a:latin typeface="Arial"/>
                <a:cs typeface="Arial"/>
              </a:rPr>
              <a:t>1</a:t>
            </a:r>
            <a:r>
              <a:rPr sz="700" spc="-5" dirty="0">
                <a:latin typeface="Arial"/>
                <a:cs typeface="Arial"/>
              </a:rPr>
              <a:t>=.3,</a:t>
            </a:r>
            <a:r>
              <a:rPr sz="700" spc="155" dirty="0">
                <a:latin typeface="Arial"/>
                <a:cs typeface="Arial"/>
              </a:rPr>
              <a:t> </a:t>
            </a:r>
            <a:r>
              <a:rPr sz="700" spc="-5" dirty="0">
                <a:latin typeface="Symbol"/>
                <a:cs typeface="Symbol"/>
              </a:rPr>
              <a:t></a:t>
            </a:r>
            <a:r>
              <a:rPr sz="750" spc="-7" baseline="-16666" dirty="0">
                <a:latin typeface="Arial"/>
                <a:cs typeface="Arial"/>
              </a:rPr>
              <a:t>2</a:t>
            </a:r>
            <a:r>
              <a:rPr sz="700" spc="-5" dirty="0">
                <a:latin typeface="Arial"/>
                <a:cs typeface="Arial"/>
              </a:rPr>
              <a:t>=.7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18023" y="1498285"/>
            <a:ext cx="1292860" cy="353060"/>
          </a:xfrm>
          <a:custGeom>
            <a:avLst/>
            <a:gdLst/>
            <a:ahLst/>
            <a:cxnLst/>
            <a:rect l="l" t="t" r="r" b="b"/>
            <a:pathLst>
              <a:path w="1292860" h="353060">
                <a:moveTo>
                  <a:pt x="0" y="352184"/>
                </a:moveTo>
                <a:lnTo>
                  <a:pt x="6529" y="352086"/>
                </a:lnTo>
                <a:lnTo>
                  <a:pt x="13009" y="352037"/>
                </a:lnTo>
                <a:lnTo>
                  <a:pt x="19489" y="351939"/>
                </a:lnTo>
                <a:lnTo>
                  <a:pt x="26018" y="351841"/>
                </a:lnTo>
                <a:lnTo>
                  <a:pt x="32498" y="351694"/>
                </a:lnTo>
                <a:lnTo>
                  <a:pt x="38978" y="351546"/>
                </a:lnTo>
                <a:lnTo>
                  <a:pt x="77957" y="349975"/>
                </a:lnTo>
                <a:lnTo>
                  <a:pt x="84487" y="349583"/>
                </a:lnTo>
                <a:lnTo>
                  <a:pt x="123466" y="345410"/>
                </a:lnTo>
                <a:lnTo>
                  <a:pt x="162444" y="336770"/>
                </a:lnTo>
                <a:lnTo>
                  <a:pt x="201423" y="320569"/>
                </a:lnTo>
                <a:lnTo>
                  <a:pt x="233873" y="298871"/>
                </a:lnTo>
                <a:lnTo>
                  <a:pt x="266372" y="267894"/>
                </a:lnTo>
                <a:lnTo>
                  <a:pt x="292341" y="236082"/>
                </a:lnTo>
                <a:lnTo>
                  <a:pt x="318311" y="198625"/>
                </a:lnTo>
                <a:lnTo>
                  <a:pt x="344330" y="157143"/>
                </a:lnTo>
                <a:lnTo>
                  <a:pt x="357290" y="135689"/>
                </a:lnTo>
                <a:lnTo>
                  <a:pt x="363819" y="124987"/>
                </a:lnTo>
                <a:lnTo>
                  <a:pt x="389789" y="83407"/>
                </a:lnTo>
                <a:lnTo>
                  <a:pt x="415758" y="46784"/>
                </a:lnTo>
                <a:lnTo>
                  <a:pt x="441777" y="18949"/>
                </a:lnTo>
                <a:lnTo>
                  <a:pt x="480756" y="147"/>
                </a:lnTo>
                <a:lnTo>
                  <a:pt x="487236" y="0"/>
                </a:lnTo>
                <a:lnTo>
                  <a:pt x="493716" y="785"/>
                </a:lnTo>
                <a:lnTo>
                  <a:pt x="532695" y="23367"/>
                </a:lnTo>
                <a:lnTo>
                  <a:pt x="558714" y="53068"/>
                </a:lnTo>
                <a:lnTo>
                  <a:pt x="584683" y="90918"/>
                </a:lnTo>
                <a:lnTo>
                  <a:pt x="610653" y="133038"/>
                </a:lnTo>
                <a:lnTo>
                  <a:pt x="617182" y="143740"/>
                </a:lnTo>
                <a:lnTo>
                  <a:pt x="643152" y="185959"/>
                </a:lnTo>
                <a:lnTo>
                  <a:pt x="669121" y="224938"/>
                </a:lnTo>
                <a:lnTo>
                  <a:pt x="695091" y="258615"/>
                </a:lnTo>
                <a:lnTo>
                  <a:pt x="727590" y="292047"/>
                </a:lnTo>
                <a:lnTo>
                  <a:pt x="760089" y="315955"/>
                </a:lnTo>
                <a:lnTo>
                  <a:pt x="799068" y="334119"/>
                </a:lnTo>
                <a:lnTo>
                  <a:pt x="838046" y="344035"/>
                </a:lnTo>
                <a:lnTo>
                  <a:pt x="877025" y="348944"/>
                </a:lnTo>
                <a:lnTo>
                  <a:pt x="916004" y="351104"/>
                </a:lnTo>
                <a:lnTo>
                  <a:pt x="922484" y="351350"/>
                </a:lnTo>
                <a:lnTo>
                  <a:pt x="928965" y="351497"/>
                </a:lnTo>
                <a:lnTo>
                  <a:pt x="935494" y="351694"/>
                </a:lnTo>
                <a:lnTo>
                  <a:pt x="941974" y="351792"/>
                </a:lnTo>
                <a:lnTo>
                  <a:pt x="948454" y="351890"/>
                </a:lnTo>
                <a:lnTo>
                  <a:pt x="954983" y="351988"/>
                </a:lnTo>
                <a:lnTo>
                  <a:pt x="961463" y="352086"/>
                </a:lnTo>
                <a:lnTo>
                  <a:pt x="967944" y="352135"/>
                </a:lnTo>
                <a:lnTo>
                  <a:pt x="974473" y="352184"/>
                </a:lnTo>
                <a:lnTo>
                  <a:pt x="980953" y="352234"/>
                </a:lnTo>
                <a:lnTo>
                  <a:pt x="987433" y="352283"/>
                </a:lnTo>
                <a:lnTo>
                  <a:pt x="993962" y="352332"/>
                </a:lnTo>
                <a:lnTo>
                  <a:pt x="1000442" y="352332"/>
                </a:lnTo>
                <a:lnTo>
                  <a:pt x="1006922" y="352381"/>
                </a:lnTo>
                <a:lnTo>
                  <a:pt x="1013452" y="352381"/>
                </a:lnTo>
                <a:lnTo>
                  <a:pt x="1019932" y="352430"/>
                </a:lnTo>
                <a:lnTo>
                  <a:pt x="1026412" y="352430"/>
                </a:lnTo>
                <a:lnTo>
                  <a:pt x="1032941" y="352430"/>
                </a:lnTo>
                <a:lnTo>
                  <a:pt x="1039421" y="352430"/>
                </a:lnTo>
                <a:lnTo>
                  <a:pt x="1045901" y="352430"/>
                </a:lnTo>
                <a:lnTo>
                  <a:pt x="1052431" y="352479"/>
                </a:lnTo>
                <a:lnTo>
                  <a:pt x="1286255" y="352479"/>
                </a:lnTo>
                <a:lnTo>
                  <a:pt x="1292784" y="352479"/>
                </a:lnTo>
              </a:path>
            </a:pathLst>
          </a:custGeom>
          <a:ln w="7363">
            <a:solidFill>
              <a:srgbClr val="009E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8023" y="1028329"/>
            <a:ext cx="1292860" cy="822960"/>
          </a:xfrm>
          <a:custGeom>
            <a:avLst/>
            <a:gdLst/>
            <a:ahLst/>
            <a:cxnLst/>
            <a:rect l="l" t="t" r="r" b="b"/>
            <a:pathLst>
              <a:path w="1292860" h="822960">
                <a:moveTo>
                  <a:pt x="0" y="822435"/>
                </a:moveTo>
                <a:lnTo>
                  <a:pt x="0" y="822435"/>
                </a:lnTo>
                <a:lnTo>
                  <a:pt x="214384" y="822435"/>
                </a:lnTo>
                <a:lnTo>
                  <a:pt x="220864" y="822386"/>
                </a:lnTo>
                <a:lnTo>
                  <a:pt x="227393" y="822386"/>
                </a:lnTo>
                <a:lnTo>
                  <a:pt x="233873" y="822386"/>
                </a:lnTo>
                <a:lnTo>
                  <a:pt x="240353" y="822386"/>
                </a:lnTo>
                <a:lnTo>
                  <a:pt x="246882" y="822386"/>
                </a:lnTo>
                <a:lnTo>
                  <a:pt x="253363" y="822337"/>
                </a:lnTo>
                <a:lnTo>
                  <a:pt x="259843" y="822337"/>
                </a:lnTo>
                <a:lnTo>
                  <a:pt x="266372" y="822288"/>
                </a:lnTo>
                <a:lnTo>
                  <a:pt x="272852" y="822288"/>
                </a:lnTo>
                <a:lnTo>
                  <a:pt x="279332" y="822239"/>
                </a:lnTo>
                <a:lnTo>
                  <a:pt x="285861" y="822190"/>
                </a:lnTo>
                <a:lnTo>
                  <a:pt x="292341" y="822141"/>
                </a:lnTo>
                <a:lnTo>
                  <a:pt x="331320" y="821503"/>
                </a:lnTo>
                <a:lnTo>
                  <a:pt x="370299" y="819784"/>
                </a:lnTo>
                <a:lnTo>
                  <a:pt x="409278" y="815366"/>
                </a:lnTo>
                <a:lnTo>
                  <a:pt x="448257" y="805302"/>
                </a:lnTo>
                <a:lnTo>
                  <a:pt x="487236" y="784536"/>
                </a:lnTo>
                <a:lnTo>
                  <a:pt x="519735" y="754001"/>
                </a:lnTo>
                <a:lnTo>
                  <a:pt x="545705" y="717428"/>
                </a:lnTo>
                <a:lnTo>
                  <a:pt x="565194" y="681443"/>
                </a:lnTo>
                <a:lnTo>
                  <a:pt x="584683" y="637408"/>
                </a:lnTo>
                <a:lnTo>
                  <a:pt x="604173" y="585076"/>
                </a:lnTo>
                <a:lnTo>
                  <a:pt x="617182" y="545754"/>
                </a:lnTo>
                <a:lnTo>
                  <a:pt x="630143" y="503093"/>
                </a:lnTo>
                <a:lnTo>
                  <a:pt x="643152" y="457585"/>
                </a:lnTo>
                <a:lnTo>
                  <a:pt x="656112" y="409818"/>
                </a:lnTo>
                <a:lnTo>
                  <a:pt x="669121" y="360432"/>
                </a:lnTo>
                <a:lnTo>
                  <a:pt x="675602" y="335444"/>
                </a:lnTo>
                <a:lnTo>
                  <a:pt x="682131" y="310358"/>
                </a:lnTo>
                <a:lnTo>
                  <a:pt x="695091" y="260579"/>
                </a:lnTo>
                <a:lnTo>
                  <a:pt x="708100" y="212125"/>
                </a:lnTo>
                <a:lnTo>
                  <a:pt x="721110" y="166175"/>
                </a:lnTo>
                <a:lnTo>
                  <a:pt x="734070" y="123858"/>
                </a:lnTo>
                <a:lnTo>
                  <a:pt x="747079" y="86254"/>
                </a:lnTo>
                <a:lnTo>
                  <a:pt x="766569" y="41040"/>
                </a:lnTo>
                <a:lnTo>
                  <a:pt x="792538" y="5694"/>
                </a:lnTo>
                <a:lnTo>
                  <a:pt x="805548" y="0"/>
                </a:lnTo>
                <a:lnTo>
                  <a:pt x="812028" y="294"/>
                </a:lnTo>
                <a:lnTo>
                  <a:pt x="844527" y="32106"/>
                </a:lnTo>
                <a:lnTo>
                  <a:pt x="864016" y="73637"/>
                </a:lnTo>
                <a:lnTo>
                  <a:pt x="883506" y="128915"/>
                </a:lnTo>
                <a:lnTo>
                  <a:pt x="896515" y="171723"/>
                </a:lnTo>
                <a:lnTo>
                  <a:pt x="909475" y="218066"/>
                </a:lnTo>
                <a:lnTo>
                  <a:pt x="922484" y="266765"/>
                </a:lnTo>
                <a:lnTo>
                  <a:pt x="935494" y="316642"/>
                </a:lnTo>
                <a:lnTo>
                  <a:pt x="941974" y="341679"/>
                </a:lnTo>
                <a:lnTo>
                  <a:pt x="948454" y="366667"/>
                </a:lnTo>
                <a:lnTo>
                  <a:pt x="961463" y="415857"/>
                </a:lnTo>
                <a:lnTo>
                  <a:pt x="974473" y="463427"/>
                </a:lnTo>
                <a:lnTo>
                  <a:pt x="987433" y="508591"/>
                </a:lnTo>
                <a:lnTo>
                  <a:pt x="1000442" y="550859"/>
                </a:lnTo>
                <a:lnTo>
                  <a:pt x="1013452" y="589740"/>
                </a:lnTo>
                <a:lnTo>
                  <a:pt x="1032941" y="641385"/>
                </a:lnTo>
                <a:lnTo>
                  <a:pt x="1052431" y="684733"/>
                </a:lnTo>
                <a:lnTo>
                  <a:pt x="1071920" y="720079"/>
                </a:lnTo>
                <a:lnTo>
                  <a:pt x="1097890" y="755867"/>
                </a:lnTo>
                <a:lnTo>
                  <a:pt x="1130339" y="785715"/>
                </a:lnTo>
                <a:lnTo>
                  <a:pt x="1169318" y="805891"/>
                </a:lnTo>
                <a:lnTo>
                  <a:pt x="1208297" y="815612"/>
                </a:lnTo>
                <a:lnTo>
                  <a:pt x="1247276" y="819883"/>
                </a:lnTo>
                <a:lnTo>
                  <a:pt x="1273295" y="821159"/>
                </a:lnTo>
                <a:lnTo>
                  <a:pt x="1279775" y="821404"/>
                </a:lnTo>
                <a:lnTo>
                  <a:pt x="1286255" y="821552"/>
                </a:lnTo>
                <a:lnTo>
                  <a:pt x="1292784" y="821699"/>
                </a:lnTo>
              </a:path>
            </a:pathLst>
          </a:custGeom>
          <a:ln w="7363">
            <a:solidFill>
              <a:srgbClr val="CC7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22589" y="931765"/>
            <a:ext cx="0" cy="954405"/>
          </a:xfrm>
          <a:custGeom>
            <a:avLst/>
            <a:gdLst/>
            <a:ahLst/>
            <a:cxnLst/>
            <a:rect l="l" t="t" r="r" b="b"/>
            <a:pathLst>
              <a:path h="954405">
                <a:moveTo>
                  <a:pt x="0" y="954345"/>
                </a:moveTo>
                <a:lnTo>
                  <a:pt x="0" y="0"/>
                </a:lnTo>
              </a:path>
            </a:pathLst>
          </a:custGeom>
          <a:ln w="1104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3850" y="2182856"/>
            <a:ext cx="3832225" cy="118147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635"/>
              </a:spcBef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classify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new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point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according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which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density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</a:t>
            </a:r>
            <a:r>
              <a:rPr sz="1100" spc="229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highest.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8100" marR="157480" algn="just">
              <a:lnSpc>
                <a:spcPct val="102600"/>
              </a:lnSpc>
              <a:spcBef>
                <a:spcPts val="495"/>
              </a:spcBef>
            </a:pPr>
            <a:r>
              <a:rPr sz="1100" spc="85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priors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different,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take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them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into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account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 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well,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compare </a:t>
            </a:r>
            <a:r>
              <a:rPr sz="1100" b="0" i="1" spc="25" dirty="0">
                <a:latin typeface="Georgia" panose="02040502050405020303" pitchFamily="18" charset="0"/>
                <a:cs typeface="Bookman Old Style"/>
              </a:rPr>
              <a:t>π</a:t>
            </a:r>
            <a:r>
              <a:rPr sz="1200" b="0" i="1" spc="37" baseline="-13888" dirty="0">
                <a:latin typeface="Georgia" panose="02040502050405020303" pitchFamily="18" charset="0"/>
                <a:cs typeface="Bookman Old Style"/>
              </a:rPr>
              <a:t>k</a:t>
            </a:r>
            <a:r>
              <a:rPr sz="1100" b="0" i="1" spc="2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200" b="0" i="1" spc="37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). </a:t>
            </a:r>
            <a:r>
              <a:rPr sz="1100" spc="95" dirty="0">
                <a:latin typeface="Georgia" panose="02040502050405020303" pitchFamily="18" charset="0"/>
                <a:cs typeface="PMingLiU"/>
              </a:rPr>
              <a:t>On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right,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favor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pink 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 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—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decision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boundary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has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shifted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the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left.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21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500" y="211465"/>
            <a:ext cx="2179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Why </a:t>
            </a:r>
            <a:r>
              <a:rPr spc="-30" dirty="0"/>
              <a:t>discriminant</a:t>
            </a:r>
            <a:r>
              <a:rPr spc="225" dirty="0"/>
              <a:t> </a:t>
            </a:r>
            <a:r>
              <a:rPr spc="-20" dirty="0"/>
              <a:t>analysis?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/>
              <a:t>22</a:t>
            </a:r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28711"/>
            <a:ext cx="3746500" cy="21710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841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85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classes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well-separated,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parameter 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estimates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logistic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model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surprisingly 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unstable.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discriminant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analysis does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not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suffer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from 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problem.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marR="14033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15" dirty="0">
                <a:latin typeface="Georgia" panose="02040502050405020303" pitchFamily="18" charset="0"/>
                <a:cs typeface="PMingLiU"/>
              </a:rPr>
              <a:t>If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n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small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distribution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predictors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approximately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normal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classes,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linear 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discriminant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model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again more stable 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than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logistic 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model.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discriminant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analysis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popular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have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more  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than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two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response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classes,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because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it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also</a:t>
            </a:r>
            <a:r>
              <a:rPr sz="1100" spc="16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provides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low-dimensional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views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</a:t>
            </a:r>
            <a:r>
              <a:rPr sz="1100" spc="22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data.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593" y="211465"/>
            <a:ext cx="3247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Linear Discriminant </a:t>
            </a:r>
            <a:r>
              <a:rPr spc="-5" dirty="0"/>
              <a:t>Analysis </a:t>
            </a:r>
            <a:r>
              <a:rPr spc="-40" dirty="0"/>
              <a:t>when </a:t>
            </a:r>
            <a:r>
              <a:rPr i="1" spc="-105" dirty="0">
                <a:latin typeface="Georgia"/>
                <a:cs typeface="Georgia"/>
              </a:rPr>
              <a:t>p </a:t>
            </a:r>
            <a:r>
              <a:rPr spc="190" dirty="0"/>
              <a:t>=</a:t>
            </a:r>
            <a:r>
              <a:rPr spc="290" dirty="0"/>
              <a:t> </a:t>
            </a:r>
            <a:r>
              <a:rPr spc="10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47191"/>
            <a:ext cx="36341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latin typeface="PMingLiU"/>
                <a:cs typeface="PMingLiU"/>
              </a:rPr>
              <a:t>The </a:t>
            </a:r>
            <a:r>
              <a:rPr sz="1100" spc="65" dirty="0">
                <a:latin typeface="PMingLiU"/>
                <a:cs typeface="PMingLiU"/>
              </a:rPr>
              <a:t>Gaussian </a:t>
            </a:r>
            <a:r>
              <a:rPr sz="1100" spc="55" dirty="0">
                <a:latin typeface="PMingLiU"/>
                <a:cs typeface="PMingLiU"/>
              </a:rPr>
              <a:t>density </a:t>
            </a:r>
            <a:r>
              <a:rPr sz="1100" spc="65" dirty="0">
                <a:latin typeface="PMingLiU"/>
                <a:cs typeface="PMingLiU"/>
              </a:rPr>
              <a:t>has </a:t>
            </a:r>
            <a:r>
              <a:rPr sz="1100" spc="80" dirty="0">
                <a:latin typeface="PMingLiU"/>
                <a:cs typeface="PMingLiU"/>
              </a:rPr>
              <a:t>the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50" dirty="0">
                <a:latin typeface="PMingLiU"/>
                <a:cs typeface="PMingLiU"/>
              </a:rPr>
              <a:t>form</a:t>
            </a:r>
            <a:endParaRPr sz="1100" dirty="0">
              <a:latin typeface="PMingLiU"/>
              <a:cs typeface="PMingLiU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321894" y="1341550"/>
                <a:ext cx="3811956" cy="9142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ts val="1200"/>
                  </a:lnSpc>
                </a:pPr>
                <a:r>
                  <a:rPr lang="en-US" sz="1100" spc="50" dirty="0">
                    <a:latin typeface="PMingLiU"/>
                    <a:cs typeface="PMingLiU"/>
                  </a:rPr>
                  <a:t>Here </a:t>
                </a:r>
                <a:r>
                  <a:rPr lang="en-US" sz="1100" b="0" i="1" spc="-10" dirty="0">
                    <a:latin typeface="Bookman Old Style"/>
                    <a:cs typeface="Bookman Old Style"/>
                  </a:rPr>
                  <a:t>µ</a:t>
                </a:r>
                <a:r>
                  <a:rPr lang="en-US" sz="1200" b="0" i="1" spc="-15" baseline="-13888" dirty="0">
                    <a:latin typeface="Bookman Old Style"/>
                    <a:cs typeface="Bookman Old Style"/>
                  </a:rPr>
                  <a:t>k </a:t>
                </a:r>
                <a:r>
                  <a:rPr lang="en-US" sz="1100" spc="20" dirty="0">
                    <a:latin typeface="PMingLiU"/>
                    <a:cs typeface="PMingLiU"/>
                  </a:rPr>
                  <a:t>is </a:t>
                </a:r>
                <a:r>
                  <a:rPr lang="en-US" sz="1100" spc="80" dirty="0">
                    <a:latin typeface="PMingLiU"/>
                    <a:cs typeface="PMingLiU"/>
                  </a:rPr>
                  <a:t>the </a:t>
                </a:r>
                <a:r>
                  <a:rPr lang="en-US" sz="1100" spc="65" dirty="0">
                    <a:latin typeface="PMingLiU"/>
                    <a:cs typeface="PMingLiU"/>
                  </a:rPr>
                  <a:t>mean, </a:t>
                </a:r>
                <a:r>
                  <a:rPr lang="en-US" sz="1100" spc="85" dirty="0">
                    <a:latin typeface="PMingLiU"/>
                    <a:cs typeface="PMingLiU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b="0" i="1" spc="25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b="0" i="1" spc="25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100" b="0" i="1" spc="25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ar-AE" sz="1100" b="0" i="1" spc="25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 sz="1100" b="0" i="1" spc="25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spc="80" dirty="0">
                    <a:latin typeface="PMingLiU"/>
                    <a:cs typeface="PMingLiU"/>
                  </a:rPr>
                  <a:t>the </a:t>
                </a:r>
                <a:r>
                  <a:rPr lang="en-US" sz="1100" spc="50" dirty="0">
                    <a:latin typeface="PMingLiU"/>
                    <a:cs typeface="PMingLiU"/>
                  </a:rPr>
                  <a:t>variance </a:t>
                </a:r>
                <a:r>
                  <a:rPr lang="en-US" sz="1100" spc="60" dirty="0">
                    <a:latin typeface="PMingLiU"/>
                    <a:cs typeface="PMingLiU"/>
                  </a:rPr>
                  <a:t>(in </a:t>
                </a:r>
                <a:r>
                  <a:rPr lang="en-US" sz="1100" spc="35" dirty="0">
                    <a:latin typeface="PMingLiU"/>
                    <a:cs typeface="PMingLiU"/>
                  </a:rPr>
                  <a:t>class </a:t>
                </a:r>
                <a:r>
                  <a:rPr lang="en-US" sz="1100" b="0" i="1" spc="20" dirty="0">
                    <a:latin typeface="Bookman Old Style"/>
                    <a:cs typeface="Bookman Old Style"/>
                  </a:rPr>
                  <a:t>k</a:t>
                </a:r>
                <a:r>
                  <a:rPr lang="en-US" sz="1100" spc="20" dirty="0">
                    <a:latin typeface="PMingLiU"/>
                    <a:cs typeface="PMingLiU"/>
                  </a:rPr>
                  <a:t>). </a:t>
                </a:r>
                <a:r>
                  <a:rPr lang="en-US" sz="1100" spc="40" dirty="0">
                    <a:latin typeface="PMingLiU"/>
                    <a:cs typeface="PMingLiU"/>
                  </a:rPr>
                  <a:t>We</a:t>
                </a:r>
                <a:r>
                  <a:rPr lang="en-US" sz="1100" spc="-65" dirty="0">
                    <a:latin typeface="PMingLiU"/>
                    <a:cs typeface="PMingLiU"/>
                  </a:rPr>
                  <a:t> </a:t>
                </a:r>
                <a:r>
                  <a:rPr lang="en-US" sz="1100" spc="20" dirty="0">
                    <a:latin typeface="PMingLiU"/>
                    <a:cs typeface="PMingLiU"/>
                  </a:rPr>
                  <a:t>will </a:t>
                </a:r>
                <a:r>
                  <a:rPr lang="en-US" sz="1100" spc="60" dirty="0">
                    <a:latin typeface="PMingLiU"/>
                    <a:cs typeface="PMingLiU"/>
                  </a:rPr>
                  <a:t>assume </a:t>
                </a:r>
                <a:r>
                  <a:rPr lang="en-US" sz="1100" spc="110" dirty="0">
                    <a:latin typeface="PMingLiU"/>
                    <a:cs typeface="PMingLiU"/>
                  </a:rPr>
                  <a:t>that </a:t>
                </a:r>
                <a:r>
                  <a:rPr lang="en-US" sz="1100" spc="35" dirty="0">
                    <a:latin typeface="PMingLiU"/>
                    <a:cs typeface="PMingLiU"/>
                  </a:rPr>
                  <a:t>all </a:t>
                </a:r>
                <a:r>
                  <a:rPr lang="en-US" sz="1100" spc="80" dirty="0">
                    <a:latin typeface="PMingLiU"/>
                    <a:cs typeface="PMingLiU"/>
                  </a:rPr>
                  <a:t>the </a:t>
                </a:r>
                <a14:m>
                  <m:oMath xmlns:m="http://schemas.openxmlformats.org/officeDocument/2006/math">
                    <m:r>
                      <a:rPr lang="ar-AE" sz="1100" b="0" i="1" spc="25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b="0" i="1" spc="-15" baseline="-13888" dirty="0" err="1">
                    <a:latin typeface="Bookman Old Style"/>
                    <a:cs typeface="Bookman Old Style"/>
                  </a:rPr>
                  <a:t>k</a:t>
                </a:r>
                <a:r>
                  <a:rPr lang="en-US" sz="1200" b="0" i="1" spc="-15" baseline="-13888" dirty="0">
                    <a:latin typeface="Bookman Old Style"/>
                    <a:cs typeface="Bookman Old Style"/>
                  </a:rPr>
                  <a:t> </a:t>
                </a:r>
                <a:r>
                  <a:rPr lang="en-US" sz="1100" spc="260" dirty="0">
                    <a:latin typeface="PMingLiU"/>
                    <a:cs typeface="PMingLiU"/>
                  </a:rPr>
                  <a:t>=</a:t>
                </a:r>
                <a:r>
                  <a:rPr lang="ar-AE" sz="1100" b="0" spc="25" dirty="0"/>
                  <a:t> </a:t>
                </a:r>
                <a14:m>
                  <m:oMath xmlns:m="http://schemas.openxmlformats.org/officeDocument/2006/math">
                    <m:r>
                      <a:rPr lang="ar-AE" sz="1100" b="0" i="1" spc="25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b="0" i="1" spc="25" dirty="0">
                    <a:latin typeface="Bookman Old Style"/>
                    <a:cs typeface="Bookman Old Style"/>
                  </a:rPr>
                  <a:t> </a:t>
                </a:r>
                <a:r>
                  <a:rPr lang="en-US" sz="1100" spc="60" dirty="0">
                    <a:latin typeface="PMingLiU"/>
                    <a:cs typeface="PMingLiU"/>
                  </a:rPr>
                  <a:t>are </a:t>
                </a:r>
                <a:r>
                  <a:rPr lang="en-US" sz="1100" spc="80" dirty="0">
                    <a:latin typeface="PMingLiU"/>
                    <a:cs typeface="PMingLiU"/>
                  </a:rPr>
                  <a:t>the</a:t>
                </a:r>
                <a:r>
                  <a:rPr lang="en-US" sz="1100" spc="35" dirty="0">
                    <a:latin typeface="PMingLiU"/>
                    <a:cs typeface="PMingLiU"/>
                  </a:rPr>
                  <a:t> </a:t>
                </a:r>
                <a:r>
                  <a:rPr lang="en-US" sz="1100" spc="55" dirty="0">
                    <a:latin typeface="PMingLiU"/>
                    <a:cs typeface="PMingLiU"/>
                  </a:rPr>
                  <a:t>same.</a:t>
                </a:r>
                <a:endParaRPr lang="en-US" sz="1100" dirty="0">
                  <a:latin typeface="PMingLiU"/>
                  <a:cs typeface="PMingLiU"/>
                </a:endParaRPr>
              </a:p>
              <a:p>
                <a:pPr marL="38100" marR="30480">
                  <a:lnSpc>
                    <a:spcPct val="102600"/>
                  </a:lnSpc>
                  <a:spcBef>
                    <a:spcPts val="500"/>
                  </a:spcBef>
                </a:pPr>
                <a:r>
                  <a:rPr lang="en-US" sz="1100" spc="55" dirty="0">
                    <a:latin typeface="PMingLiU"/>
                    <a:cs typeface="PMingLiU"/>
                  </a:rPr>
                  <a:t>Plugging </a:t>
                </a:r>
                <a:r>
                  <a:rPr lang="en-US" sz="1100" spc="65" dirty="0">
                    <a:latin typeface="PMingLiU"/>
                    <a:cs typeface="PMingLiU"/>
                  </a:rPr>
                  <a:t>this </a:t>
                </a:r>
                <a:r>
                  <a:rPr lang="en-US" sz="1100" spc="55" dirty="0">
                    <a:latin typeface="PMingLiU"/>
                    <a:cs typeface="PMingLiU"/>
                  </a:rPr>
                  <a:t>into </a:t>
                </a:r>
                <a:r>
                  <a:rPr lang="en-US" sz="1100" spc="40" dirty="0">
                    <a:latin typeface="PMingLiU"/>
                    <a:cs typeface="PMingLiU"/>
                  </a:rPr>
                  <a:t>Bayes </a:t>
                </a:r>
                <a:r>
                  <a:rPr lang="en-US" sz="1100" spc="50" dirty="0">
                    <a:latin typeface="PMingLiU"/>
                    <a:cs typeface="PMingLiU"/>
                  </a:rPr>
                  <a:t>formula, </a:t>
                </a:r>
                <a:r>
                  <a:rPr lang="en-US" sz="1100" spc="15" dirty="0">
                    <a:latin typeface="PMingLiU"/>
                    <a:cs typeface="PMingLiU"/>
                  </a:rPr>
                  <a:t>we </a:t>
                </a:r>
                <a:r>
                  <a:rPr lang="en-US" sz="1100" spc="60" dirty="0">
                    <a:latin typeface="PMingLiU"/>
                    <a:cs typeface="PMingLiU"/>
                  </a:rPr>
                  <a:t>get </a:t>
                </a:r>
                <a:r>
                  <a:rPr lang="en-US" sz="1100" spc="85" dirty="0">
                    <a:latin typeface="PMingLiU"/>
                    <a:cs typeface="PMingLiU"/>
                  </a:rPr>
                  <a:t>a </a:t>
                </a:r>
                <a:r>
                  <a:rPr lang="en-US" sz="1100" spc="80" dirty="0">
                    <a:latin typeface="PMingLiU"/>
                    <a:cs typeface="PMingLiU"/>
                  </a:rPr>
                  <a:t>rather </a:t>
                </a:r>
                <a:r>
                  <a:rPr lang="en-US" sz="1100" spc="45" dirty="0">
                    <a:latin typeface="PMingLiU"/>
                    <a:cs typeface="PMingLiU"/>
                  </a:rPr>
                  <a:t>complex  expression</a:t>
                </a:r>
                <a:r>
                  <a:rPr lang="en-US" sz="1100" spc="70" dirty="0">
                    <a:latin typeface="PMingLiU"/>
                    <a:cs typeface="PMingLiU"/>
                  </a:rPr>
                  <a:t> </a:t>
                </a:r>
                <a:r>
                  <a:rPr lang="en-US" sz="1100" spc="30" dirty="0">
                    <a:latin typeface="PMingLiU"/>
                    <a:cs typeface="PMingLiU"/>
                  </a:rPr>
                  <a:t>for</a:t>
                </a:r>
                <a:r>
                  <a:rPr lang="en-US" sz="1100" spc="75" dirty="0">
                    <a:latin typeface="PMingLiU"/>
                    <a:cs typeface="PMingLiU"/>
                  </a:rPr>
                  <a:t> </a:t>
                </a:r>
                <a:r>
                  <a:rPr lang="en-US" sz="1100" b="0" i="1" spc="-80" dirty="0" err="1">
                    <a:latin typeface="Bookman Old Style"/>
                    <a:cs typeface="Bookman Old Style"/>
                  </a:rPr>
                  <a:t>p</a:t>
                </a:r>
                <a:r>
                  <a:rPr lang="en-US" sz="1200" b="0" i="1" spc="-120" baseline="-13888" dirty="0" err="1">
                    <a:latin typeface="Bookman Old Style"/>
                    <a:cs typeface="Bookman Old Style"/>
                  </a:rPr>
                  <a:t>k</a:t>
                </a:r>
                <a:r>
                  <a:rPr lang="en-US" sz="1200" b="0" i="1" spc="-254" baseline="-13888" dirty="0">
                    <a:latin typeface="Bookman Old Style"/>
                    <a:cs typeface="Bookman Old Style"/>
                  </a:rPr>
                  <a:t> </a:t>
                </a:r>
                <a:r>
                  <a:rPr lang="en-US" sz="1100" spc="60" dirty="0">
                    <a:latin typeface="PMingLiU"/>
                    <a:cs typeface="PMingLiU"/>
                  </a:rPr>
                  <a:t>(</a:t>
                </a:r>
                <a:r>
                  <a:rPr lang="en-US" sz="1100" b="0" i="1" spc="60" dirty="0">
                    <a:latin typeface="Bookman Old Style"/>
                    <a:cs typeface="Bookman Old Style"/>
                  </a:rPr>
                  <a:t>x</a:t>
                </a:r>
                <a:r>
                  <a:rPr lang="en-US" sz="1100" spc="60" dirty="0">
                    <a:latin typeface="PMingLiU"/>
                    <a:cs typeface="PMingLiU"/>
                  </a:rPr>
                  <a:t>)</a:t>
                </a:r>
                <a:r>
                  <a:rPr lang="en-US" sz="1100" spc="15" dirty="0">
                    <a:latin typeface="PMingLiU"/>
                    <a:cs typeface="PMingLiU"/>
                  </a:rPr>
                  <a:t> </a:t>
                </a:r>
                <a:r>
                  <a:rPr lang="en-US" sz="1100" spc="260" dirty="0">
                    <a:latin typeface="PMingLiU"/>
                    <a:cs typeface="PMingLiU"/>
                  </a:rPr>
                  <a:t>=</a:t>
                </a:r>
                <a:r>
                  <a:rPr lang="en-US" sz="1100" spc="15" dirty="0">
                    <a:latin typeface="PMingLiU"/>
                    <a:cs typeface="PMingLiU"/>
                  </a:rPr>
                  <a:t> </a:t>
                </a:r>
                <a:r>
                  <a:rPr lang="en-US" sz="1100" spc="55" dirty="0">
                    <a:latin typeface="PMingLiU"/>
                    <a:cs typeface="PMingLiU"/>
                  </a:rPr>
                  <a:t>Pr(</a:t>
                </a:r>
                <a:r>
                  <a:rPr lang="en-US" sz="1100" b="0" i="1" spc="55" dirty="0">
                    <a:latin typeface="Bookman Old Style"/>
                    <a:cs typeface="Bookman Old Style"/>
                  </a:rPr>
                  <a:t>Y</a:t>
                </a:r>
                <a:r>
                  <a:rPr lang="en-US" sz="1100" b="0" i="1" spc="215" dirty="0">
                    <a:latin typeface="Bookman Old Style"/>
                    <a:cs typeface="Bookman Old Style"/>
                  </a:rPr>
                  <a:t> </a:t>
                </a:r>
                <a:r>
                  <a:rPr lang="en-US" sz="1100" spc="260" dirty="0">
                    <a:latin typeface="PMingLiU"/>
                    <a:cs typeface="PMingLiU"/>
                  </a:rPr>
                  <a:t>=</a:t>
                </a:r>
                <a:r>
                  <a:rPr lang="en-US" sz="1100" spc="15" dirty="0">
                    <a:latin typeface="PMingLiU"/>
                    <a:cs typeface="PMingLiU"/>
                  </a:rPr>
                  <a:t> </a:t>
                </a:r>
                <a:r>
                  <a:rPr lang="en-US" sz="1100" b="0" i="1" spc="-15" dirty="0" err="1">
                    <a:latin typeface="Bookman Old Style"/>
                    <a:cs typeface="Bookman Old Style"/>
                  </a:rPr>
                  <a:t>k</a:t>
                </a:r>
                <a:r>
                  <a:rPr lang="en-US" sz="1100" spc="-15" dirty="0" err="1">
                    <a:latin typeface="Lucida Sans Unicode"/>
                    <a:cs typeface="Lucida Sans Unicode"/>
                  </a:rPr>
                  <a:t>|</a:t>
                </a:r>
                <a:r>
                  <a:rPr lang="en-US" sz="1100" b="0" i="1" spc="-15" dirty="0" err="1">
                    <a:latin typeface="Bookman Old Style"/>
                    <a:cs typeface="Bookman Old Style"/>
                  </a:rPr>
                  <a:t>X</a:t>
                </a:r>
                <a:r>
                  <a:rPr lang="en-US" sz="1100" b="0" i="1" spc="50" dirty="0">
                    <a:latin typeface="Bookman Old Style"/>
                    <a:cs typeface="Bookman Old Style"/>
                  </a:rPr>
                  <a:t> </a:t>
                </a:r>
                <a:r>
                  <a:rPr lang="en-US" sz="1100" spc="260" dirty="0">
                    <a:latin typeface="PMingLiU"/>
                    <a:cs typeface="PMingLiU"/>
                  </a:rPr>
                  <a:t>=</a:t>
                </a:r>
                <a:r>
                  <a:rPr lang="en-US" sz="1100" spc="15" dirty="0">
                    <a:latin typeface="PMingLiU"/>
                    <a:cs typeface="PMingLiU"/>
                  </a:rPr>
                  <a:t> </a:t>
                </a:r>
                <a:r>
                  <a:rPr lang="en-US" sz="1100" b="0" i="1" spc="40" dirty="0">
                    <a:latin typeface="Bookman Old Style"/>
                    <a:cs typeface="Bookman Old Style"/>
                  </a:rPr>
                  <a:t>x</a:t>
                </a:r>
                <a:r>
                  <a:rPr lang="en-US" sz="1100" spc="40" dirty="0">
                    <a:latin typeface="PMingLiU"/>
                    <a:cs typeface="PMingLiU"/>
                  </a:rPr>
                  <a:t>):</a:t>
                </a:r>
                <a:endParaRPr lang="en-US" sz="1100" dirty="0">
                  <a:latin typeface="PMingLiU"/>
                  <a:cs typeface="PMingLiU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endParaRPr sz="1100" dirty="0">
                  <a:latin typeface="PMingLiU"/>
                  <a:cs typeface="PMingLiU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4" y="1341550"/>
                <a:ext cx="3811956" cy="914225"/>
              </a:xfrm>
              <a:prstGeom prst="rect">
                <a:avLst/>
              </a:prstGeom>
              <a:blipFill>
                <a:blip r:embed="rId3"/>
                <a:stretch>
                  <a:fillRect l="-1440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bject 57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23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7294" y="3128737"/>
            <a:ext cx="401914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PMingLiU"/>
                <a:cs typeface="PMingLiU"/>
              </a:rPr>
              <a:t>Happily, </a:t>
            </a:r>
            <a:r>
              <a:rPr sz="1100" spc="70" dirty="0">
                <a:latin typeface="PMingLiU"/>
                <a:cs typeface="PMingLiU"/>
              </a:rPr>
              <a:t>there </a:t>
            </a:r>
            <a:r>
              <a:rPr sz="1100" spc="60" dirty="0">
                <a:latin typeface="PMingLiU"/>
                <a:cs typeface="PMingLiU"/>
              </a:rPr>
              <a:t>are </a:t>
            </a:r>
            <a:r>
              <a:rPr sz="1100" spc="40" dirty="0">
                <a:latin typeface="PMingLiU"/>
                <a:cs typeface="PMingLiU"/>
              </a:rPr>
              <a:t>simplifications </a:t>
            </a:r>
            <a:r>
              <a:rPr sz="1100" spc="85" dirty="0">
                <a:latin typeface="PMingLiU"/>
                <a:cs typeface="PMingLiU"/>
              </a:rPr>
              <a:t>and</a:t>
            </a:r>
            <a:r>
              <a:rPr sz="1100" spc="155" dirty="0">
                <a:latin typeface="PMingLiU"/>
                <a:cs typeface="PMingLiU"/>
              </a:rPr>
              <a:t> </a:t>
            </a:r>
            <a:r>
              <a:rPr sz="1100" spc="50" dirty="0">
                <a:latin typeface="PMingLiU"/>
                <a:cs typeface="PMingLiU"/>
              </a:rPr>
              <a:t>cancellations.</a:t>
            </a:r>
            <a:endParaRPr sz="1100" dirty="0">
              <a:latin typeface="PMingLiU"/>
              <a:cs typeface="PMingLiU"/>
            </a:endParaRPr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740634"/>
              </p:ext>
            </p:extLst>
          </p:nvPr>
        </p:nvGraphicFramePr>
        <p:xfrm>
          <a:off x="1347788" y="754063"/>
          <a:ext cx="1562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Уравнение" r:id="rId4" imgW="1562040" imgH="558720" progId="Equation.KSEE3">
                  <p:embed/>
                </p:oleObj>
              </mc:Choice>
              <mc:Fallback>
                <p:oleObj name="Уравнение" r:id="rId4" imgW="1562040" imgH="558720" progId="Equation.KSEE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754063"/>
                        <a:ext cx="1562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94757"/>
              </p:ext>
            </p:extLst>
          </p:nvPr>
        </p:nvGraphicFramePr>
        <p:xfrm>
          <a:off x="1161072" y="2111375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Уравнение" r:id="rId6" imgW="2006280" imgH="965160" progId="Equation.KSEE3">
                  <p:embed/>
                </p:oleObj>
              </mc:Choice>
              <mc:Fallback>
                <p:oleObj name="Уравнение" r:id="rId6" imgW="2006280" imgH="965160" progId="Equation.KSEE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072" y="2111375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531" y="211465"/>
            <a:ext cx="17983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Georgia" panose="02040502050405020303" pitchFamily="18" charset="0"/>
              </a:rPr>
              <a:t>Discriminant</a:t>
            </a:r>
            <a:r>
              <a:rPr spc="70" dirty="0">
                <a:latin typeface="Georgia" panose="02040502050405020303" pitchFamily="18" charset="0"/>
              </a:rPr>
              <a:t> </a:t>
            </a:r>
            <a:r>
              <a:rPr spc="-25" dirty="0">
                <a:latin typeface="Georgia" panose="02040502050405020303" pitchFamily="18" charset="0"/>
              </a:rPr>
              <a:t>functions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39628" y="3342078"/>
            <a:ext cx="28829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24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40</a:t>
            </a:r>
            <a:endParaRPr sz="60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570736"/>
            <a:ext cx="3957954" cy="87876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classify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at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value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b="0" i="1" spc="3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need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see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which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 </a:t>
            </a:r>
            <a:r>
              <a:rPr sz="1100" b="0" i="1" spc="-80" dirty="0">
                <a:latin typeface="Georgia" panose="02040502050405020303" pitchFamily="18" charset="0"/>
                <a:cs typeface="Bookman Old Style"/>
              </a:rPr>
              <a:t>p</a:t>
            </a:r>
            <a:r>
              <a:rPr sz="1200" b="0" i="1" spc="-120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largest. Taking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logs,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discarding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terms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do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not 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depend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on </a:t>
            </a:r>
            <a:r>
              <a:rPr sz="1100" b="0" i="1" spc="-10" dirty="0">
                <a:latin typeface="Georgia" panose="02040502050405020303" pitchFamily="18" charset="0"/>
                <a:cs typeface="Bookman Old Style"/>
              </a:rPr>
              <a:t>k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see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equivalent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assigning </a:t>
            </a:r>
            <a:r>
              <a:rPr sz="1100" b="0" i="1" spc="25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the 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with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largest </a:t>
            </a:r>
            <a:r>
              <a:rPr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discriminant</a:t>
            </a:r>
            <a:r>
              <a:rPr sz="1100" i="1" spc="18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score</a:t>
            </a:r>
            <a:r>
              <a:rPr sz="1100" spc="20" dirty="0">
                <a:latin typeface="Palatino Linotype" panose="02040502050505030304" pitchFamily="18" charset="0"/>
                <a:cs typeface="PMingLiU"/>
              </a:rPr>
              <a:t>:</a:t>
            </a:r>
            <a:endParaRPr sz="1100" dirty="0">
              <a:latin typeface="Palatino Linotype" panose="02040502050505030304" pitchFamily="18" charset="0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976" y="1875597"/>
            <a:ext cx="4291124" cy="6630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Note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b="0" i="1" spc="-90" dirty="0">
                <a:latin typeface="Georgia" panose="02040502050405020303" pitchFamily="18" charset="0"/>
                <a:cs typeface="Bookman Old Style"/>
              </a:rPr>
              <a:t>δ</a:t>
            </a:r>
            <a:r>
              <a:rPr sz="1200" b="0" i="1" spc="-135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linear</a:t>
            </a:r>
            <a:r>
              <a:rPr sz="1100" i="1" spc="2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function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</a:t>
            </a:r>
            <a:r>
              <a:rPr sz="1100" spc="10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8100" marR="30480">
              <a:lnSpc>
                <a:spcPct val="102600"/>
              </a:lnSpc>
              <a:spcBef>
                <a:spcPts val="495"/>
              </a:spcBef>
            </a:pPr>
            <a:r>
              <a:rPr sz="1100" spc="15" dirty="0">
                <a:latin typeface="Georgia" panose="02040502050405020303" pitchFamily="18" charset="0"/>
                <a:cs typeface="PMingLiU"/>
              </a:rPr>
              <a:t>If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there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2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classes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b="0" i="1" spc="-25" dirty="0">
                <a:latin typeface="Georgia" panose="02040502050405020303" pitchFamily="18" charset="0"/>
                <a:cs typeface="Bookman Old Style"/>
              </a:rPr>
              <a:t>π</a:t>
            </a:r>
            <a:r>
              <a:rPr sz="1200" spc="-37" baseline="-25000" dirty="0">
                <a:latin typeface="Georgia" panose="02040502050405020303" pitchFamily="18" charset="0"/>
                <a:cs typeface="Tahoma"/>
              </a:rPr>
              <a:t>1</a:t>
            </a:r>
            <a:r>
              <a:rPr sz="1200" spc="-37" baseline="-10416" dirty="0">
                <a:latin typeface="Georgia" panose="02040502050405020303" pitchFamily="18" charset="0"/>
                <a:cs typeface="Tahoma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b="0" i="1" spc="-25" dirty="0">
                <a:latin typeface="Georgia" panose="02040502050405020303" pitchFamily="18" charset="0"/>
                <a:cs typeface="Bookman Old Style"/>
              </a:rPr>
              <a:t>π</a:t>
            </a:r>
            <a:r>
              <a:rPr sz="1200" spc="-37" baseline="-25000" dirty="0">
                <a:latin typeface="Georgia" panose="02040502050405020303" pitchFamily="18" charset="0"/>
                <a:cs typeface="Tahoma"/>
              </a:rPr>
              <a:t>2</a:t>
            </a:r>
            <a:r>
              <a:rPr sz="1200" spc="-37" baseline="-10416" dirty="0">
                <a:latin typeface="Georgia" panose="02040502050405020303" pitchFamily="18" charset="0"/>
                <a:cs typeface="Tahoma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-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0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5,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one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see 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i="1" spc="2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decision </a:t>
            </a:r>
            <a:r>
              <a:rPr sz="1100" i="1" spc="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boundary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</a:t>
            </a:r>
            <a:r>
              <a:rPr sz="1100" spc="-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at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907" y="3025775"/>
            <a:ext cx="2643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(See </a:t>
            </a:r>
            <a:r>
              <a:rPr sz="1100" dirty="0">
                <a:latin typeface="Georgia" panose="02040502050405020303" pitchFamily="18" charset="0"/>
                <a:cs typeface="PMingLiU"/>
              </a:rPr>
              <a:t>if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you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show</a:t>
            </a:r>
            <a:r>
              <a:rPr sz="1100" spc="1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this)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996915"/>
              </p:ext>
            </p:extLst>
          </p:nvPr>
        </p:nvGraphicFramePr>
        <p:xfrm>
          <a:off x="1314450" y="1425575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3" imgW="1879560" imgH="419040" progId="Equation.KSEE3">
                  <p:embed/>
                </p:oleObj>
              </mc:Choice>
              <mc:Fallback>
                <p:oleObj name="Equation" r:id="rId3" imgW="1879560" imgH="419040" progId="Equation.KSEE3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425575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27120" y="2587273"/>
                <a:ext cx="947502" cy="389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120" y="2587273"/>
                <a:ext cx="947502" cy="389915"/>
              </a:xfrm>
              <a:prstGeom prst="rect">
                <a:avLst/>
              </a:prstGeom>
              <a:blipFill>
                <a:blip r:embed="rId5"/>
                <a:stretch>
                  <a:fillRect l="-2581" r="-1290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177" y="1795214"/>
            <a:ext cx="1113790" cy="0"/>
          </a:xfrm>
          <a:custGeom>
            <a:avLst/>
            <a:gdLst/>
            <a:ahLst/>
            <a:cxnLst/>
            <a:rect l="l" t="t" r="r" b="b"/>
            <a:pathLst>
              <a:path w="1113789">
                <a:moveTo>
                  <a:pt x="0" y="0"/>
                </a:moveTo>
                <a:lnTo>
                  <a:pt x="1113422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177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2534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0889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9244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7600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956" y="1850730"/>
            <a:ext cx="9271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−4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311" y="1850730"/>
            <a:ext cx="9271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−2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839" y="1850730"/>
            <a:ext cx="58419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0196" y="1850730"/>
            <a:ext cx="58419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8551" y="1850730"/>
            <a:ext cx="58419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9328" y="680222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80" h="1115060">
                <a:moveTo>
                  <a:pt x="0" y="1114991"/>
                </a:moveTo>
                <a:lnTo>
                  <a:pt x="1503118" y="1114991"/>
                </a:lnTo>
                <a:lnTo>
                  <a:pt x="1503118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998" y="930350"/>
            <a:ext cx="1391920" cy="823594"/>
          </a:xfrm>
          <a:custGeom>
            <a:avLst/>
            <a:gdLst/>
            <a:ahLst/>
            <a:cxnLst/>
            <a:rect l="l" t="t" r="r" b="b"/>
            <a:pathLst>
              <a:path w="1391920" h="823594">
                <a:moveTo>
                  <a:pt x="0" y="822815"/>
                </a:moveTo>
                <a:lnTo>
                  <a:pt x="7006" y="822667"/>
                </a:lnTo>
                <a:lnTo>
                  <a:pt x="13966" y="822522"/>
                </a:lnTo>
                <a:lnTo>
                  <a:pt x="20975" y="822278"/>
                </a:lnTo>
                <a:lnTo>
                  <a:pt x="62924" y="819972"/>
                </a:lnTo>
                <a:lnTo>
                  <a:pt x="104923" y="814289"/>
                </a:lnTo>
                <a:lnTo>
                  <a:pt x="146872" y="801744"/>
                </a:lnTo>
                <a:lnTo>
                  <a:pt x="181862" y="781944"/>
                </a:lnTo>
                <a:lnTo>
                  <a:pt x="216804" y="749061"/>
                </a:lnTo>
                <a:lnTo>
                  <a:pt x="244786" y="710102"/>
                </a:lnTo>
                <a:lnTo>
                  <a:pt x="265759" y="672120"/>
                </a:lnTo>
                <a:lnTo>
                  <a:pt x="286735" y="625957"/>
                </a:lnTo>
                <a:lnTo>
                  <a:pt x="307711" y="571510"/>
                </a:lnTo>
                <a:lnTo>
                  <a:pt x="321725" y="530834"/>
                </a:lnTo>
                <a:lnTo>
                  <a:pt x="335691" y="486974"/>
                </a:lnTo>
                <a:lnTo>
                  <a:pt x="349707" y="440520"/>
                </a:lnTo>
                <a:lnTo>
                  <a:pt x="363676" y="391950"/>
                </a:lnTo>
                <a:lnTo>
                  <a:pt x="377692" y="342160"/>
                </a:lnTo>
                <a:lnTo>
                  <a:pt x="384652" y="317019"/>
                </a:lnTo>
                <a:lnTo>
                  <a:pt x="391660" y="291980"/>
                </a:lnTo>
                <a:lnTo>
                  <a:pt x="405622" y="242486"/>
                </a:lnTo>
                <a:lnTo>
                  <a:pt x="419645" y="194799"/>
                </a:lnTo>
                <a:lnTo>
                  <a:pt x="433607" y="150009"/>
                </a:lnTo>
                <a:lnTo>
                  <a:pt x="447622" y="109235"/>
                </a:lnTo>
                <a:lnTo>
                  <a:pt x="461591" y="73657"/>
                </a:lnTo>
                <a:lnTo>
                  <a:pt x="482561" y="32101"/>
                </a:lnTo>
                <a:lnTo>
                  <a:pt x="510545" y="2601"/>
                </a:lnTo>
                <a:lnTo>
                  <a:pt x="524561" y="0"/>
                </a:lnTo>
                <a:lnTo>
                  <a:pt x="531522" y="1812"/>
                </a:lnTo>
                <a:lnTo>
                  <a:pt x="559506" y="29352"/>
                </a:lnTo>
                <a:lnTo>
                  <a:pt x="580476" y="69634"/>
                </a:lnTo>
                <a:lnTo>
                  <a:pt x="601453" y="123985"/>
                </a:lnTo>
                <a:lnTo>
                  <a:pt x="615468" y="166376"/>
                </a:lnTo>
                <a:lnTo>
                  <a:pt x="629437" y="212393"/>
                </a:lnTo>
                <a:lnTo>
                  <a:pt x="643453" y="260909"/>
                </a:lnTo>
                <a:lnTo>
                  <a:pt x="650414" y="285753"/>
                </a:lnTo>
                <a:lnTo>
                  <a:pt x="657421" y="310746"/>
                </a:lnTo>
                <a:lnTo>
                  <a:pt x="671437" y="360933"/>
                </a:lnTo>
                <a:lnTo>
                  <a:pt x="685399" y="410326"/>
                </a:lnTo>
                <a:lnTo>
                  <a:pt x="699368" y="458208"/>
                </a:lnTo>
                <a:lnTo>
                  <a:pt x="713384" y="503787"/>
                </a:lnTo>
                <a:lnTo>
                  <a:pt x="727352" y="546467"/>
                </a:lnTo>
                <a:lnTo>
                  <a:pt x="741368" y="585869"/>
                </a:lnTo>
                <a:lnTo>
                  <a:pt x="755337" y="621742"/>
                </a:lnTo>
                <a:lnTo>
                  <a:pt x="776306" y="668592"/>
                </a:lnTo>
                <a:lnTo>
                  <a:pt x="797283" y="707259"/>
                </a:lnTo>
                <a:lnTo>
                  <a:pt x="825267" y="747003"/>
                </a:lnTo>
                <a:lnTo>
                  <a:pt x="853245" y="775133"/>
                </a:lnTo>
                <a:lnTo>
                  <a:pt x="888237" y="797771"/>
                </a:lnTo>
                <a:lnTo>
                  <a:pt x="930190" y="812425"/>
                </a:lnTo>
                <a:lnTo>
                  <a:pt x="972137" y="819190"/>
                </a:lnTo>
                <a:lnTo>
                  <a:pt x="1000121" y="821296"/>
                </a:lnTo>
                <a:lnTo>
                  <a:pt x="1007129" y="821688"/>
                </a:lnTo>
                <a:lnTo>
                  <a:pt x="1014090" y="821982"/>
                </a:lnTo>
                <a:lnTo>
                  <a:pt x="1021091" y="822227"/>
                </a:lnTo>
                <a:lnTo>
                  <a:pt x="1028106" y="822472"/>
                </a:lnTo>
                <a:lnTo>
                  <a:pt x="1035107" y="822667"/>
                </a:lnTo>
                <a:lnTo>
                  <a:pt x="1042068" y="822815"/>
                </a:lnTo>
                <a:lnTo>
                  <a:pt x="1049075" y="822914"/>
                </a:lnTo>
                <a:lnTo>
                  <a:pt x="1056083" y="823059"/>
                </a:lnTo>
                <a:lnTo>
                  <a:pt x="1063044" y="823159"/>
                </a:lnTo>
                <a:lnTo>
                  <a:pt x="1070052" y="823207"/>
                </a:lnTo>
                <a:lnTo>
                  <a:pt x="1077060" y="823257"/>
                </a:lnTo>
                <a:lnTo>
                  <a:pt x="1084068" y="823354"/>
                </a:lnTo>
                <a:lnTo>
                  <a:pt x="1091029" y="823354"/>
                </a:lnTo>
                <a:lnTo>
                  <a:pt x="1098036" y="823404"/>
                </a:lnTo>
                <a:lnTo>
                  <a:pt x="1105044" y="823451"/>
                </a:lnTo>
                <a:lnTo>
                  <a:pt x="1111998" y="823451"/>
                </a:lnTo>
                <a:lnTo>
                  <a:pt x="1119013" y="823501"/>
                </a:lnTo>
                <a:lnTo>
                  <a:pt x="1139983" y="823501"/>
                </a:lnTo>
                <a:lnTo>
                  <a:pt x="1146991" y="823551"/>
                </a:lnTo>
                <a:lnTo>
                  <a:pt x="1391775" y="823551"/>
                </a:lnTo>
              </a:path>
            </a:pathLst>
          </a:custGeom>
          <a:ln w="7350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998" y="930350"/>
            <a:ext cx="1391920" cy="823594"/>
          </a:xfrm>
          <a:custGeom>
            <a:avLst/>
            <a:gdLst/>
            <a:ahLst/>
            <a:cxnLst/>
            <a:rect l="l" t="t" r="r" b="b"/>
            <a:pathLst>
              <a:path w="1391920" h="823594">
                <a:moveTo>
                  <a:pt x="0" y="823551"/>
                </a:moveTo>
                <a:lnTo>
                  <a:pt x="244786" y="823551"/>
                </a:lnTo>
                <a:lnTo>
                  <a:pt x="251793" y="823501"/>
                </a:lnTo>
                <a:lnTo>
                  <a:pt x="272769" y="823501"/>
                </a:lnTo>
                <a:lnTo>
                  <a:pt x="279776" y="823451"/>
                </a:lnTo>
                <a:lnTo>
                  <a:pt x="286735" y="823451"/>
                </a:lnTo>
                <a:lnTo>
                  <a:pt x="293742" y="823404"/>
                </a:lnTo>
                <a:lnTo>
                  <a:pt x="300752" y="823354"/>
                </a:lnTo>
                <a:lnTo>
                  <a:pt x="307711" y="823354"/>
                </a:lnTo>
                <a:lnTo>
                  <a:pt x="314718" y="823257"/>
                </a:lnTo>
                <a:lnTo>
                  <a:pt x="321725" y="823207"/>
                </a:lnTo>
                <a:lnTo>
                  <a:pt x="328734" y="823159"/>
                </a:lnTo>
                <a:lnTo>
                  <a:pt x="335691" y="823059"/>
                </a:lnTo>
                <a:lnTo>
                  <a:pt x="342699" y="822914"/>
                </a:lnTo>
                <a:lnTo>
                  <a:pt x="349707" y="822815"/>
                </a:lnTo>
                <a:lnTo>
                  <a:pt x="356668" y="822667"/>
                </a:lnTo>
                <a:lnTo>
                  <a:pt x="363676" y="822472"/>
                </a:lnTo>
                <a:lnTo>
                  <a:pt x="370684" y="822227"/>
                </a:lnTo>
                <a:lnTo>
                  <a:pt x="377692" y="821982"/>
                </a:lnTo>
                <a:lnTo>
                  <a:pt x="384652" y="821688"/>
                </a:lnTo>
                <a:lnTo>
                  <a:pt x="391660" y="821296"/>
                </a:lnTo>
                <a:lnTo>
                  <a:pt x="398668" y="820904"/>
                </a:lnTo>
                <a:lnTo>
                  <a:pt x="440615" y="816495"/>
                </a:lnTo>
                <a:lnTo>
                  <a:pt x="482561" y="806397"/>
                </a:lnTo>
                <a:lnTo>
                  <a:pt x="517553" y="790128"/>
                </a:lnTo>
                <a:lnTo>
                  <a:pt x="552498" y="762340"/>
                </a:lnTo>
                <a:lnTo>
                  <a:pt x="580476" y="728722"/>
                </a:lnTo>
                <a:lnTo>
                  <a:pt x="601453" y="695251"/>
                </a:lnTo>
                <a:lnTo>
                  <a:pt x="622476" y="653889"/>
                </a:lnTo>
                <a:lnTo>
                  <a:pt x="643453" y="604246"/>
                </a:lnTo>
                <a:lnTo>
                  <a:pt x="657421" y="566609"/>
                </a:lnTo>
                <a:lnTo>
                  <a:pt x="671437" y="525498"/>
                </a:lnTo>
                <a:lnTo>
                  <a:pt x="685399" y="481341"/>
                </a:lnTo>
                <a:lnTo>
                  <a:pt x="699368" y="434536"/>
                </a:lnTo>
                <a:lnTo>
                  <a:pt x="713384" y="385778"/>
                </a:lnTo>
                <a:lnTo>
                  <a:pt x="727352" y="335887"/>
                </a:lnTo>
                <a:lnTo>
                  <a:pt x="734360" y="310746"/>
                </a:lnTo>
                <a:lnTo>
                  <a:pt x="741368" y="285753"/>
                </a:lnTo>
                <a:lnTo>
                  <a:pt x="755337" y="236408"/>
                </a:lnTo>
                <a:lnTo>
                  <a:pt x="769299" y="189017"/>
                </a:lnTo>
                <a:lnTo>
                  <a:pt x="783314" y="144665"/>
                </a:lnTo>
                <a:lnTo>
                  <a:pt x="797283" y="104532"/>
                </a:lnTo>
                <a:lnTo>
                  <a:pt x="818259" y="54493"/>
                </a:lnTo>
                <a:lnTo>
                  <a:pt x="839283" y="19500"/>
                </a:lnTo>
                <a:lnTo>
                  <a:pt x="867214" y="0"/>
                </a:lnTo>
                <a:lnTo>
                  <a:pt x="874222" y="242"/>
                </a:lnTo>
                <a:lnTo>
                  <a:pt x="909214" y="32101"/>
                </a:lnTo>
                <a:lnTo>
                  <a:pt x="930190" y="73657"/>
                </a:lnTo>
                <a:lnTo>
                  <a:pt x="944152" y="109235"/>
                </a:lnTo>
                <a:lnTo>
                  <a:pt x="958168" y="150009"/>
                </a:lnTo>
                <a:lnTo>
                  <a:pt x="972137" y="194799"/>
                </a:lnTo>
                <a:lnTo>
                  <a:pt x="986153" y="242486"/>
                </a:lnTo>
                <a:lnTo>
                  <a:pt x="1000121" y="291980"/>
                </a:lnTo>
                <a:lnTo>
                  <a:pt x="1014090" y="342160"/>
                </a:lnTo>
                <a:lnTo>
                  <a:pt x="1021091" y="367153"/>
                </a:lnTo>
                <a:lnTo>
                  <a:pt x="1035107" y="416451"/>
                </a:lnTo>
                <a:lnTo>
                  <a:pt x="1049075" y="464044"/>
                </a:lnTo>
                <a:lnTo>
                  <a:pt x="1063044" y="509272"/>
                </a:lnTo>
                <a:lnTo>
                  <a:pt x="1077060" y="551568"/>
                </a:lnTo>
                <a:lnTo>
                  <a:pt x="1091029" y="590575"/>
                </a:lnTo>
                <a:lnTo>
                  <a:pt x="1111998" y="642276"/>
                </a:lnTo>
                <a:lnTo>
                  <a:pt x="1133022" y="685696"/>
                </a:lnTo>
                <a:lnTo>
                  <a:pt x="1153999" y="721028"/>
                </a:lnTo>
                <a:lnTo>
                  <a:pt x="1181983" y="756902"/>
                </a:lnTo>
                <a:lnTo>
                  <a:pt x="1216921" y="786795"/>
                </a:lnTo>
                <a:lnTo>
                  <a:pt x="1251914" y="804537"/>
                </a:lnTo>
                <a:lnTo>
                  <a:pt x="1293860" y="815610"/>
                </a:lnTo>
                <a:lnTo>
                  <a:pt x="1335813" y="820511"/>
                </a:lnTo>
                <a:lnTo>
                  <a:pt x="1377813" y="822522"/>
                </a:lnTo>
                <a:lnTo>
                  <a:pt x="1384767" y="822667"/>
                </a:lnTo>
                <a:lnTo>
                  <a:pt x="1391775" y="822815"/>
                </a:lnTo>
              </a:path>
            </a:pathLst>
          </a:custGeom>
          <a:ln w="7350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0889" y="680222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1114991"/>
                </a:moveTo>
                <a:lnTo>
                  <a:pt x="0" y="0"/>
                </a:lnTo>
              </a:path>
            </a:pathLst>
          </a:custGeom>
          <a:ln w="1102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2000" y="1795214"/>
            <a:ext cx="1362075" cy="0"/>
          </a:xfrm>
          <a:custGeom>
            <a:avLst/>
            <a:gdLst/>
            <a:ahLst/>
            <a:cxnLst/>
            <a:rect l="l" t="t" r="r" b="b"/>
            <a:pathLst>
              <a:path w="1362075">
                <a:moveTo>
                  <a:pt x="0" y="0"/>
                </a:moveTo>
                <a:lnTo>
                  <a:pt x="1361783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2000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16503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1060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5616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0166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723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9233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83783" y="179521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75783" y="1850730"/>
            <a:ext cx="65913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7010" algn="l"/>
                <a:tab pos="401320" algn="l"/>
                <a:tab pos="613410" algn="l"/>
              </a:tabLst>
            </a:pPr>
            <a:r>
              <a:rPr sz="450" spc="5" dirty="0">
                <a:latin typeface="Arial"/>
                <a:cs typeface="Arial"/>
              </a:rPr>
              <a:t>−3	−2	−1	0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1123" y="1850730"/>
            <a:ext cx="58419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65678" y="1850730"/>
            <a:ext cx="58419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60185" y="1850730"/>
            <a:ext cx="58419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54740" y="1850730"/>
            <a:ext cx="58419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89975" y="721535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1032366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54693" y="175390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54693" y="154743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4693" y="134097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54693" y="113446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4693" y="92799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4693" y="721535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35634" y="1724853"/>
            <a:ext cx="84455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35634" y="1518388"/>
            <a:ext cx="84455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35634" y="1311926"/>
            <a:ext cx="84455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35634" y="1105413"/>
            <a:ext cx="84455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35634" y="898948"/>
            <a:ext cx="84455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35634" y="692485"/>
            <a:ext cx="84455" cy="58419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5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24725" y="1340924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77"/>
                </a:moveTo>
                <a:lnTo>
                  <a:pt x="97277" y="412977"/>
                </a:lnTo>
                <a:lnTo>
                  <a:pt x="97277" y="0"/>
                </a:lnTo>
                <a:lnTo>
                  <a:pt x="0" y="0"/>
                </a:lnTo>
                <a:lnTo>
                  <a:pt x="0" y="412977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22000" y="1134462"/>
            <a:ext cx="97790" cy="619760"/>
          </a:xfrm>
          <a:custGeom>
            <a:avLst/>
            <a:gdLst/>
            <a:ahLst/>
            <a:cxnLst/>
            <a:rect l="l" t="t" r="r" b="b"/>
            <a:pathLst>
              <a:path w="97789" h="619760">
                <a:moveTo>
                  <a:pt x="0" y="619439"/>
                </a:moveTo>
                <a:lnTo>
                  <a:pt x="97277" y="619439"/>
                </a:lnTo>
                <a:lnTo>
                  <a:pt x="97277" y="0"/>
                </a:lnTo>
                <a:lnTo>
                  <a:pt x="0" y="0"/>
                </a:lnTo>
                <a:lnTo>
                  <a:pt x="0" y="619439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19275" y="1340924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77"/>
                </a:moveTo>
                <a:lnTo>
                  <a:pt x="97277" y="412977"/>
                </a:lnTo>
                <a:lnTo>
                  <a:pt x="97277" y="0"/>
                </a:lnTo>
                <a:lnTo>
                  <a:pt x="0" y="0"/>
                </a:lnTo>
                <a:lnTo>
                  <a:pt x="0" y="412977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6503" y="721483"/>
            <a:ext cx="97790" cy="1032510"/>
          </a:xfrm>
          <a:custGeom>
            <a:avLst/>
            <a:gdLst/>
            <a:ahLst/>
            <a:cxnLst/>
            <a:rect l="l" t="t" r="r" b="b"/>
            <a:pathLst>
              <a:path w="97789" h="1032510">
                <a:moveTo>
                  <a:pt x="0" y="1032418"/>
                </a:moveTo>
                <a:lnTo>
                  <a:pt x="97277" y="1032418"/>
                </a:lnTo>
                <a:lnTo>
                  <a:pt x="97277" y="0"/>
                </a:lnTo>
                <a:lnTo>
                  <a:pt x="0" y="0"/>
                </a:lnTo>
                <a:lnTo>
                  <a:pt x="0" y="1032418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13785" y="1134462"/>
            <a:ext cx="97790" cy="619760"/>
          </a:xfrm>
          <a:custGeom>
            <a:avLst/>
            <a:gdLst/>
            <a:ahLst/>
            <a:cxnLst/>
            <a:rect l="l" t="t" r="r" b="b"/>
            <a:pathLst>
              <a:path w="97789" h="619760">
                <a:moveTo>
                  <a:pt x="0" y="619439"/>
                </a:moveTo>
                <a:lnTo>
                  <a:pt x="97277" y="619439"/>
                </a:lnTo>
                <a:lnTo>
                  <a:pt x="97277" y="0"/>
                </a:lnTo>
                <a:lnTo>
                  <a:pt x="0" y="0"/>
                </a:lnTo>
                <a:lnTo>
                  <a:pt x="0" y="619439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11060" y="1340924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77"/>
                </a:moveTo>
                <a:lnTo>
                  <a:pt x="97277" y="412977"/>
                </a:lnTo>
                <a:lnTo>
                  <a:pt x="97277" y="0"/>
                </a:lnTo>
                <a:lnTo>
                  <a:pt x="0" y="0"/>
                </a:lnTo>
                <a:lnTo>
                  <a:pt x="0" y="412977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08335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77" y="206464"/>
                </a:lnTo>
                <a:lnTo>
                  <a:pt x="97277" y="0"/>
                </a:lnTo>
                <a:lnTo>
                  <a:pt x="0" y="0"/>
                </a:lnTo>
                <a:lnTo>
                  <a:pt x="0" y="206464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05616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77" y="206464"/>
                </a:lnTo>
                <a:lnTo>
                  <a:pt x="97277" y="0"/>
                </a:lnTo>
                <a:lnTo>
                  <a:pt x="0" y="0"/>
                </a:lnTo>
                <a:lnTo>
                  <a:pt x="0" y="206464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02891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77" y="206464"/>
                </a:lnTo>
                <a:lnTo>
                  <a:pt x="97277" y="0"/>
                </a:lnTo>
                <a:lnTo>
                  <a:pt x="0" y="0"/>
                </a:lnTo>
                <a:lnTo>
                  <a:pt x="0" y="206464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6503" y="154743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13379"/>
                </a:moveTo>
                <a:lnTo>
                  <a:pt x="1342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16503" y="1547437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0" y="30040"/>
                </a:moveTo>
                <a:lnTo>
                  <a:pt x="3004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16503" y="154743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0" y="46655"/>
                </a:moveTo>
                <a:lnTo>
                  <a:pt x="4670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16503" y="154743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63317"/>
                </a:moveTo>
                <a:lnTo>
                  <a:pt x="6332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16503" y="154743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79928"/>
                </a:moveTo>
                <a:lnTo>
                  <a:pt x="7998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16503" y="1547437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0" y="96593"/>
                </a:moveTo>
                <a:lnTo>
                  <a:pt x="9659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16503" y="156336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16503" y="157997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16503" y="159664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6503" y="161325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16503" y="162991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503" y="164652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3073" y="166318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0" y="90712"/>
                </a:moveTo>
                <a:lnTo>
                  <a:pt x="9071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39683" y="1679803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4">
                <a:moveTo>
                  <a:pt x="0" y="74098"/>
                </a:moveTo>
                <a:lnTo>
                  <a:pt x="7410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56299" y="169641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486"/>
                </a:moveTo>
                <a:lnTo>
                  <a:pt x="5748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72964" y="171307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22"/>
                </a:moveTo>
                <a:lnTo>
                  <a:pt x="4082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9574" y="172969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210"/>
                </a:moveTo>
                <a:lnTo>
                  <a:pt x="2421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06238" y="1746353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0" y="7548"/>
                </a:moveTo>
                <a:lnTo>
                  <a:pt x="754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22848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39464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56122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72738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89402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06013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22629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39287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55903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72561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89178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05841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08335" y="1340973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30" h="11430">
                <a:moveTo>
                  <a:pt x="0" y="11219"/>
                </a:moveTo>
                <a:lnTo>
                  <a:pt x="1122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08335" y="134097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0" y="27836"/>
                </a:moveTo>
                <a:lnTo>
                  <a:pt x="278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08335" y="134097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500"/>
                </a:moveTo>
                <a:lnTo>
                  <a:pt x="4450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08335" y="134097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110"/>
                </a:moveTo>
                <a:lnTo>
                  <a:pt x="6116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08335" y="134097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77774"/>
                </a:moveTo>
                <a:lnTo>
                  <a:pt x="7777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08335" y="1340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5">
                <a:moveTo>
                  <a:pt x="0" y="94384"/>
                </a:moveTo>
                <a:lnTo>
                  <a:pt x="9439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08335" y="135469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08335" y="137135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08335" y="138797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08335" y="140463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3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08335" y="142124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08335" y="143791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08335" y="145452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08335" y="147113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08335" y="14877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08335" y="150440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08335" y="152107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8335" y="153768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08335" y="155429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08335" y="157096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08335" y="158757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80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208335" y="160423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08335" y="162084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08335" y="163746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08335" y="165412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22451" y="1670738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3163"/>
                </a:moveTo>
                <a:lnTo>
                  <a:pt x="8316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39068" y="16874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501"/>
                </a:moveTo>
                <a:lnTo>
                  <a:pt x="6654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55726" y="170401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890"/>
                </a:moveTo>
                <a:lnTo>
                  <a:pt x="498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72342" y="172067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0" y="33228"/>
                </a:moveTo>
                <a:lnTo>
                  <a:pt x="3327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89006" y="1737288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0" y="16614"/>
                </a:moveTo>
                <a:lnTo>
                  <a:pt x="1661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05616" y="17539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05616" y="113446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4016"/>
                </a:moveTo>
                <a:lnTo>
                  <a:pt x="401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05616" y="113446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0" y="20680"/>
                </a:moveTo>
                <a:lnTo>
                  <a:pt x="2063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05616" y="113446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0" y="37290"/>
                </a:moveTo>
                <a:lnTo>
                  <a:pt x="3729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05616" y="113446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906"/>
                </a:moveTo>
                <a:lnTo>
                  <a:pt x="5390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05616" y="1134462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0570"/>
                </a:moveTo>
                <a:lnTo>
                  <a:pt x="7051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05616" y="1134462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0" y="87180"/>
                </a:moveTo>
                <a:lnTo>
                  <a:pt x="8718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05616" y="114103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05616" y="115764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05616" y="117429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34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05616" y="119091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05616" y="120753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05616" y="122419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305616" y="12408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05616" y="125746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34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05616" y="127408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05616" y="129069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05616" y="130735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05616" y="132396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05616" y="134062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05616" y="13572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05616" y="137385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05616" y="139052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05616" y="140713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8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05616" y="142379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05616" y="144040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05616" y="145706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3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05616" y="147368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05616" y="14902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05616" y="150695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05616" y="152357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05616" y="154023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05616" y="155684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05616" y="15734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05616" y="159012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05616" y="16067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05616" y="162339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05616" y="164001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05616" y="165662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22227" y="1673287"/>
            <a:ext cx="81280" cy="80645"/>
          </a:xfrm>
          <a:custGeom>
            <a:avLst/>
            <a:gdLst/>
            <a:ahLst/>
            <a:cxnLst/>
            <a:rect l="l" t="t" r="r" b="b"/>
            <a:pathLst>
              <a:path w="81279" h="80644">
                <a:moveTo>
                  <a:pt x="0" y="80615"/>
                </a:moveTo>
                <a:lnTo>
                  <a:pt x="8066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38890" y="168989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4003"/>
                </a:moveTo>
                <a:lnTo>
                  <a:pt x="6400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55500" y="170655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342"/>
                </a:moveTo>
                <a:lnTo>
                  <a:pt x="473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72165" y="1723174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727"/>
                </a:moveTo>
                <a:lnTo>
                  <a:pt x="3072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88781" y="1739835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0" y="14066"/>
                </a:moveTo>
                <a:lnTo>
                  <a:pt x="1411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402891" y="1547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10"/>
                </a:moveTo>
                <a:lnTo>
                  <a:pt x="941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402891" y="154743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0" y="26021"/>
                </a:moveTo>
                <a:lnTo>
                  <a:pt x="2602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402891" y="154743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0" y="42686"/>
                </a:moveTo>
                <a:lnTo>
                  <a:pt x="4268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02891" y="154743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59297"/>
                </a:moveTo>
                <a:lnTo>
                  <a:pt x="5929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402891" y="15474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5959"/>
                </a:moveTo>
                <a:lnTo>
                  <a:pt x="7596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402891" y="154743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573"/>
                </a:moveTo>
                <a:lnTo>
                  <a:pt x="9257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402891" y="15593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02891" y="15760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402891" y="159262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402891" y="160928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402891" y="162589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402891" y="16425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05391" y="165917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729"/>
                </a:moveTo>
                <a:lnTo>
                  <a:pt x="947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422055" y="1675784"/>
            <a:ext cx="78105" cy="78740"/>
          </a:xfrm>
          <a:custGeom>
            <a:avLst/>
            <a:gdLst/>
            <a:ahLst/>
            <a:cxnLst/>
            <a:rect l="l" t="t" r="r" b="b"/>
            <a:pathLst>
              <a:path w="78104" h="78739">
                <a:moveTo>
                  <a:pt x="0" y="78117"/>
                </a:moveTo>
                <a:lnTo>
                  <a:pt x="7811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438666" y="169244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455"/>
                </a:moveTo>
                <a:lnTo>
                  <a:pt x="6150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455329" y="1709060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841"/>
                </a:moveTo>
                <a:lnTo>
                  <a:pt x="4483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471940" y="17257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179"/>
                </a:moveTo>
                <a:lnTo>
                  <a:pt x="28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488604" y="1742336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565"/>
                </a:moveTo>
                <a:lnTo>
                  <a:pt x="1156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00166" y="72153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72"/>
                </a:moveTo>
                <a:lnTo>
                  <a:pt x="617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500166" y="72153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0" y="22789"/>
                </a:moveTo>
                <a:lnTo>
                  <a:pt x="2284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00166" y="72153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453"/>
                </a:moveTo>
                <a:lnTo>
                  <a:pt x="3945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00166" y="72153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0" y="56063"/>
                </a:moveTo>
                <a:lnTo>
                  <a:pt x="5606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500166" y="7215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720"/>
                </a:moveTo>
                <a:lnTo>
                  <a:pt x="727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00166" y="721535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0" y="89337"/>
                </a:moveTo>
                <a:lnTo>
                  <a:pt x="8934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00166" y="73025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00166" y="74687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00166" y="76348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00166" y="78014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00166" y="79676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00166" y="81341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00166" y="83003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00166" y="8466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00166" y="86331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00166" y="87992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00166" y="89658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00166" y="91320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00166" y="9298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00166" y="94647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00166" y="96308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500166" y="97974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500166" y="99635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00166" y="101302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00166" y="102963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00166" y="104625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00166" y="106291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500166" y="107952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500166" y="109618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500166" y="11128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500166" y="112941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00166" y="114607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00166" y="116268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00166" y="117935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00166" y="119596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500166" y="121262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500166" y="122923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500166" y="124585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500166" y="126251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500166" y="127912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500166" y="129579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500166" y="131240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500166" y="132901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500166" y="134567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500166" y="136229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500166" y="137895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500166" y="139556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8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500166" y="141217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500166" y="142884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00166" y="14454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500166" y="146211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500166" y="147873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500166" y="149534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500166" y="15120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500166" y="152861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500166" y="154528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500166" y="15618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500166" y="157855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500166" y="159516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500166" y="161178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500166" y="162844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500166" y="164505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505220" y="16617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181"/>
                </a:moveTo>
                <a:lnTo>
                  <a:pt x="9222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521830" y="1678332"/>
            <a:ext cx="76200" cy="75565"/>
          </a:xfrm>
          <a:custGeom>
            <a:avLst/>
            <a:gdLst/>
            <a:ahLst/>
            <a:cxnLst/>
            <a:rect l="l" t="t" r="r" b="b"/>
            <a:pathLst>
              <a:path w="76200" h="75564">
                <a:moveTo>
                  <a:pt x="0" y="75569"/>
                </a:moveTo>
                <a:lnTo>
                  <a:pt x="7561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538494" y="169494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58955"/>
                </a:moveTo>
                <a:lnTo>
                  <a:pt x="5895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555104" y="1711608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0" y="42293"/>
                </a:moveTo>
                <a:lnTo>
                  <a:pt x="4234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571768" y="172822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679"/>
                </a:moveTo>
                <a:lnTo>
                  <a:pt x="2567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588379" y="1744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017"/>
                </a:moveTo>
                <a:lnTo>
                  <a:pt x="906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597448" y="1134462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5">
                <a:moveTo>
                  <a:pt x="0" y="11610"/>
                </a:moveTo>
                <a:lnTo>
                  <a:pt x="1156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597448" y="113446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227"/>
                </a:moveTo>
                <a:lnTo>
                  <a:pt x="28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597448" y="113446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0" y="44890"/>
                </a:moveTo>
                <a:lnTo>
                  <a:pt x="4483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597448" y="113446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01"/>
                </a:moveTo>
                <a:lnTo>
                  <a:pt x="6145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597448" y="1134462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40">
                <a:moveTo>
                  <a:pt x="0" y="78165"/>
                </a:moveTo>
                <a:lnTo>
                  <a:pt x="7811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597448" y="113446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775"/>
                </a:moveTo>
                <a:lnTo>
                  <a:pt x="947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597448" y="11485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597448" y="116523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597448" y="118185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597448" y="119851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597448" y="121512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597448" y="123173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597448" y="124840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597448" y="126501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597448" y="128167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597448" y="129828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597448" y="131495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597448" y="133156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597448" y="134817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597448" y="136484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597448" y="138145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1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597448" y="139811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597448" y="141473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4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597448" y="143134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8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597448" y="14480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6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597448" y="146461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597448" y="14812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8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597448" y="149789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597448" y="151450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597448" y="153116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597448" y="154778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597448" y="156444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597448" y="158105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597448" y="159771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597448" y="161433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597448" y="163094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597448" y="16476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604995" y="166421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0" y="89682"/>
                </a:moveTo>
                <a:lnTo>
                  <a:pt x="8972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21659" y="1680883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60" h="73025">
                <a:moveTo>
                  <a:pt x="0" y="73018"/>
                </a:moveTo>
                <a:lnTo>
                  <a:pt x="7306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638269" y="169749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407"/>
                </a:moveTo>
                <a:lnTo>
                  <a:pt x="5646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654933" y="171410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0" y="39792"/>
                </a:moveTo>
                <a:lnTo>
                  <a:pt x="397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71543" y="173077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0" y="23131"/>
                </a:moveTo>
                <a:lnTo>
                  <a:pt x="2317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88160" y="174738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6519"/>
                </a:moveTo>
                <a:lnTo>
                  <a:pt x="656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694723" y="1340973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203"/>
                </a:moveTo>
                <a:lnTo>
                  <a:pt x="720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4723" y="134097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0" y="23867"/>
                </a:moveTo>
                <a:lnTo>
                  <a:pt x="2386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94723" y="134097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0" y="40477"/>
                </a:moveTo>
                <a:lnTo>
                  <a:pt x="4048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694723" y="13409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41"/>
                </a:moveTo>
                <a:lnTo>
                  <a:pt x="5714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4723" y="1340973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0" y="73758"/>
                </a:moveTo>
                <a:lnTo>
                  <a:pt x="7375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694723" y="1340973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368"/>
                </a:moveTo>
                <a:lnTo>
                  <a:pt x="9036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694723" y="135073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4723" y="136734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694723" y="138400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694723" y="140061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4723" y="141727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694723" y="143388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694723" y="14505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4723" y="146716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4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694723" y="14837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6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694723" y="15004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4723" y="151705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694723" y="153366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80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694723" y="155033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4723" y="156694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694723" y="158360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9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694723" y="160021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4723" y="161687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9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694723" y="163349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694723" y="165010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704824" y="166676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0" y="87135"/>
                </a:moveTo>
                <a:lnTo>
                  <a:pt x="8712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721434" y="168338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19">
                <a:moveTo>
                  <a:pt x="0" y="70521"/>
                </a:moveTo>
                <a:lnTo>
                  <a:pt x="7051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738098" y="17000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859"/>
                </a:moveTo>
                <a:lnTo>
                  <a:pt x="5385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754708" y="171665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37244"/>
                </a:moveTo>
                <a:lnTo>
                  <a:pt x="3724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771372" y="1733268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0" y="20633"/>
                </a:moveTo>
                <a:lnTo>
                  <a:pt x="2057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787982" y="174993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3968"/>
                </a:moveTo>
                <a:lnTo>
                  <a:pt x="396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791951" y="154743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892"/>
                </a:moveTo>
                <a:lnTo>
                  <a:pt x="289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791951" y="1547437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0" y="19504"/>
                </a:moveTo>
                <a:lnTo>
                  <a:pt x="19554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791951" y="154743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0" y="36166"/>
                </a:moveTo>
                <a:lnTo>
                  <a:pt x="3617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791951" y="1547437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0" y="52780"/>
                </a:moveTo>
                <a:lnTo>
                  <a:pt x="5282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791951" y="154743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442"/>
                </a:moveTo>
                <a:lnTo>
                  <a:pt x="6944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791951" y="154743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056"/>
                </a:moveTo>
                <a:lnTo>
                  <a:pt x="8605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791951" y="155282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791951" y="156948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791951" y="158610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791951" y="160276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791951" y="161938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791951" y="163604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791951" y="165265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80"/>
                </a:moveTo>
                <a:lnTo>
                  <a:pt x="9728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804599" y="166926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4634"/>
                </a:moveTo>
                <a:lnTo>
                  <a:pt x="84633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821263" y="168592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7973"/>
                </a:moveTo>
                <a:lnTo>
                  <a:pt x="6796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837873" y="17025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58"/>
                </a:moveTo>
                <a:lnTo>
                  <a:pt x="5135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854537" y="17192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697"/>
                </a:moveTo>
                <a:lnTo>
                  <a:pt x="3469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871147" y="173581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085"/>
                </a:moveTo>
                <a:lnTo>
                  <a:pt x="1808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887764" y="175243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1470"/>
                </a:moveTo>
                <a:lnTo>
                  <a:pt x="146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889233" y="134097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304"/>
                </a:moveTo>
                <a:lnTo>
                  <a:pt x="12297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889233" y="134097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0" y="28914"/>
                </a:moveTo>
                <a:lnTo>
                  <a:pt x="2896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889233" y="134097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24"/>
                </a:moveTo>
                <a:lnTo>
                  <a:pt x="45571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889233" y="134097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0" y="62188"/>
                </a:moveTo>
                <a:lnTo>
                  <a:pt x="62188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889233" y="134097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8805"/>
                </a:moveTo>
                <a:lnTo>
                  <a:pt x="7885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889233" y="134097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4">
                <a:moveTo>
                  <a:pt x="0" y="95462"/>
                </a:moveTo>
                <a:lnTo>
                  <a:pt x="9546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889233" y="135577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889233" y="13724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889233" y="138905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5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889233" y="140566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9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889233" y="142232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6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889233" y="143894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4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889233" y="145559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28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889233" y="14722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80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889233" y="148882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889233" y="150548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889233" y="1522102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90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889233" y="153876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889233" y="155537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889233" y="157198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889233" y="158865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889233" y="160526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889233" y="162192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889233" y="16385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889233" y="165520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227"/>
                </a:moveTo>
                <a:lnTo>
                  <a:pt x="9727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904421" y="1671815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086"/>
                </a:moveTo>
                <a:lnTo>
                  <a:pt x="82086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921038" y="168842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65472"/>
                </a:moveTo>
                <a:lnTo>
                  <a:pt x="6546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937695" y="170509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48810"/>
                </a:moveTo>
                <a:lnTo>
                  <a:pt x="48812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954312" y="172170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199"/>
                </a:moveTo>
                <a:lnTo>
                  <a:pt x="32195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970929" y="1738367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534"/>
                </a:moveTo>
                <a:lnTo>
                  <a:pt x="15579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916503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81" y="206464"/>
                </a:lnTo>
                <a:lnTo>
                  <a:pt x="97281" y="0"/>
                </a:lnTo>
                <a:lnTo>
                  <a:pt x="0" y="0"/>
                </a:lnTo>
                <a:lnTo>
                  <a:pt x="0" y="206464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013785" y="1753902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275" y="0"/>
                </a:ln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111060" y="1753902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275" y="0"/>
                </a:lnTo>
                <a:lnTo>
                  <a:pt x="0" y="0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208335" y="1340973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29"/>
                </a:moveTo>
                <a:lnTo>
                  <a:pt x="97281" y="412929"/>
                </a:lnTo>
                <a:lnTo>
                  <a:pt x="97281" y="0"/>
                </a:lnTo>
                <a:lnTo>
                  <a:pt x="0" y="0"/>
                </a:lnTo>
                <a:lnTo>
                  <a:pt x="0" y="41292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305616" y="1134462"/>
            <a:ext cx="97790" cy="619760"/>
          </a:xfrm>
          <a:custGeom>
            <a:avLst/>
            <a:gdLst/>
            <a:ahLst/>
            <a:cxnLst/>
            <a:rect l="l" t="t" r="r" b="b"/>
            <a:pathLst>
              <a:path w="97789" h="619760">
                <a:moveTo>
                  <a:pt x="0" y="619439"/>
                </a:moveTo>
                <a:lnTo>
                  <a:pt x="97275" y="619439"/>
                </a:lnTo>
                <a:lnTo>
                  <a:pt x="97275" y="0"/>
                </a:lnTo>
                <a:lnTo>
                  <a:pt x="0" y="0"/>
                </a:lnTo>
                <a:lnTo>
                  <a:pt x="0" y="61943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402891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75" y="206464"/>
                </a:lnTo>
                <a:lnTo>
                  <a:pt x="97275" y="0"/>
                </a:lnTo>
                <a:lnTo>
                  <a:pt x="0" y="0"/>
                </a:lnTo>
                <a:lnTo>
                  <a:pt x="0" y="206464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500166" y="721535"/>
            <a:ext cx="97790" cy="1032510"/>
          </a:xfrm>
          <a:custGeom>
            <a:avLst/>
            <a:gdLst/>
            <a:ahLst/>
            <a:cxnLst/>
            <a:rect l="l" t="t" r="r" b="b"/>
            <a:pathLst>
              <a:path w="97789" h="1032510">
                <a:moveTo>
                  <a:pt x="0" y="1032366"/>
                </a:moveTo>
                <a:lnTo>
                  <a:pt x="97281" y="1032366"/>
                </a:lnTo>
                <a:lnTo>
                  <a:pt x="97281" y="0"/>
                </a:lnTo>
                <a:lnTo>
                  <a:pt x="0" y="0"/>
                </a:lnTo>
                <a:lnTo>
                  <a:pt x="0" y="1032366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597448" y="1134462"/>
            <a:ext cx="97790" cy="619760"/>
          </a:xfrm>
          <a:custGeom>
            <a:avLst/>
            <a:gdLst/>
            <a:ahLst/>
            <a:cxnLst/>
            <a:rect l="l" t="t" r="r" b="b"/>
            <a:pathLst>
              <a:path w="97789" h="619760">
                <a:moveTo>
                  <a:pt x="0" y="619439"/>
                </a:moveTo>
                <a:lnTo>
                  <a:pt x="97275" y="619439"/>
                </a:lnTo>
                <a:lnTo>
                  <a:pt x="97275" y="0"/>
                </a:lnTo>
                <a:lnTo>
                  <a:pt x="0" y="0"/>
                </a:lnTo>
                <a:lnTo>
                  <a:pt x="0" y="61943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694723" y="1340973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29"/>
                </a:moveTo>
                <a:lnTo>
                  <a:pt x="97227" y="412929"/>
                </a:lnTo>
                <a:lnTo>
                  <a:pt x="97227" y="0"/>
                </a:lnTo>
                <a:lnTo>
                  <a:pt x="0" y="0"/>
                </a:lnTo>
                <a:lnTo>
                  <a:pt x="0" y="41292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791951" y="1547437"/>
            <a:ext cx="97790" cy="207010"/>
          </a:xfrm>
          <a:custGeom>
            <a:avLst/>
            <a:gdLst/>
            <a:ahLst/>
            <a:cxnLst/>
            <a:rect l="l" t="t" r="r" b="b"/>
            <a:pathLst>
              <a:path w="97789" h="207010">
                <a:moveTo>
                  <a:pt x="0" y="206464"/>
                </a:moveTo>
                <a:lnTo>
                  <a:pt x="97281" y="206464"/>
                </a:lnTo>
                <a:lnTo>
                  <a:pt x="97281" y="0"/>
                </a:lnTo>
                <a:lnTo>
                  <a:pt x="0" y="0"/>
                </a:lnTo>
                <a:lnTo>
                  <a:pt x="0" y="206464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889233" y="1340973"/>
            <a:ext cx="97790" cy="413384"/>
          </a:xfrm>
          <a:custGeom>
            <a:avLst/>
            <a:gdLst/>
            <a:ahLst/>
            <a:cxnLst/>
            <a:rect l="l" t="t" r="r" b="b"/>
            <a:pathLst>
              <a:path w="97789" h="413385">
                <a:moveTo>
                  <a:pt x="0" y="412929"/>
                </a:moveTo>
                <a:lnTo>
                  <a:pt x="97275" y="412929"/>
                </a:lnTo>
                <a:lnTo>
                  <a:pt x="97275" y="0"/>
                </a:lnTo>
                <a:lnTo>
                  <a:pt x="0" y="0"/>
                </a:lnTo>
                <a:lnTo>
                  <a:pt x="0" y="412929"/>
                </a:lnTo>
              </a:path>
            </a:pathLst>
          </a:custGeom>
          <a:ln w="367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305616" y="680222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1114991"/>
                </a:moveTo>
                <a:lnTo>
                  <a:pt x="0" y="0"/>
                </a:lnTo>
              </a:path>
            </a:pathLst>
          </a:custGeom>
          <a:ln w="1102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264937" y="680222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1114991"/>
                </a:moveTo>
                <a:lnTo>
                  <a:pt x="0" y="0"/>
                </a:lnTo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 txBox="1"/>
          <p:nvPr/>
        </p:nvSpPr>
        <p:spPr>
          <a:xfrm>
            <a:off x="321894" y="2114750"/>
            <a:ext cx="4206024" cy="85324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Example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with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dirty="0">
                <a:latin typeface="Georgia" panose="02040502050405020303" pitchFamily="18" charset="0"/>
                <a:cs typeface="Bookman Old Style"/>
              </a:rPr>
              <a:t>µ</a:t>
            </a:r>
            <a:r>
              <a:rPr sz="1200" baseline="-10416" dirty="0">
                <a:latin typeface="Georgia" panose="02040502050405020303" pitchFamily="18" charset="0"/>
                <a:cs typeface="Tahoma"/>
              </a:rPr>
              <a:t>1</a:t>
            </a:r>
            <a:r>
              <a:rPr sz="1200" spc="157" baseline="-10416" dirty="0">
                <a:latin typeface="Georgia" panose="02040502050405020303" pitchFamily="18" charset="0"/>
                <a:cs typeface="Tahoma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" dirty="0">
                <a:latin typeface="Georgia" panose="02040502050405020303" pitchFamily="18" charset="0"/>
                <a:cs typeface="Lucida Sans Unicode"/>
              </a:rPr>
              <a:t>−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1</a:t>
            </a:r>
            <a:r>
              <a:rPr sz="1100" b="0" i="1" spc="5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5,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dirty="0">
                <a:latin typeface="Georgia" panose="02040502050405020303" pitchFamily="18" charset="0"/>
                <a:cs typeface="Bookman Old Style"/>
              </a:rPr>
              <a:t>µ</a:t>
            </a:r>
            <a:r>
              <a:rPr sz="1200" baseline="-25000" dirty="0">
                <a:latin typeface="Georgia" panose="02040502050405020303" pitchFamily="18" charset="0"/>
                <a:cs typeface="Tahoma"/>
              </a:rPr>
              <a:t>2</a:t>
            </a:r>
            <a:r>
              <a:rPr sz="1200" spc="157" baseline="-10416" dirty="0">
                <a:latin typeface="Georgia" panose="02040502050405020303" pitchFamily="18" charset="0"/>
                <a:cs typeface="Tahoma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1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5,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25" dirty="0">
                <a:latin typeface="Georgia" panose="02040502050405020303" pitchFamily="18" charset="0"/>
                <a:cs typeface="Bookman Old Style"/>
              </a:rPr>
              <a:t>π</a:t>
            </a:r>
            <a:r>
              <a:rPr sz="1200" spc="-37" baseline="-25000" dirty="0">
                <a:latin typeface="Georgia" panose="02040502050405020303" pitchFamily="18" charset="0"/>
                <a:cs typeface="Tahoma"/>
              </a:rPr>
              <a:t>1</a:t>
            </a:r>
            <a:r>
              <a:rPr sz="1200" spc="157" baseline="-10416" dirty="0">
                <a:latin typeface="Georgia" panose="02040502050405020303" pitchFamily="18" charset="0"/>
                <a:cs typeface="Tahoma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-25" dirty="0">
                <a:latin typeface="Georgia" panose="02040502050405020303" pitchFamily="18" charset="0"/>
                <a:cs typeface="Bookman Old Style"/>
              </a:rPr>
              <a:t>π</a:t>
            </a:r>
            <a:r>
              <a:rPr sz="1200" spc="-37" baseline="-25000" dirty="0">
                <a:latin typeface="Georgia" panose="02040502050405020303" pitchFamily="18" charset="0"/>
                <a:cs typeface="Tahoma"/>
              </a:rPr>
              <a:t>2</a:t>
            </a:r>
            <a:r>
              <a:rPr sz="1200" spc="150" baseline="-10416" dirty="0">
                <a:latin typeface="Georgia" panose="02040502050405020303" pitchFamily="18" charset="0"/>
                <a:cs typeface="Tahoma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0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5,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25" dirty="0">
                <a:latin typeface="Georgia" panose="02040502050405020303" pitchFamily="18" charset="0"/>
                <a:cs typeface="Bookman Old Style"/>
              </a:rPr>
              <a:t>σ</a:t>
            </a:r>
            <a:r>
              <a:rPr sz="1200" spc="37" baseline="27777" dirty="0">
                <a:latin typeface="Georgia" panose="02040502050405020303" pitchFamily="18" charset="0"/>
                <a:cs typeface="Tahoma"/>
              </a:rPr>
              <a:t>2</a:t>
            </a:r>
            <a:r>
              <a:rPr sz="1200" spc="157" baseline="27777" dirty="0">
                <a:latin typeface="Georgia" panose="02040502050405020303" pitchFamily="18" charset="0"/>
                <a:cs typeface="Tahoma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1.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8100" marR="51435">
              <a:lnSpc>
                <a:spcPct val="102600"/>
              </a:lnSpc>
              <a:spcBef>
                <a:spcPts val="495"/>
              </a:spcBef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Typically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-95" dirty="0">
                <a:latin typeface="Georgia" panose="02040502050405020303" pitchFamily="18" charset="0"/>
                <a:cs typeface="PMingLiU"/>
              </a:rPr>
              <a:t>d</a:t>
            </a:r>
            <a:r>
              <a:rPr lang="en-US" sz="1100" spc="-9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95" dirty="0">
                <a:latin typeface="Georgia" panose="02040502050405020303" pitchFamily="18" charset="0"/>
                <a:cs typeface="PMingLiU"/>
              </a:rPr>
              <a:t>o</a:t>
            </a:r>
            <a:r>
              <a:rPr lang="en-US" sz="1100" spc="-9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95" dirty="0">
                <a:latin typeface="Georgia" panose="02040502050405020303" pitchFamily="18" charset="0"/>
                <a:cs typeface="PMingLiU"/>
              </a:rPr>
              <a:t>n</a:t>
            </a:r>
            <a:r>
              <a:rPr lang="en-US" sz="1100" spc="-9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95" dirty="0">
                <a:latin typeface="Georgia" panose="02040502050405020303" pitchFamily="18" charset="0"/>
                <a:cs typeface="PMingLiU"/>
              </a:rPr>
              <a:t>’</a:t>
            </a:r>
            <a:r>
              <a:rPr lang="en-US" sz="1100" spc="-9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95" dirty="0">
                <a:latin typeface="Georgia" panose="02040502050405020303" pitchFamily="18" charset="0"/>
                <a:cs typeface="PMingLiU"/>
              </a:rPr>
              <a:t>t</a:t>
            </a:r>
            <a:r>
              <a:rPr lang="en-US" sz="1100" spc="-95" dirty="0">
                <a:latin typeface="Georgia" panose="02040502050405020303" pitchFamily="18" charset="0"/>
                <a:cs typeface="PMingLiU"/>
              </a:rPr>
              <a:t>   </a:t>
            </a:r>
            <a:r>
              <a:rPr sz="1100" spc="-9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know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these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parameters;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just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have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training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data.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case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simply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estimate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parameters 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plug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them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into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</a:t>
            </a:r>
            <a:r>
              <a:rPr sz="1100" spc="9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rule.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25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422" y="211465"/>
            <a:ext cx="2110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Estimating the</a:t>
            </a:r>
            <a:r>
              <a:rPr spc="-105" dirty="0"/>
              <a:t> </a:t>
            </a:r>
            <a:r>
              <a:rPr spc="-25" dirty="0"/>
              <a:t>parameters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/>
              <a:t>26</a:t>
            </a:r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47294" y="2808172"/>
            <a:ext cx="7169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PMingLiU"/>
                <a:cs typeface="PMingLiU"/>
              </a:rPr>
              <a:t>where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18994" y="2789207"/>
            <a:ext cx="26511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PMingLiU"/>
                <a:cs typeface="PMingLiU"/>
              </a:rPr>
              <a:t> </a:t>
            </a:r>
            <a:r>
              <a:rPr sz="1100" spc="20" dirty="0">
                <a:latin typeface="PMingLiU"/>
                <a:cs typeface="PMingLiU"/>
              </a:rPr>
              <a:t>is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60" dirty="0">
                <a:latin typeface="PMingLiU"/>
                <a:cs typeface="PMingLiU"/>
              </a:rPr>
              <a:t>usual </a:t>
            </a:r>
            <a:r>
              <a:rPr sz="1100" spc="50" dirty="0">
                <a:latin typeface="PMingLiU"/>
                <a:cs typeface="PMingLiU"/>
              </a:rPr>
              <a:t>formula </a:t>
            </a:r>
            <a:r>
              <a:rPr sz="1100" spc="30" dirty="0">
                <a:latin typeface="PMingLiU"/>
                <a:cs typeface="PMingLiU"/>
              </a:rPr>
              <a:t>for</a:t>
            </a:r>
            <a:r>
              <a:rPr sz="1100" spc="-35" dirty="0">
                <a:latin typeface="PMingLiU"/>
                <a:cs typeface="PMingLiU"/>
              </a:rPr>
              <a:t> </a:t>
            </a:r>
            <a:r>
              <a:rPr sz="1100" spc="80" dirty="0">
                <a:latin typeface="PMingLiU"/>
                <a:cs typeface="PMingLiU"/>
              </a:rPr>
              <a:t>the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7294" y="2980244"/>
            <a:ext cx="31007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PMingLiU"/>
                <a:cs typeface="PMingLiU"/>
              </a:rPr>
              <a:t>estimated </a:t>
            </a:r>
            <a:r>
              <a:rPr sz="1100" spc="50" dirty="0">
                <a:latin typeface="PMingLiU"/>
                <a:cs typeface="PMingLiU"/>
              </a:rPr>
              <a:t>variance in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b="0" i="1" spc="55" dirty="0">
                <a:latin typeface="Bookman Old Style"/>
                <a:cs typeface="Bookman Old Style"/>
              </a:rPr>
              <a:t>k</a:t>
            </a:r>
            <a:r>
              <a:rPr sz="1100" spc="55" dirty="0">
                <a:latin typeface="PMingLiU"/>
                <a:cs typeface="PMingLiU"/>
              </a:rPr>
              <a:t>th</a:t>
            </a:r>
            <a:r>
              <a:rPr sz="1100" spc="90" dirty="0">
                <a:latin typeface="PMingLiU"/>
                <a:cs typeface="PMingLiU"/>
              </a:rPr>
              <a:t> </a:t>
            </a:r>
            <a:r>
              <a:rPr sz="1100" spc="35" dirty="0">
                <a:latin typeface="PMingLiU"/>
                <a:cs typeface="PMingLiU"/>
              </a:rPr>
              <a:t>class.</a:t>
            </a:r>
            <a:endParaRPr sz="1100" dirty="0">
              <a:latin typeface="PMingLiU"/>
              <a:cs typeface="PMingLiU"/>
            </a:endParaRPr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07107"/>
              </p:ext>
            </p:extLst>
          </p:nvPr>
        </p:nvGraphicFramePr>
        <p:xfrm>
          <a:off x="870953" y="801445"/>
          <a:ext cx="262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3" imgW="2628720" imgH="1333440" progId="Equation.KSEE3">
                  <p:embed/>
                </p:oleObj>
              </mc:Choice>
              <mc:Fallback>
                <p:oleObj name="Equation" r:id="rId3" imgW="2628720" imgH="1333440" progId="Equation.KSEE3">
                  <p:embed/>
                  <p:pic>
                    <p:nvPicPr>
                      <p:cNvPr id="39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53" y="801445"/>
                        <a:ext cx="26289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867349"/>
              </p:ext>
            </p:extLst>
          </p:nvPr>
        </p:nvGraphicFramePr>
        <p:xfrm>
          <a:off x="949858" y="2585922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5" imgW="1536480" imgH="444240" progId="Equation.KSEE3">
                  <p:embed/>
                </p:oleObj>
              </mc:Choice>
              <mc:Fallback>
                <p:oleObj name="Equation" r:id="rId5" imgW="1536480" imgH="444240" progId="Equation.KSEE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858" y="2585922"/>
                        <a:ext cx="153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4853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Linear Discriminant Analysis when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dirty="0"/>
              <a:t> &gt;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7650" y="2094698"/>
                <a:ext cx="4286250" cy="1218090"/>
              </a:xfrm>
            </p:spPr>
            <p:txBody>
              <a:bodyPr/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Dendity: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Discriminant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Despite its complex form,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- a linear function</a:t>
                </a: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94698"/>
                <a:ext cx="4286250" cy="1218090"/>
              </a:xfrm>
              <a:blipFill>
                <a:blip r:embed="rId2"/>
                <a:stretch>
                  <a:fillRect l="-2134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511175"/>
            <a:ext cx="3295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15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04" y="211465"/>
            <a:ext cx="4613704" cy="215444"/>
          </a:xfrm>
        </p:spPr>
        <p:txBody>
          <a:bodyPr/>
          <a:lstStyle/>
          <a:p>
            <a:pPr algn="ctr"/>
            <a:r>
              <a:rPr lang="en-US" dirty="0"/>
              <a:t>Illustration: p = 2 and K = 3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7650" y="2492375"/>
                <a:ext cx="4191000" cy="677108"/>
              </a:xfrm>
            </p:spPr>
            <p:txBody>
              <a:bodyPr/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The dashed lines are known as the </a:t>
                </a:r>
                <a:r>
                  <a:rPr lang="en-US" i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Bayes decision boundaries</a:t>
                </a:r>
                <a:r>
                  <a:rPr lang="en-US" i="1" dirty="0">
                    <a:solidFill>
                      <a:srgbClr val="00B050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r>
                  <a:rPr lang="en-US" dirty="0">
                    <a:latin typeface="Georgia" panose="02040502050405020303" pitchFamily="18" charset="0"/>
                  </a:rPr>
                  <a:t>Were they known, they would yield the fewest </a:t>
                </a:r>
                <a:r>
                  <a:rPr lang="en-US" dirty="0" err="1">
                    <a:latin typeface="Georgia" panose="02040502050405020303" pitchFamily="18" charset="0"/>
                  </a:rPr>
                  <a:t>misclassication</a:t>
                </a:r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errors, among all possible </a:t>
                </a:r>
                <a:r>
                  <a:rPr lang="en-US" dirty="0" err="1">
                    <a:latin typeface="Georgia" panose="02040502050405020303" pitchFamily="18" charset="0"/>
                  </a:rPr>
                  <a:t>classiers</a:t>
                </a:r>
                <a:r>
                  <a:rPr lang="en-US" dirty="0"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492375"/>
                <a:ext cx="4191000" cy="677108"/>
              </a:xfrm>
              <a:blipFill>
                <a:blip r:embed="rId2"/>
                <a:stretch>
                  <a:fillRect l="-2183" t="-41441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" y="426909"/>
            <a:ext cx="4191000" cy="20043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7CF427-EB7C-42E0-B912-B733400576A6}"/>
              </a:ext>
            </a:extLst>
          </p:cNvPr>
          <p:cNvGrpSpPr/>
          <p:nvPr/>
        </p:nvGrpSpPr>
        <p:grpSpPr>
          <a:xfrm>
            <a:off x="608998" y="670892"/>
            <a:ext cx="1584360" cy="1445040"/>
            <a:chOff x="608998" y="670892"/>
            <a:chExt cx="1584360" cy="14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7AD0A8-7501-4AF7-ADDE-EACD096F160B}"/>
                    </a:ext>
                  </a:extLst>
                </p14:cNvPr>
                <p14:cNvContentPartPr/>
                <p14:nvPr/>
              </p14:nvContentPartPr>
              <p14:xfrm>
                <a:off x="1035958" y="1568372"/>
                <a:ext cx="162720" cy="16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7AD0A8-7501-4AF7-ADDE-EACD096F1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7318" y="1559372"/>
                  <a:ext cx="180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098638-1A82-412D-BA00-8AD0E470A13A}"/>
                    </a:ext>
                  </a:extLst>
                </p14:cNvPr>
                <p14:cNvContentPartPr/>
                <p14:nvPr/>
              </p14:nvContentPartPr>
              <p14:xfrm>
                <a:off x="1612318" y="1205492"/>
                <a:ext cx="157320" cy="180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098638-1A82-412D-BA00-8AD0E470A1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3678" y="1196852"/>
                  <a:ext cx="174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A5AC30-6FA3-4190-9B89-C8334D46C39C}"/>
                    </a:ext>
                  </a:extLst>
                </p14:cNvPr>
                <p14:cNvContentPartPr/>
                <p14:nvPr/>
              </p14:nvContentPartPr>
              <p14:xfrm>
                <a:off x="1344118" y="975092"/>
                <a:ext cx="191520" cy="17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A5AC30-6FA3-4190-9B89-C8334D46C3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5478" y="966092"/>
                  <a:ext cx="209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293DD5-C241-4286-B179-C9A857D3D579}"/>
                    </a:ext>
                  </a:extLst>
                </p14:cNvPr>
                <p14:cNvContentPartPr/>
                <p14:nvPr/>
              </p14:nvContentPartPr>
              <p14:xfrm>
                <a:off x="1002118" y="670892"/>
                <a:ext cx="974520" cy="87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293DD5-C241-4286-B179-C9A857D3D5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3118" y="661892"/>
                  <a:ext cx="99216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E5AC3E-5C9B-46B0-B0F7-73CC6A75B9E2}"/>
                    </a:ext>
                  </a:extLst>
                </p14:cNvPr>
                <p14:cNvContentPartPr/>
                <p14:nvPr/>
              </p14:nvContentPartPr>
              <p14:xfrm>
                <a:off x="608998" y="1219172"/>
                <a:ext cx="1087200" cy="89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E5AC3E-5C9B-46B0-B0F7-73CC6A75B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9998" y="1210172"/>
                  <a:ext cx="110484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F5F9A1-03FF-40BF-A402-CE238D8FF375}"/>
                    </a:ext>
                  </a:extLst>
                </p14:cNvPr>
                <p14:cNvContentPartPr/>
                <p14:nvPr/>
              </p14:nvContentPartPr>
              <p14:xfrm>
                <a:off x="1510798" y="1046732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F5F9A1-03FF-40BF-A402-CE238D8FF3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2158" y="1038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A2847A-D836-4333-B040-E5054CE0A09E}"/>
                    </a:ext>
                  </a:extLst>
                </p14:cNvPr>
                <p14:cNvContentPartPr/>
                <p14:nvPr/>
              </p14:nvContentPartPr>
              <p14:xfrm>
                <a:off x="1198318" y="875012"/>
                <a:ext cx="995040" cy="92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A2847A-D836-4333-B040-E5054CE0A0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9318" y="866372"/>
                  <a:ext cx="1012680" cy="9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4B235C-7B87-4E77-89C3-38EA3002DF9F}"/>
                  </a:ext>
                </a:extLst>
              </p14:cNvPr>
              <p14:cNvContentPartPr/>
              <p14:nvPr/>
            </p14:nvContentPartPr>
            <p14:xfrm>
              <a:off x="3549838" y="1752692"/>
              <a:ext cx="39600" cy="41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4B235C-7B87-4E77-89C3-38EA3002DF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1198" y="1743692"/>
                <a:ext cx="5724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25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Can </a:t>
            </a:r>
            <a:r>
              <a:rPr spc="-60" dirty="0"/>
              <a:t>we </a:t>
            </a:r>
            <a:r>
              <a:rPr spc="-45" dirty="0"/>
              <a:t>use </a:t>
            </a:r>
            <a:r>
              <a:rPr spc="-25" dirty="0"/>
              <a:t>Linear</a:t>
            </a:r>
            <a:r>
              <a:rPr spc="-15" dirty="0"/>
              <a:t> </a:t>
            </a:r>
            <a:r>
              <a:rPr spc="-30" dirty="0"/>
              <a:t>Regression?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3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51699"/>
            <a:ext cx="39387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Suppose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13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Default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classification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task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</a:t>
            </a:r>
            <a:r>
              <a:rPr sz="1100" spc="12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code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4172" y="863890"/>
            <a:ext cx="2832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13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endParaRPr sz="110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2646" y="731768"/>
            <a:ext cx="1256323" cy="42896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066">
              <a:lnSpc>
                <a:spcPct val="100000"/>
              </a:lnSpc>
              <a:spcBef>
                <a:spcPts val="405"/>
              </a:spcBef>
              <a:tabLst>
                <a:tab pos="220345" algn="l"/>
                <a:tab pos="220979" algn="l"/>
              </a:tabLst>
            </a:pPr>
            <a:r>
              <a:rPr lang="en-CA" sz="1100" dirty="0">
                <a:latin typeface="Georgia" panose="02040502050405020303" pitchFamily="18" charset="0"/>
                <a:cs typeface="PMingLiU"/>
              </a:rPr>
              <a:t>0, </a:t>
            </a:r>
            <a:r>
              <a:rPr sz="1100" dirty="0">
                <a:latin typeface="Georgia" panose="02040502050405020303" pitchFamily="18" charset="0"/>
                <a:cs typeface="PMingLiU"/>
              </a:rPr>
              <a:t>if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 </a:t>
            </a:r>
            <a:r>
              <a:rPr lang="en-CA" sz="1100" spc="4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6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No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066">
              <a:lnSpc>
                <a:spcPct val="100000"/>
              </a:lnSpc>
              <a:spcBef>
                <a:spcPts val="305"/>
              </a:spcBef>
              <a:tabLst>
                <a:tab pos="220345" algn="l"/>
                <a:tab pos="220979" algn="l"/>
              </a:tabLst>
            </a:pPr>
            <a:r>
              <a:rPr lang="en-CA" sz="1100" dirty="0">
                <a:latin typeface="Georgia" panose="02040502050405020303" pitchFamily="18" charset="0"/>
                <a:cs typeface="PMingLiU"/>
              </a:rPr>
              <a:t>1,  </a:t>
            </a:r>
            <a:r>
              <a:rPr sz="1100" dirty="0">
                <a:latin typeface="Georgia" panose="02040502050405020303" pitchFamily="18" charset="0"/>
                <a:cs typeface="PMingLiU"/>
              </a:rPr>
              <a:t>if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lang="en-CA"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1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Yes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.</a:t>
            </a:r>
            <a:endParaRPr sz="1100" dirty="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" y="1358441"/>
            <a:ext cx="4539031" cy="199413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marR="353060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simply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perform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on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classify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 </a:t>
            </a:r>
            <a:r>
              <a:rPr sz="1100" spc="3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Yes </a:t>
            </a:r>
            <a:r>
              <a:rPr sz="1100" dirty="0">
                <a:latin typeface="Georgia" panose="02040502050405020303" pitchFamily="18" charset="0"/>
                <a:cs typeface="PMingLiU"/>
              </a:rPr>
              <a:t>if </a:t>
            </a:r>
            <a:r>
              <a:rPr sz="1100" b="0" i="1" spc="-210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650" spc="-315" baseline="15151" dirty="0">
                <a:latin typeface="Georgia" panose="02040502050405020303" pitchFamily="18" charset="0"/>
                <a:cs typeface="PMingLiU"/>
              </a:rPr>
              <a:t>ˆ </a:t>
            </a:r>
            <a:r>
              <a:rPr sz="1100" b="0" i="1" spc="185" dirty="0">
                <a:latin typeface="Georgia" panose="02040502050405020303" pitchFamily="18" charset="0"/>
                <a:cs typeface="Bookman Old Style"/>
              </a:rPr>
              <a:t>&gt;</a:t>
            </a:r>
            <a:r>
              <a:rPr sz="1100" b="0" i="1" spc="15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0</a:t>
            </a:r>
            <a:r>
              <a:rPr sz="1100" b="0" i="1" spc="2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5?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91160" marR="137795" indent="-132715">
              <a:lnSpc>
                <a:spcPct val="102600"/>
              </a:lnSpc>
              <a:spcBef>
                <a:spcPts val="10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91795" algn="l"/>
              </a:tabLst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In this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case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binary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outcome,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does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good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job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classifier,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equivalent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linear  discriminant </a:t>
            </a:r>
            <a:r>
              <a:rPr sz="1100" i="1" spc="1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analysis</a:t>
            </a:r>
            <a:r>
              <a:rPr sz="1100" i="1" spc="15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which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discuss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later.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91160" marR="95250" indent="-132715">
              <a:lnSpc>
                <a:spcPct val="102600"/>
              </a:lnSpc>
              <a:spcBef>
                <a:spcPts val="26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91795" algn="l"/>
              </a:tabLst>
            </a:pPr>
            <a:r>
              <a:rPr sz="1100" spc="35" dirty="0">
                <a:latin typeface="Georgia" panose="02040502050405020303" pitchFamily="18" charset="0"/>
                <a:cs typeface="PMingLiU"/>
              </a:rPr>
              <a:t>Since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population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E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30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-9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1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21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1</a:t>
            </a:r>
            <a:r>
              <a:rPr lang="en-CA"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15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lang="en-CA" sz="1100" spc="15" dirty="0">
                <a:latin typeface="Georgia" panose="02040502050405020303" pitchFamily="18" charset="0"/>
                <a:cs typeface="Lucida Sans Unicode"/>
              </a:rPr>
              <a:t> 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), 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might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think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perfect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</a:t>
            </a:r>
            <a:r>
              <a:rPr sz="1100" spc="2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task.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91160" marR="30480" indent="-132715">
              <a:lnSpc>
                <a:spcPct val="102600"/>
              </a:lnSpc>
              <a:spcBef>
                <a:spcPts val="5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91795" algn="l"/>
              </a:tabLst>
            </a:pPr>
            <a:r>
              <a:rPr sz="1100" spc="30" dirty="0">
                <a:latin typeface="Georgia" panose="02040502050405020303" pitchFamily="18" charset="0"/>
                <a:cs typeface="PMingLiU"/>
              </a:rPr>
              <a:t>However, </a:t>
            </a:r>
            <a:r>
              <a:rPr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linear</a:t>
            </a:r>
            <a:r>
              <a:rPr sz="1100" i="1" spc="20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might produce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probabilities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less  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than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zero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bigger 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than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one. </a:t>
            </a:r>
            <a:r>
              <a:rPr sz="1100" i="1" spc="1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Logistic regression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more 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appropriate.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0346" y="698673"/>
            <a:ext cx="30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{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969" y="211465"/>
            <a:ext cx="1385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Fisher’s </a:t>
            </a:r>
            <a:r>
              <a:rPr spc="-35" dirty="0"/>
              <a:t>Iris</a:t>
            </a:r>
            <a:r>
              <a:rPr spc="-100" dirty="0"/>
              <a:t> </a:t>
            </a:r>
            <a:r>
              <a:rPr spc="1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642" y="739775"/>
            <a:ext cx="1321080" cy="20377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PMingLiU"/>
                <a:cs typeface="PMingLiU"/>
              </a:rPr>
              <a:t>4</a:t>
            </a:r>
            <a:r>
              <a:rPr sz="1100" spc="65" dirty="0">
                <a:latin typeface="PMingLiU"/>
                <a:cs typeface="PMingLiU"/>
              </a:rPr>
              <a:t> </a:t>
            </a:r>
            <a:r>
              <a:rPr sz="1100" spc="45" dirty="0">
                <a:latin typeface="PMingLiU"/>
                <a:cs typeface="PMingLiU"/>
              </a:rPr>
              <a:t>variables</a:t>
            </a:r>
            <a:endParaRPr sz="11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latin typeface="PMingLiU"/>
                <a:cs typeface="PMingLiU"/>
              </a:rPr>
              <a:t>3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35" dirty="0">
                <a:latin typeface="PMingLiU"/>
                <a:cs typeface="PMingLiU"/>
              </a:rPr>
              <a:t>species</a:t>
            </a:r>
            <a:endParaRPr sz="11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latin typeface="PMingLiU"/>
                <a:cs typeface="PMingLiU"/>
              </a:rPr>
              <a:t>50</a:t>
            </a:r>
            <a:r>
              <a:rPr sz="1100" spc="60" dirty="0">
                <a:latin typeface="PMingLiU"/>
                <a:cs typeface="PMingLiU"/>
              </a:rPr>
              <a:t> samples/class</a:t>
            </a:r>
            <a:endParaRPr sz="1100" dirty="0">
              <a:latin typeface="PMingLiU"/>
              <a:cs typeface="PMingLiU"/>
            </a:endParaRPr>
          </a:p>
          <a:p>
            <a:pPr marL="183515" indent="-171450">
              <a:lnSpc>
                <a:spcPct val="100000"/>
              </a:lnSpc>
              <a:spcBef>
                <a:spcPts val="530"/>
              </a:spcBef>
              <a:buClr>
                <a:srgbClr val="28D0D0"/>
              </a:buClr>
              <a:buFont typeface="Wingdings" panose="05000000000000000000" pitchFamily="2" charset="2"/>
              <a:buChar char="v"/>
              <a:tabLst>
                <a:tab pos="128270" algn="l"/>
              </a:tabLst>
            </a:pPr>
            <a:r>
              <a:rPr sz="1100" spc="55" dirty="0">
                <a:latin typeface="PMingLiU"/>
                <a:cs typeface="PMingLiU"/>
              </a:rPr>
              <a:t>Setosa</a:t>
            </a:r>
            <a:endParaRPr sz="1100" dirty="0">
              <a:latin typeface="PMingLiU"/>
              <a:cs typeface="PMingLiU"/>
            </a:endParaRPr>
          </a:p>
          <a:p>
            <a:pPr marL="183515" indent="-171450">
              <a:lnSpc>
                <a:spcPct val="100000"/>
              </a:lnSpc>
              <a:spcBef>
                <a:spcPts val="35"/>
              </a:spcBef>
              <a:buClr>
                <a:srgbClr val="FF9133"/>
              </a:buClr>
              <a:buFont typeface="Wingdings" panose="05000000000000000000" pitchFamily="2" charset="2"/>
              <a:buChar char="v"/>
              <a:tabLst>
                <a:tab pos="128270" algn="l"/>
              </a:tabLst>
            </a:pPr>
            <a:r>
              <a:rPr sz="1100" spc="30" dirty="0">
                <a:latin typeface="PMingLiU"/>
                <a:cs typeface="PMingLiU"/>
              </a:rPr>
              <a:t>Versicolor</a:t>
            </a:r>
            <a:endParaRPr sz="1100" dirty="0">
              <a:latin typeface="PMingLiU"/>
              <a:cs typeface="PMingLiU"/>
            </a:endParaRPr>
          </a:p>
          <a:p>
            <a:pPr marL="183515" indent="-171450">
              <a:lnSpc>
                <a:spcPct val="100000"/>
              </a:lnSpc>
              <a:spcBef>
                <a:spcPts val="35"/>
              </a:spcBef>
              <a:buClr>
                <a:srgbClr val="009900"/>
              </a:buClr>
              <a:buFont typeface="Wingdings" panose="05000000000000000000" pitchFamily="2" charset="2"/>
              <a:buChar char="v"/>
              <a:tabLst>
                <a:tab pos="128270" algn="l"/>
              </a:tabLst>
            </a:pPr>
            <a:r>
              <a:rPr sz="1100" spc="45" dirty="0">
                <a:latin typeface="PMingLiU"/>
                <a:cs typeface="PMingLiU"/>
              </a:rPr>
              <a:t>Virginica</a:t>
            </a:r>
            <a:endParaRPr sz="11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5" dirty="0">
                <a:latin typeface="PMingLiU"/>
                <a:cs typeface="PMingLiU"/>
              </a:rPr>
              <a:t>LDA</a:t>
            </a:r>
            <a:r>
              <a:rPr sz="1100" spc="395" dirty="0">
                <a:latin typeface="PMingLiU"/>
                <a:cs typeface="PMingLiU"/>
              </a:rPr>
              <a:t> </a:t>
            </a:r>
            <a:r>
              <a:rPr sz="1100" spc="20" dirty="0">
                <a:latin typeface="PMingLiU"/>
                <a:cs typeface="PMingLiU"/>
              </a:rPr>
              <a:t>classifies</a:t>
            </a:r>
            <a:r>
              <a:rPr sz="1100" spc="35" dirty="0">
                <a:latin typeface="PMingLiU"/>
                <a:cs typeface="PMingLiU"/>
              </a:rPr>
              <a:t> all</a:t>
            </a:r>
            <a:r>
              <a:rPr lang="en-US" sz="1100" spc="35" dirty="0">
                <a:latin typeface="PMingLiU"/>
                <a:cs typeface="PMingLiU"/>
              </a:rPr>
              <a:t> but 3 of the 150 training samples correctly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345" name="object 3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/>
              <a:t>29</a:t>
            </a:r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  <p:pic>
        <p:nvPicPr>
          <p:cNvPr id="346" name="Рисунок 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456662"/>
            <a:ext cx="2769259" cy="27215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824" y="211465"/>
            <a:ext cx="2081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Fisher’s </a:t>
            </a:r>
            <a:r>
              <a:rPr spc="-25" dirty="0"/>
              <a:t>Discriminant</a:t>
            </a:r>
            <a:r>
              <a:rPr spc="-75" dirty="0"/>
              <a:t> </a:t>
            </a:r>
            <a:r>
              <a:rPr spc="20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1448" y="1027401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739" y="1007853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736" y="826520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4423" y="1078000"/>
            <a:ext cx="19367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35" dirty="0">
                <a:solidFill>
                  <a:srgbClr val="56B4E9"/>
                </a:solidFill>
                <a:latin typeface="MS UI Gothic"/>
                <a:cs typeface="MS UI Gothic"/>
              </a:rPr>
              <a:t> </a:t>
            </a:r>
            <a:r>
              <a:rPr sz="525" spc="30" baseline="15873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525" baseline="15873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557" y="1105054"/>
            <a:ext cx="220979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15873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150" baseline="-15873" dirty="0">
                <a:solidFill>
                  <a:srgbClr val="56B4E9"/>
                </a:solidFill>
                <a:latin typeface="MS UI Gothic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798" y="1426518"/>
            <a:ext cx="24765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50" dirty="0">
                <a:solidFill>
                  <a:srgbClr val="56B4E9"/>
                </a:solidFill>
                <a:latin typeface="MS UI Gothic"/>
                <a:cs typeface="MS UI Gothic"/>
              </a:rPr>
              <a:t> </a:t>
            </a:r>
            <a:r>
              <a:rPr sz="525" spc="-52" baseline="23809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-52" baseline="7936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5266" y="1188323"/>
            <a:ext cx="27940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15873" dirty="0">
                <a:solidFill>
                  <a:srgbClr val="56B4E9"/>
                </a:solidFill>
                <a:latin typeface="MS UI Gothic"/>
                <a:cs typeface="MS UI Gothic"/>
              </a:rPr>
              <a:t>● </a:t>
            </a:r>
            <a:r>
              <a:rPr sz="525" spc="30" baseline="7936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82" baseline="7936" dirty="0">
                <a:solidFill>
                  <a:srgbClr val="56B4E9"/>
                </a:solidFill>
                <a:latin typeface="MS UI Gothic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866" y="1064770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624" y="970161"/>
            <a:ext cx="21590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50" dirty="0">
                <a:solidFill>
                  <a:srgbClr val="56B4E9"/>
                </a:solidFill>
                <a:latin typeface="MS UI Gothic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9675" y="1343358"/>
            <a:ext cx="16129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30" baseline="-23809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-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465" y="1176550"/>
            <a:ext cx="20129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23809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127" baseline="-23809" dirty="0">
                <a:solidFill>
                  <a:srgbClr val="56B4E9"/>
                </a:solidFill>
                <a:latin typeface="MS UI Gothic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7000" y="1384398"/>
            <a:ext cx="25527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50" dirty="0">
                <a:solidFill>
                  <a:srgbClr val="56B4E9"/>
                </a:solidFill>
                <a:latin typeface="MS UI Gothic"/>
                <a:cs typeface="MS UI Gothic"/>
              </a:rPr>
              <a:t> </a:t>
            </a:r>
            <a:r>
              <a:rPr sz="350" spc="-75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-112" baseline="15873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-112" baseline="7936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9229" y="1259387"/>
            <a:ext cx="18605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104" baseline="15873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-70" dirty="0">
                <a:solidFill>
                  <a:srgbClr val="56B4E9"/>
                </a:solidFill>
                <a:latin typeface="MS UI Gothic"/>
                <a:cs typeface="MS UI Gothic"/>
              </a:rPr>
              <a:t>●●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1714" y="1562113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2453" y="1061152"/>
            <a:ext cx="19558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39682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75" baseline="-39682" dirty="0">
                <a:solidFill>
                  <a:srgbClr val="56B4E9"/>
                </a:solidFill>
                <a:latin typeface="MS UI Gothic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0392" y="1318842"/>
            <a:ext cx="27432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7" baseline="23809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37" baseline="7936" dirty="0">
                <a:solidFill>
                  <a:srgbClr val="56B4E9"/>
                </a:solidFill>
                <a:latin typeface="MS UI Gothic"/>
                <a:cs typeface="MS UI Gothic"/>
              </a:rPr>
              <a:t>● </a:t>
            </a:r>
            <a:r>
              <a:rPr sz="525" spc="-52" baseline="-23809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-35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3511" y="1168450"/>
            <a:ext cx="2889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187" baseline="15873" dirty="0">
                <a:solidFill>
                  <a:srgbClr val="56B4E9"/>
                </a:solidFill>
                <a:latin typeface="MS UI Gothic"/>
                <a:cs typeface="MS UI Gothic"/>
              </a:rPr>
              <a:t>●●</a:t>
            </a:r>
            <a:r>
              <a:rPr sz="525" spc="-187" baseline="39682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-187" baseline="23809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-125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10" dirty="0">
                <a:solidFill>
                  <a:srgbClr val="56B4E9"/>
                </a:solidFill>
                <a:latin typeface="MS UI Gothic"/>
                <a:cs typeface="MS UI Gothic"/>
              </a:rPr>
              <a:t> </a:t>
            </a:r>
            <a:r>
              <a:rPr sz="350" spc="20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4467" y="1287197"/>
            <a:ext cx="243204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37" baseline="7936" dirty="0">
                <a:solidFill>
                  <a:srgbClr val="56B4E9"/>
                </a:solidFill>
                <a:latin typeface="MS UI Gothic"/>
                <a:cs typeface="MS UI Gothic"/>
              </a:rPr>
              <a:t>●●</a:t>
            </a:r>
            <a:r>
              <a:rPr sz="350" spc="-25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-37" baseline="15873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525" baseline="15873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9271" y="1181302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4626" y="1132216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1530" y="1672328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FDAE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9207" y="1207331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49888" y="1358694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9554" y="1243889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84565" y="1522855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9828" y="1093120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3738" y="1482193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6328" y="1563463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58790" y="1069954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87319" y="1253231"/>
            <a:ext cx="40449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-7" baseline="7936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350" spc="-5" dirty="0">
                <a:solidFill>
                  <a:srgbClr val="E69F00"/>
                </a:solidFill>
                <a:latin typeface="MS UI Gothic"/>
                <a:cs typeface="MS UI Gothic"/>
              </a:rPr>
              <a:t>● </a:t>
            </a:r>
            <a:r>
              <a:rPr sz="525" spc="30" baseline="15873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157" baseline="15873" dirty="0">
                <a:solidFill>
                  <a:srgbClr val="E69F00"/>
                </a:solidFill>
                <a:latin typeface="MS UI Gothic"/>
                <a:cs typeface="MS UI Gothic"/>
              </a:rPr>
              <a:t> </a:t>
            </a:r>
            <a:r>
              <a:rPr sz="350" spc="-60" dirty="0">
                <a:solidFill>
                  <a:srgbClr val="E69F00"/>
                </a:solidFill>
                <a:latin typeface="MS UI Gothic"/>
                <a:cs typeface="MS UI Gothic"/>
              </a:rPr>
              <a:t>●●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32348" y="1563139"/>
            <a:ext cx="476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07461" y="1285037"/>
            <a:ext cx="34099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-95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-142" baseline="7936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-127" baseline="7936" dirty="0">
                <a:solidFill>
                  <a:srgbClr val="E69F00"/>
                </a:solidFill>
                <a:latin typeface="MS UI Gothic"/>
                <a:cs typeface="MS UI Gothic"/>
              </a:rPr>
              <a:t> </a:t>
            </a:r>
            <a:r>
              <a:rPr sz="525" spc="-89" baseline="15873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350" spc="-6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3740" y="1409670"/>
            <a:ext cx="333375" cy="1117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25"/>
              </a:lnSpc>
              <a:spcBef>
                <a:spcPts val="120"/>
              </a:spcBef>
              <a:tabLst>
                <a:tab pos="260350" algn="l"/>
              </a:tabLst>
            </a:pPr>
            <a:r>
              <a:rPr sz="525" spc="30" baseline="15873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30" baseline="15873" dirty="0">
                <a:solidFill>
                  <a:srgbClr val="E69F00"/>
                </a:solidFill>
                <a:latin typeface="Times New Roman"/>
                <a:cs typeface="Times New Roman"/>
              </a:rPr>
              <a:t>	</a:t>
            </a: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L="183515">
              <a:lnSpc>
                <a:spcPts val="325"/>
              </a:lnSpc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97248" y="1508599"/>
            <a:ext cx="6985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spc="-175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24221" y="1448766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40329" y="1540729"/>
            <a:ext cx="25527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 </a:t>
            </a:r>
            <a:r>
              <a:rPr sz="525" spc="30" baseline="23809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7" baseline="23809" dirty="0">
                <a:solidFill>
                  <a:srgbClr val="E69F00"/>
                </a:solidFill>
                <a:latin typeface="MS UI Gothic"/>
                <a:cs typeface="MS UI Gothic"/>
              </a:rPr>
              <a:t> </a:t>
            </a:r>
            <a:r>
              <a:rPr sz="525" spc="30" baseline="7936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43021" y="1404810"/>
            <a:ext cx="14605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5" spc="30" baseline="7936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44" baseline="7936" dirty="0">
                <a:solidFill>
                  <a:srgbClr val="E69F00"/>
                </a:solidFill>
                <a:latin typeface="MS UI Gothic"/>
                <a:cs typeface="MS UI Gothic"/>
              </a:rPr>
              <a:t> </a:t>
            </a: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41204" y="1358348"/>
            <a:ext cx="186055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L="39370">
              <a:lnSpc>
                <a:spcPts val="375"/>
              </a:lnSpc>
              <a:spcBef>
                <a:spcPts val="225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L="125730">
              <a:lnSpc>
                <a:spcPts val="375"/>
              </a:lnSpc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41678" y="1350972"/>
            <a:ext cx="40005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525" spc="-187" baseline="23809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-187" baseline="7936" dirty="0">
                <a:solidFill>
                  <a:srgbClr val="E69F00"/>
                </a:solidFill>
                <a:latin typeface="MS UI Gothic"/>
                <a:cs typeface="MS UI Gothic"/>
              </a:rPr>
              <a:t>●●●</a:t>
            </a:r>
            <a:r>
              <a:rPr sz="350" spc="-125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-187" baseline="23809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-97" baseline="23809" dirty="0">
                <a:solidFill>
                  <a:srgbClr val="E69F00"/>
                </a:solidFill>
                <a:latin typeface="MS UI Gothic"/>
                <a:cs typeface="MS UI Gothic"/>
              </a:rPr>
              <a:t> </a:t>
            </a:r>
            <a:r>
              <a:rPr sz="525" spc="30" baseline="47619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-97" baseline="47619" dirty="0">
                <a:solidFill>
                  <a:srgbClr val="E69F00"/>
                </a:solidFill>
                <a:latin typeface="MS UI Gothic"/>
                <a:cs typeface="MS UI Gothic"/>
              </a:rPr>
              <a:t> </a:t>
            </a:r>
            <a:r>
              <a:rPr sz="525" spc="-7" baseline="47619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-7" baseline="23809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525" baseline="23809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7326" y="920643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19124" y="1284821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27647" y="829706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37170" y="1045438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03004" y="1375380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45530" y="1411938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00538" y="1276667"/>
            <a:ext cx="38036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12090" algn="l"/>
              </a:tabLst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350" spc="20" dirty="0">
                <a:solidFill>
                  <a:srgbClr val="009E73"/>
                </a:solidFill>
                <a:latin typeface="Times New Roman"/>
                <a:cs typeface="Times New Roman"/>
              </a:rPr>
              <a:t>	</a:t>
            </a:r>
            <a:r>
              <a:rPr sz="525" spc="30" baseline="-15873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525" spc="179" baseline="-15873" dirty="0">
                <a:solidFill>
                  <a:srgbClr val="009E73"/>
                </a:solidFill>
                <a:latin typeface="MS UI Gothic"/>
                <a:cs typeface="MS UI Gothic"/>
              </a:rPr>
              <a:t> </a:t>
            </a:r>
            <a:r>
              <a:rPr sz="525" spc="30" baseline="7936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87859" y="1232279"/>
            <a:ext cx="16383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350" spc="35" dirty="0">
                <a:solidFill>
                  <a:srgbClr val="E69F00"/>
                </a:solidFill>
                <a:latin typeface="MS UI Gothic"/>
                <a:cs typeface="MS UI Gothic"/>
              </a:rPr>
              <a:t> </a:t>
            </a:r>
            <a:r>
              <a:rPr sz="525" spc="30" baseline="7936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73593" y="1210787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26505" y="1369764"/>
            <a:ext cx="88900" cy="1879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7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L="26670">
              <a:lnSpc>
                <a:spcPts val="370"/>
              </a:lnSpc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19115" y="1166074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35866" y="1389668"/>
            <a:ext cx="76200" cy="1714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L="15875">
              <a:lnSpc>
                <a:spcPct val="100000"/>
              </a:lnSpc>
              <a:spcBef>
                <a:spcPts val="150"/>
              </a:spcBef>
            </a:pPr>
            <a:r>
              <a:rPr sz="350" spc="20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89551" y="1596944"/>
            <a:ext cx="12827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350" spc="-85" dirty="0">
                <a:solidFill>
                  <a:srgbClr val="009E73"/>
                </a:solidFill>
                <a:latin typeface="MS UI Gothic"/>
                <a:cs typeface="MS UI Gothic"/>
              </a:rPr>
              <a:t> </a:t>
            </a:r>
            <a:r>
              <a:rPr sz="525" spc="30" baseline="7936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26973" y="1228013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30662" y="1160890"/>
            <a:ext cx="35369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67970" algn="l"/>
              </a:tabLst>
            </a:pPr>
            <a:r>
              <a:rPr sz="350" spc="-8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525" spc="-120" baseline="-15873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525" spc="-120" baseline="-15873" dirty="0">
                <a:solidFill>
                  <a:srgbClr val="009E73"/>
                </a:solidFill>
                <a:latin typeface="Times New Roman"/>
                <a:cs typeface="Times New Roman"/>
              </a:rPr>
              <a:t>	</a:t>
            </a:r>
            <a:r>
              <a:rPr sz="525" spc="30" baseline="7936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35269" y="1053915"/>
            <a:ext cx="20764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-31746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525" spc="195" baseline="-31746" dirty="0">
                <a:solidFill>
                  <a:srgbClr val="009E73"/>
                </a:solidFill>
                <a:latin typeface="MS UI Gothic"/>
                <a:cs typeface="MS UI Gothic"/>
              </a:rPr>
              <a:t> </a:t>
            </a: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38367" y="1264247"/>
            <a:ext cx="14414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-8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350" spc="-6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63369" y="1027563"/>
            <a:ext cx="32766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7335" algn="l"/>
              </a:tabLst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350" spc="20" dirty="0">
                <a:solidFill>
                  <a:srgbClr val="009E73"/>
                </a:solidFill>
                <a:latin typeface="Times New Roman"/>
                <a:cs typeface="Times New Roman"/>
              </a:rPr>
              <a:t>	</a:t>
            </a: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06712" y="997863"/>
            <a:ext cx="279400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25" spc="30" baseline="7936" dirty="0">
                <a:solidFill>
                  <a:srgbClr val="009E73"/>
                </a:solidFill>
                <a:latin typeface="MS UI Gothic"/>
                <a:cs typeface="MS UI Gothic"/>
              </a:rPr>
              <a:t>● </a:t>
            </a: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350" spc="-70" dirty="0">
                <a:solidFill>
                  <a:srgbClr val="009E73"/>
                </a:solidFill>
                <a:latin typeface="MS UI Gothic"/>
                <a:cs typeface="MS UI Gothic"/>
              </a:rPr>
              <a:t> </a:t>
            </a:r>
            <a:r>
              <a:rPr sz="525" spc="30" baseline="23809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525" baseline="23809">
              <a:latin typeface="MS UI Gothic"/>
              <a:cs typeface="MS UI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121112" y="1289606"/>
            <a:ext cx="302895" cy="1892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320"/>
              </a:spcBef>
            </a:pPr>
            <a:r>
              <a:rPr sz="525" spc="30" baseline="-23809" dirty="0">
                <a:solidFill>
                  <a:srgbClr val="009E73"/>
                </a:solidFill>
                <a:latin typeface="MS UI Gothic"/>
                <a:cs typeface="MS UI Gothic"/>
              </a:rPr>
              <a:t>● </a:t>
            </a: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 </a:t>
            </a:r>
            <a:r>
              <a:rPr sz="525" spc="30" baseline="7936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350" spc="-114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525" spc="-172" baseline="7936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22491" y="1128274"/>
            <a:ext cx="3778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6865" algn="l"/>
              </a:tabLst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350" spc="20" dirty="0">
                <a:solidFill>
                  <a:srgbClr val="009E73"/>
                </a:solidFill>
                <a:latin typeface="Times New Roman"/>
                <a:cs typeface="Times New Roman"/>
              </a:rPr>
              <a:t>     </a:t>
            </a:r>
            <a:r>
              <a:rPr sz="350" spc="-15" dirty="0">
                <a:solidFill>
                  <a:srgbClr val="009E73"/>
                </a:solidFill>
                <a:latin typeface="Times New Roman"/>
                <a:cs typeface="Times New Roman"/>
              </a:rPr>
              <a:t> </a:t>
            </a: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350" dirty="0">
                <a:solidFill>
                  <a:srgbClr val="009E73"/>
                </a:solidFill>
                <a:latin typeface="Times New Roman"/>
                <a:cs typeface="Times New Roman"/>
              </a:rPr>
              <a:t>	</a:t>
            </a:r>
            <a:r>
              <a:rPr sz="350" spc="20" dirty="0">
                <a:solidFill>
                  <a:srgbClr val="00AD7E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19393" y="862895"/>
            <a:ext cx="405765" cy="1631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215"/>
              </a:spcBef>
            </a:pPr>
            <a:r>
              <a:rPr sz="525" spc="30" baseline="-15873" dirty="0">
                <a:solidFill>
                  <a:srgbClr val="009E73"/>
                </a:solidFill>
                <a:latin typeface="MS UI Gothic"/>
                <a:cs typeface="MS UI Gothic"/>
              </a:rPr>
              <a:t>● </a:t>
            </a:r>
            <a:r>
              <a:rPr sz="350" spc="40" dirty="0">
                <a:solidFill>
                  <a:srgbClr val="009E73"/>
                </a:solidFill>
                <a:latin typeface="MS UI Gothic"/>
                <a:cs typeface="MS UI Gothic"/>
              </a:rPr>
              <a:t>●●</a:t>
            </a:r>
            <a:endParaRPr sz="350">
              <a:latin typeface="MS UI Gothic"/>
              <a:cs typeface="MS UI Gothic"/>
            </a:endParaRPr>
          </a:p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350" spc="135" dirty="0">
                <a:solidFill>
                  <a:srgbClr val="009E73"/>
                </a:solidFill>
                <a:latin typeface="MS UI Gothic"/>
                <a:cs typeface="MS UI Gothic"/>
              </a:rPr>
              <a:t> </a:t>
            </a: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76375" y="1205279"/>
            <a:ext cx="73025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20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47077" y="1751125"/>
            <a:ext cx="3205480" cy="0"/>
          </a:xfrm>
          <a:custGeom>
            <a:avLst/>
            <a:gdLst/>
            <a:ahLst/>
            <a:cxnLst/>
            <a:rect l="l" t="t" r="r" b="b"/>
            <a:pathLst>
              <a:path w="3205479">
                <a:moveTo>
                  <a:pt x="0" y="0"/>
                </a:moveTo>
                <a:lnTo>
                  <a:pt x="3205139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7077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48335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49647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50905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52217" y="1751125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36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70279" y="1826121"/>
            <a:ext cx="153670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−10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92543" y="1826121"/>
            <a:ext cx="111760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−5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15941" y="1826121"/>
            <a:ext cx="67945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17199" y="1826121"/>
            <a:ext cx="67945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97451" y="1826121"/>
            <a:ext cx="109855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31948" y="989341"/>
            <a:ext cx="0" cy="623570"/>
          </a:xfrm>
          <a:custGeom>
            <a:avLst/>
            <a:gdLst/>
            <a:ahLst/>
            <a:cxnLst/>
            <a:rect l="l" t="t" r="r" b="b"/>
            <a:pathLst>
              <a:path h="623569">
                <a:moveTo>
                  <a:pt x="0" y="623434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588" y="1612776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6588" y="1456931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6588" y="1301031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6588" y="1145186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6588" y="989341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41944" y="955602"/>
            <a:ext cx="109855" cy="71310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spc="-5" dirty="0">
                <a:latin typeface="Arial"/>
                <a:cs typeface="Arial"/>
              </a:rPr>
              <a:t>−2 −1 0 1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31948" y="836142"/>
            <a:ext cx="3326129" cy="915035"/>
          </a:xfrm>
          <a:custGeom>
            <a:avLst/>
            <a:gdLst/>
            <a:ahLst/>
            <a:cxnLst/>
            <a:rect l="l" t="t" r="r" b="b"/>
            <a:pathLst>
              <a:path w="3326129" h="915035">
                <a:moveTo>
                  <a:pt x="0" y="914982"/>
                </a:moveTo>
                <a:lnTo>
                  <a:pt x="3325560" y="914982"/>
                </a:lnTo>
                <a:lnTo>
                  <a:pt x="3325560" y="0"/>
                </a:lnTo>
                <a:lnTo>
                  <a:pt x="0" y="0"/>
                </a:lnTo>
                <a:lnTo>
                  <a:pt x="0" y="914982"/>
                </a:lnTo>
              </a:path>
            </a:pathLst>
          </a:custGeom>
          <a:ln w="4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995710" y="2007563"/>
            <a:ext cx="798195" cy="11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Discriminant </a:t>
            </a:r>
            <a:r>
              <a:rPr sz="600" spc="-10" dirty="0">
                <a:latin typeface="Arial"/>
                <a:cs typeface="Arial"/>
              </a:rPr>
              <a:t>Variable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60503" y="894483"/>
            <a:ext cx="109855" cy="79819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spc="-5" dirty="0">
                <a:latin typeface="Arial"/>
                <a:cs typeface="Arial"/>
              </a:rPr>
              <a:t>Discriminant </a:t>
            </a:r>
            <a:r>
              <a:rPr sz="600" spc="-10" dirty="0">
                <a:latin typeface="Arial"/>
                <a:cs typeface="Arial"/>
              </a:rPr>
              <a:t>Variable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44311" y="1190266"/>
            <a:ext cx="25971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50" spc="-55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525" spc="-82" baseline="15873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350" spc="-55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r>
              <a:rPr sz="900" spc="-82" baseline="-9259" dirty="0">
                <a:solidFill>
                  <a:srgbClr val="56B4E9"/>
                </a:solidFill>
                <a:latin typeface="MS UI Gothic"/>
                <a:cs typeface="MS UI Gothic"/>
              </a:rPr>
              <a:t>●</a:t>
            </a:r>
            <a:endParaRPr sz="900" baseline="-9259">
              <a:latin typeface="MS UI Gothic"/>
              <a:cs typeface="MS UI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01279" y="1355454"/>
            <a:ext cx="9144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442" baseline="4629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r>
              <a:rPr sz="350" spc="-295" dirty="0">
                <a:solidFill>
                  <a:srgbClr val="E69F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341940" y="1156354"/>
            <a:ext cx="167640" cy="12001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600" spc="15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r>
              <a:rPr sz="600" spc="-110" dirty="0">
                <a:solidFill>
                  <a:srgbClr val="009E73"/>
                </a:solidFill>
                <a:latin typeface="MS UI Gothic"/>
                <a:cs typeface="MS UI Gothic"/>
              </a:rPr>
              <a:t> </a:t>
            </a:r>
            <a:r>
              <a:rPr sz="525" spc="30" baseline="7936" dirty="0">
                <a:solidFill>
                  <a:srgbClr val="009E73"/>
                </a:solidFill>
                <a:latin typeface="MS UI Gothic"/>
                <a:cs typeface="MS UI Gothic"/>
              </a:rPr>
              <a:t>●</a:t>
            </a:r>
            <a:endParaRPr sz="525" baseline="7936">
              <a:latin typeface="MS UI Gothic"/>
              <a:cs typeface="MS UI Gothic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939484" y="836142"/>
            <a:ext cx="94615" cy="915035"/>
          </a:xfrm>
          <a:custGeom>
            <a:avLst/>
            <a:gdLst/>
            <a:ahLst/>
            <a:cxnLst/>
            <a:rect l="l" t="t" r="r" b="b"/>
            <a:pathLst>
              <a:path w="94614" h="915035">
                <a:moveTo>
                  <a:pt x="0" y="914982"/>
                </a:moveTo>
                <a:lnTo>
                  <a:pt x="94039" y="0"/>
                </a:lnTo>
              </a:path>
            </a:pathLst>
          </a:custGeom>
          <a:ln w="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10072" y="836142"/>
            <a:ext cx="295275" cy="915035"/>
          </a:xfrm>
          <a:custGeom>
            <a:avLst/>
            <a:gdLst/>
            <a:ahLst/>
            <a:cxnLst/>
            <a:rect l="l" t="t" r="r" b="b"/>
            <a:pathLst>
              <a:path w="295275" h="915035">
                <a:moveTo>
                  <a:pt x="0" y="0"/>
                </a:moveTo>
                <a:lnTo>
                  <a:pt x="294940" y="914982"/>
                </a:lnTo>
              </a:path>
            </a:pathLst>
          </a:custGeom>
          <a:ln w="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50892" y="2221840"/>
            <a:ext cx="4180624" cy="10531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7625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there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classes,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discriminant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analysis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be 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viewed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exactly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-30" dirty="0">
                <a:latin typeface="Georgia" panose="02040502050405020303" pitchFamily="18" charset="0"/>
                <a:cs typeface="Lucida Sans Unicode"/>
              </a:rPr>
              <a:t>−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1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dimensional</a:t>
            </a:r>
            <a:r>
              <a:rPr sz="1100" spc="-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plot.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 marR="110489">
              <a:lnSpc>
                <a:spcPct val="102699"/>
              </a:lnSpc>
            </a:pPr>
            <a:r>
              <a:rPr sz="1100" spc="75" dirty="0">
                <a:latin typeface="Georgia" panose="02040502050405020303" pitchFamily="18" charset="0"/>
                <a:cs typeface="PMingLiU"/>
              </a:rPr>
              <a:t>Why?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Because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it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essentially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classifies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the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closest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centroid, 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they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span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-30" dirty="0">
                <a:latin typeface="Georgia" panose="02040502050405020303" pitchFamily="18" charset="0"/>
                <a:cs typeface="Lucida Sans Unicode"/>
              </a:rPr>
              <a:t>−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1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dimensional</a:t>
            </a:r>
            <a:r>
              <a:rPr sz="1100" spc="-11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plane.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60" dirty="0">
                <a:latin typeface="Georgia" panose="02040502050405020303" pitchFamily="18" charset="0"/>
                <a:cs typeface="PMingLiU"/>
              </a:rPr>
              <a:t>Even when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b="0" i="1" spc="185" dirty="0">
                <a:latin typeface="Georgia" panose="02040502050405020303" pitchFamily="18" charset="0"/>
                <a:cs typeface="Bookman Old Style"/>
              </a:rPr>
              <a:t>&gt;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3,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find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-135" dirty="0">
                <a:latin typeface="Georgia" panose="02040502050405020303" pitchFamily="18" charset="0"/>
                <a:cs typeface="PMingLiU"/>
              </a:rPr>
              <a:t>“</a:t>
            </a:r>
            <a:r>
              <a:rPr lang="en-US" sz="1100" spc="-1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35" dirty="0">
                <a:latin typeface="Georgia" panose="02040502050405020303" pitchFamily="18" charset="0"/>
                <a:cs typeface="PMingLiU"/>
              </a:rPr>
              <a:t>b</a:t>
            </a:r>
            <a:r>
              <a:rPr lang="en-US" sz="1100" spc="-1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35" dirty="0">
                <a:latin typeface="Georgia" panose="02040502050405020303" pitchFamily="18" charset="0"/>
                <a:cs typeface="PMingLiU"/>
              </a:rPr>
              <a:t>e</a:t>
            </a:r>
            <a:r>
              <a:rPr lang="en-US" sz="1100" spc="-1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35" dirty="0">
                <a:latin typeface="Georgia" panose="02040502050405020303" pitchFamily="18" charset="0"/>
                <a:cs typeface="PMingLiU"/>
              </a:rPr>
              <a:t>s</a:t>
            </a:r>
            <a:r>
              <a:rPr lang="en-US" sz="1100" spc="-1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35" dirty="0">
                <a:latin typeface="Georgia" panose="02040502050405020303" pitchFamily="18" charset="0"/>
                <a:cs typeface="PMingLiU"/>
              </a:rPr>
              <a:t>t</a:t>
            </a:r>
            <a:r>
              <a:rPr lang="en-US" sz="1100" spc="-1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35" dirty="0">
                <a:latin typeface="Georgia" panose="02040502050405020303" pitchFamily="18" charset="0"/>
                <a:cs typeface="PMingLiU"/>
              </a:rPr>
              <a:t>” </a:t>
            </a:r>
            <a:r>
              <a:rPr lang="en-US" sz="1100" spc="-135" dirty="0">
                <a:latin typeface="Georgia" panose="02040502050405020303" pitchFamily="18" charset="0"/>
                <a:cs typeface="PMingLiU"/>
              </a:rPr>
              <a:t> 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2-dimensional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plane 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visualizing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discriminant</a:t>
            </a:r>
            <a:r>
              <a:rPr sz="1100" spc="14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rule.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30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70" y="211465"/>
            <a:ext cx="2180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From </a:t>
            </a:r>
            <a:r>
              <a:rPr i="1" dirty="0">
                <a:latin typeface="Georgia"/>
                <a:cs typeface="Georgia"/>
              </a:rPr>
              <a:t>δ</a:t>
            </a:r>
            <a:r>
              <a:rPr sz="1500" b="0" i="1" baseline="-11111" dirty="0">
                <a:latin typeface="Bookman Old Style"/>
                <a:cs typeface="Bookman Old Style"/>
              </a:rPr>
              <a:t>k</a:t>
            </a:r>
            <a:r>
              <a:rPr sz="1400" dirty="0"/>
              <a:t>(</a:t>
            </a:r>
            <a:r>
              <a:rPr sz="1400" i="1" dirty="0">
                <a:latin typeface="Georgia"/>
                <a:cs typeface="Georgia"/>
              </a:rPr>
              <a:t>x</a:t>
            </a:r>
            <a:r>
              <a:rPr sz="1400" dirty="0"/>
              <a:t>) to</a:t>
            </a:r>
            <a:r>
              <a:rPr sz="1400" spc="110" dirty="0"/>
              <a:t> </a:t>
            </a:r>
            <a:r>
              <a:rPr sz="1400" spc="-20" dirty="0"/>
              <a:t>probabilities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31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340727" y="739775"/>
            <a:ext cx="3927475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latin typeface="Georgia" panose="02040502050405020303" pitchFamily="18" charset="0"/>
                <a:cs typeface="PMingLiU"/>
              </a:rPr>
              <a:t>Once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have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estimates </a:t>
            </a:r>
            <a:r>
              <a:rPr sz="1100" b="0" i="1" spc="-195" dirty="0" err="1">
                <a:latin typeface="Georgia" panose="02040502050405020303" pitchFamily="18" charset="0"/>
                <a:cs typeface="Bookman Old Style"/>
              </a:rPr>
              <a:t>δ</a:t>
            </a:r>
            <a:r>
              <a:rPr sz="1650" spc="-292" baseline="15151" dirty="0" err="1">
                <a:latin typeface="Georgia" panose="02040502050405020303" pitchFamily="18" charset="0"/>
                <a:cs typeface="PMingLiU"/>
              </a:rPr>
              <a:t>ˆ</a:t>
            </a:r>
            <a:r>
              <a:rPr sz="1200" b="0" i="1" spc="-292" baseline="-13888" dirty="0" err="1">
                <a:latin typeface="Georgia" panose="02040502050405020303" pitchFamily="18" charset="0"/>
                <a:cs typeface="Bookman Old Style"/>
              </a:rPr>
              <a:t>k</a:t>
            </a:r>
            <a:r>
              <a:rPr sz="1200" b="0" i="1" spc="-292" baseline="-13888" dirty="0">
                <a:latin typeface="Georgia" panose="02040502050405020303" pitchFamily="18" charset="0"/>
                <a:cs typeface="Bookman Old Style"/>
              </a:rPr>
              <a:t> </a:t>
            </a:r>
            <a:r>
              <a:rPr lang="en-US" sz="1200" b="0" i="1" spc="-292" baseline="-13888" dirty="0">
                <a:latin typeface="Georgia" panose="02040502050405020303" pitchFamily="18" charset="0"/>
                <a:cs typeface="Bookman Old Style"/>
              </a:rPr>
              <a:t>  </a:t>
            </a:r>
            <a:r>
              <a:rPr lang="en-US" sz="1100" spc="55" dirty="0">
                <a:latin typeface="Georgia" panose="02040502050405020303" pitchFamily="18" charset="0"/>
                <a:cs typeface="PMingLiU"/>
              </a:rPr>
              <a:t> (</a:t>
            </a:r>
            <a:r>
              <a:rPr lang="en-US" sz="1100" i="1" spc="55" dirty="0">
                <a:latin typeface="Georgia" panose="02040502050405020303" pitchFamily="18" charset="0"/>
                <a:cs typeface="Bookman Old Style"/>
              </a:rPr>
              <a:t>x)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95" dirty="0">
                <a:latin typeface="Georgia" panose="02040502050405020303" pitchFamily="18" charset="0"/>
                <a:cs typeface="PMingLiU"/>
              </a:rPr>
              <a:t>turn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these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into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estimates 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</a:t>
            </a:r>
            <a:r>
              <a:rPr sz="1100" spc="11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probabilities: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22" name="object 15"/>
          <p:cNvSpPr txBox="1"/>
          <p:nvPr/>
        </p:nvSpPr>
        <p:spPr>
          <a:xfrm>
            <a:off x="340727" y="1708226"/>
            <a:ext cx="3900804" cy="388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1100"/>
              </a:lnSpc>
              <a:spcBef>
                <a:spcPts val="100"/>
              </a:spcBef>
            </a:pPr>
            <a:r>
              <a:rPr sz="1100" spc="25" dirty="0">
                <a:latin typeface="Georgia" panose="02040502050405020303" pitchFamily="18" charset="0"/>
                <a:cs typeface="PMingLiU"/>
              </a:rPr>
              <a:t>So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classifying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the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largest </a:t>
            </a:r>
            <a:r>
              <a:rPr sz="1100" b="0" i="1" spc="-195" dirty="0" err="1">
                <a:latin typeface="Georgia" panose="02040502050405020303" pitchFamily="18" charset="0"/>
                <a:cs typeface="Bookman Old Style"/>
              </a:rPr>
              <a:t>δ</a:t>
            </a:r>
            <a:r>
              <a:rPr sz="1650" spc="-292" baseline="15151" dirty="0" err="1">
                <a:latin typeface="Georgia" panose="02040502050405020303" pitchFamily="18" charset="0"/>
                <a:cs typeface="PMingLiU"/>
              </a:rPr>
              <a:t>ˆ</a:t>
            </a:r>
            <a:r>
              <a:rPr sz="1200" b="0" i="1" spc="-292" baseline="-13888" dirty="0" err="1">
                <a:latin typeface="Georgia" panose="02040502050405020303" pitchFamily="18" charset="0"/>
                <a:cs typeface="Bookman Old Style"/>
              </a:rPr>
              <a:t>k</a:t>
            </a:r>
            <a:r>
              <a:rPr sz="1200" b="0" i="1" spc="-292" baseline="-13888" dirty="0">
                <a:latin typeface="Georgia" panose="02040502050405020303" pitchFamily="18" charset="0"/>
                <a:cs typeface="Bookman Old Style"/>
              </a:rPr>
              <a:t> </a:t>
            </a:r>
            <a:r>
              <a:rPr lang="en-US" sz="1200" b="0" i="1" spc="-292" baseline="-13888" dirty="0">
                <a:latin typeface="Georgia" panose="02040502050405020303" pitchFamily="18" charset="0"/>
                <a:cs typeface="Bookman Old Style"/>
              </a:rPr>
              <a:t>          </a:t>
            </a:r>
            <a:r>
              <a:rPr lang="en-US" sz="1100" spc="60" dirty="0">
                <a:latin typeface="Georgia" panose="02040502050405020303" pitchFamily="18" charset="0"/>
                <a:cs typeface="PMingLiU"/>
              </a:rPr>
              <a:t> (</a:t>
            </a:r>
            <a:r>
              <a:rPr lang="en-US" sz="110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lang="en-US" sz="1100" spc="60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amounts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classifying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the 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lang="en-US" sz="1100" spc="45" dirty="0">
                <a:latin typeface="Georgia" panose="02040502050405020303" pitchFamily="18" charset="0"/>
                <a:cs typeface="PMingLiU"/>
              </a:rPr>
              <a:t>which     </a:t>
            </a:r>
            <a:r>
              <a:rPr lang="en-US" sz="1100" spc="-60" dirty="0">
                <a:latin typeface="Georgia" panose="02040502050405020303" pitchFamily="18" charset="0"/>
                <a:cs typeface="PMingLiU"/>
              </a:rPr>
              <a:t>(</a:t>
            </a:r>
            <a:r>
              <a:rPr lang="en-US" sz="1100" i="1" spc="-60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lang="en-US"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lang="en-US" sz="1100" i="1" spc="-15" dirty="0" err="1">
                <a:latin typeface="Georgia" panose="02040502050405020303" pitchFamily="18" charset="0"/>
                <a:cs typeface="Bookman Old Style"/>
              </a:rPr>
              <a:t>k</a:t>
            </a:r>
            <a:r>
              <a:rPr lang="en-US" sz="1100" spc="-15" dirty="0" err="1">
                <a:latin typeface="Georgia" panose="02040502050405020303" pitchFamily="18" charset="0"/>
                <a:cs typeface="Lucida Sans Unicode"/>
              </a:rPr>
              <a:t>|</a:t>
            </a:r>
            <a:r>
              <a:rPr lang="en-US" sz="1100" i="1" spc="-15" dirty="0" err="1">
                <a:latin typeface="Georgia" panose="02040502050405020303" pitchFamily="18" charset="0"/>
                <a:cs typeface="Bookman Old Style"/>
              </a:rPr>
              <a:t>X</a:t>
            </a:r>
            <a:r>
              <a:rPr lang="en-US" sz="1100" i="1" spc="-1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lang="en-US"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lang="en-US" sz="110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lang="en-US" sz="1100" spc="5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largest.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774621"/>
              </p:ext>
            </p:extLst>
          </p:nvPr>
        </p:nvGraphicFramePr>
        <p:xfrm>
          <a:off x="1333283" y="1139228"/>
          <a:ext cx="185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3" imgW="1854000" imgH="533160" progId="Equation.KSEE3">
                  <p:embed/>
                </p:oleObj>
              </mc:Choice>
              <mc:Fallback>
                <p:oleObj name="Equation" r:id="rId3" imgW="1854000" imgH="533160" progId="Equation.KSEE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283" y="1139228"/>
                        <a:ext cx="1854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46837"/>
              </p:ext>
            </p:extLst>
          </p:nvPr>
        </p:nvGraphicFramePr>
        <p:xfrm>
          <a:off x="1866683" y="1872835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5" imgW="190440" imgH="203040" progId="Equation.KSEE3">
                  <p:embed/>
                </p:oleObj>
              </mc:Choice>
              <mc:Fallback>
                <p:oleObj name="Equation" r:id="rId5" imgW="190440" imgH="203040" progId="Equation.KSEE3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683" y="1872835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19294"/>
              </p:ext>
            </p:extLst>
          </p:nvPr>
        </p:nvGraphicFramePr>
        <p:xfrm>
          <a:off x="340727" y="256585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7" imgW="190440" imgH="203040" progId="Equation.KSEE3">
                  <p:embed/>
                </p:oleObj>
              </mc:Choice>
              <mc:Fallback>
                <p:oleObj name="Equation" r:id="rId7" imgW="190440" imgH="203040" progId="Equation.KSEE3">
                  <p:embed/>
                  <p:pic>
                    <p:nvPicPr>
                      <p:cNvPr id="62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27" y="2565850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bject 17"/>
          <p:cNvSpPr txBox="1"/>
          <p:nvPr/>
        </p:nvSpPr>
        <p:spPr>
          <a:xfrm>
            <a:off x="345173" y="2391563"/>
            <a:ext cx="4038600" cy="393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00" spc="85" dirty="0">
                <a:latin typeface="Georgia" panose="02040502050405020303" pitchFamily="18" charset="0"/>
                <a:cs typeface="PMingLiU"/>
              </a:rPr>
              <a:t>When </a:t>
            </a:r>
            <a:r>
              <a:rPr sz="1200" b="0" i="1" spc="130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2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200" spc="35" dirty="0">
                <a:latin typeface="Georgia" panose="02040502050405020303" pitchFamily="18" charset="0"/>
                <a:cs typeface="PMingLiU"/>
              </a:rPr>
              <a:t>2, </a:t>
            </a:r>
            <a:r>
              <a:rPr sz="12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200" spc="30" dirty="0">
                <a:latin typeface="Georgia" panose="02040502050405020303" pitchFamily="18" charset="0"/>
                <a:cs typeface="PMingLiU"/>
              </a:rPr>
              <a:t>classify </a:t>
            </a:r>
            <a:r>
              <a:rPr sz="12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200" spc="35" dirty="0">
                <a:latin typeface="Georgia" panose="02040502050405020303" pitchFamily="18" charset="0"/>
                <a:cs typeface="PMingLiU"/>
              </a:rPr>
              <a:t>class </a:t>
            </a:r>
            <a:r>
              <a:rPr sz="1200" spc="25" dirty="0">
                <a:latin typeface="Georgia" panose="02040502050405020303" pitchFamily="18" charset="0"/>
                <a:cs typeface="PMingLiU"/>
              </a:rPr>
              <a:t>2 </a:t>
            </a:r>
            <a:r>
              <a:rPr sz="1200" dirty="0">
                <a:latin typeface="Georgia" panose="02040502050405020303" pitchFamily="18" charset="0"/>
                <a:cs typeface="PMingLiU"/>
              </a:rPr>
              <a:t>if </a:t>
            </a:r>
            <a:r>
              <a:rPr lang="en-US" sz="1200" spc="55" dirty="0">
                <a:latin typeface="Georgia" panose="02040502050405020303" pitchFamily="18" charset="0"/>
                <a:cs typeface="PMingLiU"/>
              </a:rPr>
              <a:t> </a:t>
            </a:r>
          </a:p>
          <a:p>
            <a:pPr marL="12700">
              <a:spcBef>
                <a:spcPts val="90"/>
              </a:spcBef>
            </a:pPr>
            <a:r>
              <a:rPr lang="en-US" sz="1200" spc="55" dirty="0">
                <a:latin typeface="Georgia" panose="02040502050405020303" pitchFamily="18" charset="0"/>
                <a:cs typeface="PMingLiU"/>
              </a:rPr>
              <a:t>    </a:t>
            </a:r>
            <a:r>
              <a:rPr sz="12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200" b="0" i="1" spc="5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2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200" spc="114" dirty="0">
                <a:latin typeface="Georgia" panose="02040502050405020303" pitchFamily="18" charset="0"/>
                <a:cs typeface="PMingLiU"/>
              </a:rPr>
              <a:t> </a:t>
            </a:r>
            <a:r>
              <a:rPr sz="1200" spc="25" dirty="0">
                <a:latin typeface="Georgia" panose="02040502050405020303" pitchFamily="18" charset="0"/>
                <a:cs typeface="PMingLiU"/>
              </a:rPr>
              <a:t>2</a:t>
            </a:r>
            <a:r>
              <a:rPr lang="en-US" sz="1200" spc="1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lang="en-US" sz="1200" i="1" spc="10" dirty="0">
                <a:latin typeface="Georgia" panose="02040502050405020303" pitchFamily="18" charset="0"/>
                <a:cs typeface="Bookman Old Style"/>
              </a:rPr>
              <a:t>X </a:t>
            </a:r>
            <a:r>
              <a:rPr lang="en-US" sz="12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lang="en-US" sz="1200" spc="-60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20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lang="en-US" sz="1200" spc="50" dirty="0">
                <a:latin typeface="Georgia" panose="02040502050405020303" pitchFamily="18" charset="0"/>
                <a:cs typeface="PMingLiU"/>
              </a:rPr>
              <a:t>) </a:t>
            </a:r>
            <a:r>
              <a:rPr lang="en-US" sz="1200" spc="-30" dirty="0">
                <a:latin typeface="Georgia" panose="02040502050405020303" pitchFamily="18" charset="0"/>
                <a:cs typeface="Lucida Sans Unicode"/>
              </a:rPr>
              <a:t>≥ </a:t>
            </a:r>
            <a:r>
              <a:rPr lang="en-US" sz="1200" spc="15" dirty="0">
                <a:latin typeface="Georgia" panose="02040502050405020303" pitchFamily="18" charset="0"/>
                <a:cs typeface="PMingLiU"/>
              </a:rPr>
              <a:t>0</a:t>
            </a:r>
            <a:r>
              <a:rPr lang="en-US" sz="1200" i="1" spc="15" dirty="0">
                <a:latin typeface="Georgia" panose="02040502050405020303" pitchFamily="18" charset="0"/>
                <a:cs typeface="Bookman Old Style"/>
              </a:rPr>
              <a:t>.</a:t>
            </a:r>
            <a:r>
              <a:rPr lang="en-US" sz="1200" spc="15" dirty="0">
                <a:latin typeface="Georgia" panose="02040502050405020303" pitchFamily="18" charset="0"/>
                <a:cs typeface="PMingLiU"/>
              </a:rPr>
              <a:t>5, </a:t>
            </a:r>
            <a:r>
              <a:rPr lang="en-US" sz="1200" spc="20" dirty="0">
                <a:latin typeface="Georgia" panose="02040502050405020303" pitchFamily="18" charset="0"/>
                <a:cs typeface="PMingLiU"/>
              </a:rPr>
              <a:t>else </a:t>
            </a:r>
            <a:r>
              <a:rPr lang="en-US" sz="12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lang="en-US" sz="1200" spc="35" dirty="0">
                <a:latin typeface="Georgia" panose="02040502050405020303" pitchFamily="18" charset="0"/>
                <a:cs typeface="PMingLiU"/>
              </a:rPr>
              <a:t>class</a:t>
            </a:r>
            <a:r>
              <a:rPr lang="en-US" sz="1200" spc="60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200" spc="35" dirty="0">
                <a:latin typeface="Georgia" panose="02040502050405020303" pitchFamily="18" charset="0"/>
                <a:cs typeface="PMingLiU"/>
              </a:rPr>
              <a:t>1.</a:t>
            </a:r>
            <a:endParaRPr sz="1200" dirty="0">
              <a:latin typeface="Georgia" panose="02040502050405020303" pitchFamily="18" charset="0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918" y="211465"/>
            <a:ext cx="1648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LDA </a:t>
            </a:r>
            <a:r>
              <a:rPr spc="-55" dirty="0"/>
              <a:t>on </a:t>
            </a:r>
            <a:r>
              <a:rPr spc="5" dirty="0"/>
              <a:t>Credit</a:t>
            </a:r>
            <a:r>
              <a:rPr spc="75" dirty="0"/>
              <a:t> </a:t>
            </a:r>
            <a:r>
              <a:rPr spc="15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32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0511" y="527240"/>
          <a:ext cx="2825749" cy="928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3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i="1" spc="25" dirty="0">
                          <a:latin typeface="Palatino Linotype"/>
                          <a:cs typeface="Palatino Linotype"/>
                        </a:rPr>
                        <a:t>True </a:t>
                      </a:r>
                      <a:r>
                        <a:rPr sz="1100" i="1" spc="10" dirty="0">
                          <a:latin typeface="Palatino Linotype"/>
                          <a:cs typeface="Palatino Linotype"/>
                        </a:rPr>
                        <a:t>Default</a:t>
                      </a:r>
                      <a:r>
                        <a:rPr sz="1100" i="1" spc="1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i="1" spc="5" dirty="0">
                          <a:latin typeface="Palatino Linotype"/>
                          <a:cs typeface="Palatino Linotype"/>
                        </a:rPr>
                        <a:t>Status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50" dirty="0">
                          <a:latin typeface="PMingLiU"/>
                          <a:cs typeface="PMingLiU"/>
                        </a:rPr>
                        <a:t>No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PMingLiU"/>
                          <a:cs typeface="PMingLiU"/>
                        </a:rPr>
                        <a:t>Yes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65" dirty="0">
                          <a:latin typeface="PMingLiU"/>
                          <a:cs typeface="PMingLiU"/>
                        </a:rPr>
                        <a:t>Total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73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15" dirty="0">
                          <a:latin typeface="Palatino Linotype"/>
                          <a:cs typeface="Palatino Linotype"/>
                        </a:rPr>
                        <a:t>Predicted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50" dirty="0">
                          <a:latin typeface="PMingLiU"/>
                          <a:cs typeface="PMingLiU"/>
                        </a:rPr>
                        <a:t>No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9644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252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9896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825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i="1" spc="10" dirty="0">
                          <a:latin typeface="Palatino Linotype"/>
                          <a:cs typeface="Palatino Linotype"/>
                        </a:rPr>
                        <a:t>Default</a:t>
                      </a:r>
                      <a:r>
                        <a:rPr sz="1100" i="1" spc="8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i="1" spc="5" dirty="0">
                          <a:latin typeface="Palatino Linotype"/>
                          <a:cs typeface="Palatino Linotype"/>
                        </a:rPr>
                        <a:t>Status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10" dirty="0">
                          <a:latin typeface="PMingLiU"/>
                          <a:cs typeface="PMingLiU"/>
                        </a:rPr>
                        <a:t>Yes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23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81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104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65" dirty="0">
                          <a:latin typeface="PMingLiU"/>
                          <a:cs typeface="PMingLiU"/>
                        </a:rPr>
                        <a:t>Total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9667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333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10000</a:t>
                      </a:r>
                      <a:endParaRPr sz="1100" dirty="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1504020"/>
            <a:ext cx="4091356" cy="182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1795">
              <a:lnSpc>
                <a:spcPct val="140400"/>
              </a:lnSpc>
              <a:spcBef>
                <a:spcPts val="100"/>
              </a:spcBef>
            </a:pPr>
            <a:r>
              <a:rPr sz="1100" spc="45" dirty="0">
                <a:latin typeface="Georgia" panose="02040502050405020303" pitchFamily="18" charset="0"/>
                <a:cs typeface="PMingLiU"/>
              </a:rPr>
              <a:t>(23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+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252)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/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10000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errors 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—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2.75%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misclassification</a:t>
            </a:r>
            <a:r>
              <a:rPr sz="1100" spc="-11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rate! 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Some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caveats: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This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i="1" spc="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training</a:t>
            </a:r>
            <a:r>
              <a:rPr sz="1100" i="1" spc="5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error,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may be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overfitting.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Not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big 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concern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here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since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n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10000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b="0" i="1" spc="-114" dirty="0">
                <a:latin typeface="Georgia" panose="02040502050405020303" pitchFamily="18" charset="0"/>
                <a:cs typeface="Bookman Old Style"/>
              </a:rPr>
              <a:t>p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-3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2!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89560" marR="1739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15" dirty="0">
                <a:latin typeface="Georgia" panose="02040502050405020303" pitchFamily="18" charset="0"/>
                <a:cs typeface="PMingLiU"/>
              </a:rPr>
              <a:t>If we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classified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the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prior 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—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always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 </a:t>
            </a:r>
            <a:r>
              <a:rPr sz="1100" spc="-6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No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 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case 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—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would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make 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333</a:t>
            </a:r>
            <a:r>
              <a:rPr sz="1100" b="0" i="1" spc="10" dirty="0">
                <a:latin typeface="Georgia" panose="02040502050405020303" pitchFamily="18" charset="0"/>
                <a:cs typeface="Bookman Old Style"/>
              </a:rPr>
              <a:t>/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10000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errors,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only</a:t>
            </a:r>
            <a:r>
              <a:rPr sz="1100" spc="14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3.33%.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89560" marR="189865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4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true </a:t>
            </a:r>
            <a:r>
              <a:rPr sz="1100" spc="-17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N</a:t>
            </a:r>
            <a:r>
              <a:rPr lang="en-US" sz="1100" spc="-17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-17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o</a:t>
            </a:r>
            <a:r>
              <a:rPr lang="en-US" sz="1100" spc="-17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-170" dirty="0">
                <a:latin typeface="Georgia" panose="02040502050405020303" pitchFamily="18" charset="0"/>
                <a:cs typeface="PMingLiU"/>
              </a:rPr>
              <a:t>’</a:t>
            </a:r>
            <a:r>
              <a:rPr lang="en-US" sz="1100" spc="-1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70" dirty="0">
                <a:latin typeface="Georgia" panose="02040502050405020303" pitchFamily="18" charset="0"/>
                <a:cs typeface="PMingLiU"/>
              </a:rPr>
              <a:t>s</a:t>
            </a:r>
            <a:r>
              <a:rPr lang="en-US" sz="1100" spc="-1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70" dirty="0">
                <a:latin typeface="Georgia" panose="02040502050405020303" pitchFamily="18" charset="0"/>
                <a:cs typeface="PMingLiU"/>
              </a:rPr>
              <a:t>, </a:t>
            </a:r>
            <a:r>
              <a:rPr lang="en-US" sz="1100" spc="-170" dirty="0">
                <a:latin typeface="Georgia" panose="02040502050405020303" pitchFamily="18" charset="0"/>
                <a:cs typeface="PMingLiU"/>
              </a:rPr>
              <a:t>   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make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23</a:t>
            </a:r>
            <a:r>
              <a:rPr sz="1100" b="0" i="1" spc="5" dirty="0">
                <a:latin typeface="Georgia" panose="02040502050405020303" pitchFamily="18" charset="0"/>
                <a:cs typeface="Bookman Old Style"/>
              </a:rPr>
              <a:t>/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9667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0</a:t>
            </a:r>
            <a:r>
              <a:rPr sz="1100" b="0" i="1" spc="15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2%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errors;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 true </a:t>
            </a:r>
            <a:r>
              <a:rPr sz="1100" spc="-10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Y</a:t>
            </a:r>
            <a:r>
              <a:rPr lang="en-US" sz="1100" spc="-10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-10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e</a:t>
            </a:r>
            <a:r>
              <a:rPr lang="en-US" sz="1100" spc="-10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-10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</a:t>
            </a:r>
            <a:r>
              <a:rPr lang="en-US" sz="1100" spc="-10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-105" dirty="0">
                <a:latin typeface="Georgia" panose="02040502050405020303" pitchFamily="18" charset="0"/>
                <a:cs typeface="PMingLiU"/>
              </a:rPr>
              <a:t>’</a:t>
            </a:r>
            <a:r>
              <a:rPr lang="en-US" sz="1100" spc="-10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05" dirty="0">
                <a:latin typeface="Georgia" panose="02040502050405020303" pitchFamily="18" charset="0"/>
                <a:cs typeface="PMingLiU"/>
              </a:rPr>
              <a:t>s</a:t>
            </a:r>
            <a:r>
              <a:rPr lang="en-US" sz="1100" spc="-10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-105" dirty="0">
                <a:latin typeface="Georgia" panose="02040502050405020303" pitchFamily="18" charset="0"/>
                <a:cs typeface="PMingLiU"/>
              </a:rPr>
              <a:t>, </a:t>
            </a:r>
            <a:r>
              <a:rPr lang="en-US" sz="1100" spc="-105" dirty="0">
                <a:latin typeface="Georgia" panose="02040502050405020303" pitchFamily="18" charset="0"/>
                <a:cs typeface="PMingLiU"/>
              </a:rPr>
              <a:t> 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make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252</a:t>
            </a:r>
            <a:r>
              <a:rPr sz="1100" b="0" i="1" spc="5" dirty="0">
                <a:latin typeface="Georgia" panose="02040502050405020303" pitchFamily="18" charset="0"/>
                <a:cs typeface="Bookman Old Style"/>
              </a:rPr>
              <a:t>/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333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75</a:t>
            </a:r>
            <a:r>
              <a:rPr sz="1100" b="0" i="1" spc="20" dirty="0">
                <a:latin typeface="Georgia" panose="02040502050405020303" pitchFamily="18" charset="0"/>
                <a:cs typeface="Bookman Old Style"/>
              </a:rPr>
              <a:t>.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7%</a:t>
            </a:r>
            <a:r>
              <a:rPr sz="1100" spc="-9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errors!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774" y="211465"/>
            <a:ext cx="3854551" cy="276999"/>
          </a:xfrm>
        </p:spPr>
        <p:txBody>
          <a:bodyPr/>
          <a:lstStyle/>
          <a:p>
            <a:pPr algn="ctr"/>
            <a:r>
              <a:rPr lang="en-US" sz="1800" dirty="0"/>
              <a:t>LDA. Problem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47650" y="587375"/>
                <a:ext cx="41910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Georgia" panose="02040502050405020303" pitchFamily="18" charset="0"/>
                  </a:rPr>
                  <a:t>We have a class variable Y </a:t>
                </a:r>
                <a:r>
                  <a:rPr lang="uk-UA" sz="1400" dirty="0">
                    <a:latin typeface="Georgia" panose="02040502050405020303" pitchFamily="18" charset="0"/>
                  </a:rPr>
                  <a:t>є</a:t>
                </a:r>
                <a:r>
                  <a:rPr lang="en-US" sz="1400" dirty="0">
                    <a:latin typeface="Georgia" panose="02040502050405020303" pitchFamily="18" charset="0"/>
                  </a:rPr>
                  <a:t> {1, 2} and a single predictor X in 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Georgia" panose="02040502050405020303" pitchFamily="18" charset="0"/>
                  </a:rPr>
                  <a:t>You are given the training set of predictor values x </a:t>
                </a:r>
                <a:r>
                  <a:rPr lang="uk-UA" sz="1400" dirty="0">
                    <a:latin typeface="Georgia" panose="02040502050405020303" pitchFamily="18" charset="0"/>
                  </a:rPr>
                  <a:t>є</a:t>
                </a:r>
                <a:r>
                  <a:rPr lang="en-US" sz="1400" dirty="0">
                    <a:latin typeface="Georgia" panose="02040502050405020303" pitchFamily="18" charset="0"/>
                  </a:rPr>
                  <a:t> {1, 2, 3}, corresponding to class 1 and x </a:t>
                </a:r>
                <a:r>
                  <a:rPr lang="uk-UA" sz="1400" dirty="0">
                    <a:latin typeface="Georgia" panose="02040502050405020303" pitchFamily="18" charset="0"/>
                  </a:rPr>
                  <a:t>є</a:t>
                </a:r>
                <a:r>
                  <a:rPr lang="en-US" sz="1400" dirty="0">
                    <a:latin typeface="Georgia" panose="02040502050405020303" pitchFamily="18" charset="0"/>
                  </a:rPr>
                  <a:t> {6, 7}, corresponding to class 2.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Georgia" panose="02040502050405020303" pitchFamily="18" charset="0"/>
                  </a:rPr>
                  <a:t>We assume that the predictors of both classes are distributed normally with the same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, but different means mu1 and mu2. 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191000" cy="1815882"/>
              </a:xfrm>
              <a:prstGeom prst="rect">
                <a:avLst/>
              </a:prstGeom>
              <a:blipFill>
                <a:blip r:embed="rId2"/>
                <a:stretch>
                  <a:fillRect l="-291" t="-671" r="-1164" b="-23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F89855-0577-417D-978D-E57F6A10EB72}"/>
                  </a:ext>
                </a:extLst>
              </p14:cNvPr>
              <p14:cNvContentPartPr/>
              <p14:nvPr/>
            </p14:nvContentPartPr>
            <p14:xfrm>
              <a:off x="1092838" y="3115292"/>
              <a:ext cx="1026720" cy="3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F89855-0577-417D-978D-E57F6A10EB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198" y="3007652"/>
                <a:ext cx="10623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99B679-EDCF-4C01-A9F5-707CE0D74273}"/>
                  </a:ext>
                </a:extLst>
              </p14:cNvPr>
              <p14:cNvContentPartPr/>
              <p14:nvPr/>
            </p14:nvContentPartPr>
            <p14:xfrm>
              <a:off x="1186078" y="3084332"/>
              <a:ext cx="2388960" cy="10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99B679-EDCF-4C01-A9F5-707CE0D742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8438" y="3066332"/>
                <a:ext cx="242460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8913E8C-7A15-40E8-B941-D313B6A7DF30}"/>
              </a:ext>
            </a:extLst>
          </p:cNvPr>
          <p:cNvGrpSpPr/>
          <p:nvPr/>
        </p:nvGrpSpPr>
        <p:grpSpPr>
          <a:xfrm>
            <a:off x="2161318" y="3069572"/>
            <a:ext cx="127440" cy="223560"/>
            <a:chOff x="2161318" y="3069572"/>
            <a:chExt cx="12744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95F0C5-FD37-4AEF-ABEE-35C9337A8B72}"/>
                    </a:ext>
                  </a:extLst>
                </p14:cNvPr>
                <p14:cNvContentPartPr/>
                <p14:nvPr/>
              </p14:nvContentPartPr>
              <p14:xfrm>
                <a:off x="2161318" y="3069572"/>
                <a:ext cx="26280" cy="9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95F0C5-FD37-4AEF-ABEE-35C9337A8B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43678" y="3051572"/>
                  <a:ext cx="61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98BD5F-1D49-455F-B7A5-B030BCE3E41F}"/>
                    </a:ext>
                  </a:extLst>
                </p14:cNvPr>
                <p14:cNvContentPartPr/>
                <p14:nvPr/>
              </p14:nvContentPartPr>
              <p14:xfrm>
                <a:off x="2217478" y="3199172"/>
                <a:ext cx="71280" cy="9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98BD5F-1D49-455F-B7A5-B030BCE3E4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99838" y="3181172"/>
                  <a:ext cx="1069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95AAE1-BF97-437C-AFD3-BBCF6A9ED1A6}"/>
              </a:ext>
            </a:extLst>
          </p:cNvPr>
          <p:cNvGrpSpPr/>
          <p:nvPr/>
        </p:nvGrpSpPr>
        <p:grpSpPr>
          <a:xfrm>
            <a:off x="3465238" y="3219332"/>
            <a:ext cx="190440" cy="82440"/>
            <a:chOff x="3465238" y="3219332"/>
            <a:chExt cx="190440" cy="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7F24EF-131C-4DA9-BF1D-DFDCE5154BC3}"/>
                    </a:ext>
                  </a:extLst>
                </p14:cNvPr>
                <p14:cNvContentPartPr/>
                <p14:nvPr/>
              </p14:nvContentPartPr>
              <p14:xfrm>
                <a:off x="3488278" y="3254252"/>
                <a:ext cx="120240" cy="4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7F24EF-131C-4DA9-BF1D-DFDCE5154B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70278" y="3236612"/>
                  <a:ext cx="155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B649FA-C006-46A3-A870-0A4645C3ED3D}"/>
                    </a:ext>
                  </a:extLst>
                </p14:cNvPr>
                <p14:cNvContentPartPr/>
                <p14:nvPr/>
              </p14:nvContentPartPr>
              <p14:xfrm>
                <a:off x="3465238" y="3219332"/>
                <a:ext cx="190440" cy="8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B649FA-C006-46A3-A870-0A4645C3ED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47598" y="3201692"/>
                  <a:ext cx="22608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29A6E2-D367-42B2-869B-A447BC7733E8}"/>
                  </a:ext>
                </a:extLst>
              </p14:cNvPr>
              <p14:cNvContentPartPr/>
              <p14:nvPr/>
            </p14:nvContentPartPr>
            <p14:xfrm>
              <a:off x="3693838" y="254181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29A6E2-D367-42B2-869B-A447BC7733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85198" y="2533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76AFC6-5A04-4594-9AB9-B7208D1D2FB8}"/>
                  </a:ext>
                </a:extLst>
              </p14:cNvPr>
              <p14:cNvContentPartPr/>
              <p14:nvPr/>
            </p14:nvContentPartPr>
            <p14:xfrm>
              <a:off x="1697998" y="3079292"/>
              <a:ext cx="24840" cy="93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76AFC6-5A04-4594-9AB9-B7208D1D2F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80358" y="3061652"/>
                <a:ext cx="6048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03ED9-72C8-4668-93D6-02E897485244}"/>
              </a:ext>
            </a:extLst>
          </p:cNvPr>
          <p:cNvGrpSpPr/>
          <p:nvPr/>
        </p:nvGrpSpPr>
        <p:grpSpPr>
          <a:xfrm>
            <a:off x="1526278" y="2842052"/>
            <a:ext cx="299160" cy="139680"/>
            <a:chOff x="1526278" y="2842052"/>
            <a:chExt cx="29916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DA6D4C-7C98-4213-9491-8F047EE2AF77}"/>
                    </a:ext>
                  </a:extLst>
                </p14:cNvPr>
                <p14:cNvContentPartPr/>
                <p14:nvPr/>
              </p14:nvContentPartPr>
              <p14:xfrm>
                <a:off x="1526278" y="2938892"/>
                <a:ext cx="127080" cy="1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DA6D4C-7C98-4213-9491-8F047EE2AF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08278" y="2920892"/>
                  <a:ext cx="162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377B7C-68BA-4E90-AE20-21FC926C8946}"/>
                    </a:ext>
                  </a:extLst>
                </p14:cNvPr>
                <p14:cNvContentPartPr/>
                <p14:nvPr/>
              </p14:nvContentPartPr>
              <p14:xfrm>
                <a:off x="1661998" y="2842052"/>
                <a:ext cx="163440" cy="139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377B7C-68BA-4E90-AE20-21FC926C894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43998" y="2824052"/>
                  <a:ext cx="1990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811733-A153-4A3A-ABBE-8C3E10C0C50B}"/>
                  </a:ext>
                </a:extLst>
              </p14:cNvPr>
              <p14:cNvContentPartPr/>
              <p14:nvPr/>
            </p14:nvContentPartPr>
            <p14:xfrm>
              <a:off x="3890398" y="3067052"/>
              <a:ext cx="45360" cy="15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811733-A153-4A3A-ABBE-8C3E10C0C50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72398" y="3049412"/>
                <a:ext cx="8100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64560C1-4176-424E-8305-40B14D851515}"/>
              </a:ext>
            </a:extLst>
          </p:cNvPr>
          <p:cNvGrpSpPr/>
          <p:nvPr/>
        </p:nvGrpSpPr>
        <p:grpSpPr>
          <a:xfrm>
            <a:off x="3764398" y="2847812"/>
            <a:ext cx="185040" cy="104040"/>
            <a:chOff x="3764398" y="2847812"/>
            <a:chExt cx="18504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B9320C-5CFD-4C5E-83E8-ABBE1C4A916F}"/>
                    </a:ext>
                  </a:extLst>
                </p14:cNvPr>
                <p14:cNvContentPartPr/>
                <p14:nvPr/>
              </p14:nvContentPartPr>
              <p14:xfrm>
                <a:off x="3764398" y="2867972"/>
                <a:ext cx="40680" cy="83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B9320C-5CFD-4C5E-83E8-ABBE1C4A91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46758" y="2850332"/>
                  <a:ext cx="76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786472-02FD-4266-972F-3DA75DC752D7}"/>
                    </a:ext>
                  </a:extLst>
                </p14:cNvPr>
                <p14:cNvContentPartPr/>
                <p14:nvPr/>
              </p14:nvContentPartPr>
              <p14:xfrm>
                <a:off x="3856918" y="2847812"/>
                <a:ext cx="92520" cy="9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786472-02FD-4266-972F-3DA75DC752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38918" y="2829812"/>
                  <a:ext cx="12816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A5A624-029C-44E5-905B-05B1560F490C}"/>
                  </a:ext>
                </a:extLst>
              </p14:cNvPr>
              <p14:cNvContentPartPr/>
              <p14:nvPr/>
            </p14:nvContentPartPr>
            <p14:xfrm>
              <a:off x="2862238" y="2774732"/>
              <a:ext cx="60840" cy="333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A5A624-029C-44E5-905B-05B1560F490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44238" y="2756732"/>
                <a:ext cx="964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EEBBCE-EB9D-441C-A942-F3B465968D8E}"/>
                  </a:ext>
                </a:extLst>
              </p14:cNvPr>
              <p14:cNvContentPartPr/>
              <p14:nvPr/>
            </p14:nvContentPartPr>
            <p14:xfrm>
              <a:off x="2950438" y="3222932"/>
              <a:ext cx="21600" cy="183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EEBBCE-EB9D-441C-A942-F3B465968D8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32798" y="3204932"/>
                <a:ext cx="5724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96675B4-833A-49AE-A435-CDCF45E5CE57}"/>
              </a:ext>
            </a:extLst>
          </p:cNvPr>
          <p:cNvGrpSpPr/>
          <p:nvPr/>
        </p:nvGrpSpPr>
        <p:grpSpPr>
          <a:xfrm>
            <a:off x="1997518" y="2620652"/>
            <a:ext cx="1137960" cy="545760"/>
            <a:chOff x="1997518" y="2620652"/>
            <a:chExt cx="113796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01E77F-511D-4B19-A0B1-6B64A4DF6ACE}"/>
                    </a:ext>
                  </a:extLst>
                </p14:cNvPr>
                <p14:cNvContentPartPr/>
                <p14:nvPr/>
              </p14:nvContentPartPr>
              <p14:xfrm>
                <a:off x="2398918" y="3085052"/>
                <a:ext cx="41400" cy="5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01E77F-511D-4B19-A0B1-6B64A4DF6AC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89918" y="3076052"/>
                  <a:ext cx="59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B6C31-1F64-4AEE-9EBD-5ACE8A6A15EF}"/>
                    </a:ext>
                  </a:extLst>
                </p14:cNvPr>
                <p14:cNvContentPartPr/>
                <p14:nvPr/>
              </p14:nvContentPartPr>
              <p14:xfrm>
                <a:off x="2585758" y="3090092"/>
                <a:ext cx="57960" cy="3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B6C31-1F64-4AEE-9EBD-5ACE8A6A15E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76758" y="3081452"/>
                  <a:ext cx="75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BBED8F-7D05-4F4F-89EF-01EFE655148A}"/>
                    </a:ext>
                  </a:extLst>
                </p14:cNvPr>
                <p14:cNvContentPartPr/>
                <p14:nvPr/>
              </p14:nvContentPartPr>
              <p14:xfrm>
                <a:off x="2765398" y="3108812"/>
                <a:ext cx="38880" cy="4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BBED8F-7D05-4F4F-89EF-01EFE65514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56398" y="3100172"/>
                  <a:ext cx="56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5FABF7-AE96-49D4-8C6C-388E8000D8BD}"/>
                    </a:ext>
                  </a:extLst>
                </p14:cNvPr>
                <p14:cNvContentPartPr/>
                <p14:nvPr/>
              </p14:nvContentPartPr>
              <p14:xfrm>
                <a:off x="2306398" y="2944652"/>
                <a:ext cx="43560" cy="7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5FABF7-AE96-49D4-8C6C-388E8000D8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97398" y="2935652"/>
                  <a:ext cx="61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6D5DEA-F449-45BD-8A8C-8D95D914248E}"/>
                    </a:ext>
                  </a:extLst>
                </p14:cNvPr>
                <p14:cNvContentPartPr/>
                <p14:nvPr/>
              </p14:nvContentPartPr>
              <p14:xfrm>
                <a:off x="2474878" y="2945372"/>
                <a:ext cx="94680" cy="46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6D5DEA-F449-45BD-8A8C-8D95D914248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65878" y="2936732"/>
                  <a:ext cx="112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F820CD-9D9A-4926-891A-2F0F7C3269FC}"/>
                    </a:ext>
                  </a:extLst>
                </p14:cNvPr>
                <p14:cNvContentPartPr/>
                <p14:nvPr/>
              </p14:nvContentPartPr>
              <p14:xfrm>
                <a:off x="2668198" y="2925212"/>
                <a:ext cx="90000" cy="10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F820CD-9D9A-4926-891A-2F0F7C3269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9558" y="2916212"/>
                  <a:ext cx="107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330EFB-89ED-43EF-8F83-EA3B7488C785}"/>
                    </a:ext>
                  </a:extLst>
                </p14:cNvPr>
                <p14:cNvContentPartPr/>
                <p14:nvPr/>
              </p14:nvContentPartPr>
              <p14:xfrm>
                <a:off x="1997518" y="2620652"/>
                <a:ext cx="1137960" cy="545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330EFB-89ED-43EF-8F83-EA3B7488C7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79518" y="2602652"/>
                  <a:ext cx="1173600" cy="58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2D20CA-BFF9-4887-BD9F-5138B1BE612D}"/>
              </a:ext>
            </a:extLst>
          </p:cNvPr>
          <p:cNvGrpSpPr/>
          <p:nvPr/>
        </p:nvGrpSpPr>
        <p:grpSpPr>
          <a:xfrm>
            <a:off x="2669998" y="2660972"/>
            <a:ext cx="1357560" cy="518400"/>
            <a:chOff x="2669998" y="2660972"/>
            <a:chExt cx="135756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087795-044A-45D1-B432-D7019C7FE9D9}"/>
                    </a:ext>
                  </a:extLst>
                </p14:cNvPr>
                <p14:cNvContentPartPr/>
                <p14:nvPr/>
              </p14:nvContentPartPr>
              <p14:xfrm>
                <a:off x="3106678" y="3090812"/>
                <a:ext cx="46440" cy="54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087795-044A-45D1-B432-D7019C7FE9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8038" y="3082172"/>
                  <a:ext cx="64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31F7EE-587D-49B7-9A74-85F5581AAE02}"/>
                    </a:ext>
                  </a:extLst>
                </p14:cNvPr>
                <p14:cNvContentPartPr/>
                <p14:nvPr/>
              </p14:nvContentPartPr>
              <p14:xfrm>
                <a:off x="3236638" y="3097652"/>
                <a:ext cx="38880" cy="63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31F7EE-587D-49B7-9A74-85F5581AAE0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27638" y="3088652"/>
                  <a:ext cx="56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0688A9-4F9F-4623-A24C-3CEDE781D949}"/>
                    </a:ext>
                  </a:extLst>
                </p14:cNvPr>
                <p14:cNvContentPartPr/>
                <p14:nvPr/>
              </p14:nvContentPartPr>
              <p14:xfrm>
                <a:off x="3031798" y="2872292"/>
                <a:ext cx="88560" cy="11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0688A9-4F9F-4623-A24C-3CEDE781D9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22798" y="2863292"/>
                  <a:ext cx="106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5C6716-1654-499D-AF48-0300235BB206}"/>
                    </a:ext>
                  </a:extLst>
                </p14:cNvPr>
                <p14:cNvContentPartPr/>
                <p14:nvPr/>
              </p14:nvContentPartPr>
              <p14:xfrm>
                <a:off x="3189838" y="2859332"/>
                <a:ext cx="73080" cy="11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5C6716-1654-499D-AF48-0300235BB2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80838" y="2850332"/>
                  <a:ext cx="90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6CE9B9-E57F-4017-BEC0-BFBFDCE9B198}"/>
                    </a:ext>
                  </a:extLst>
                </p14:cNvPr>
                <p14:cNvContentPartPr/>
                <p14:nvPr/>
              </p14:nvContentPartPr>
              <p14:xfrm>
                <a:off x="3189838" y="2906852"/>
                <a:ext cx="111240" cy="12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6CE9B9-E57F-4017-BEC0-BFBFDCE9B1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80838" y="2897852"/>
                  <a:ext cx="128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DB9C57-345D-4EA2-95AB-F3B5225DAE44}"/>
                    </a:ext>
                  </a:extLst>
                </p14:cNvPr>
                <p14:cNvContentPartPr/>
                <p14:nvPr/>
              </p14:nvContentPartPr>
              <p14:xfrm>
                <a:off x="2774398" y="3082892"/>
                <a:ext cx="33480" cy="10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DB9C57-345D-4EA2-95AB-F3B5225DAE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65758" y="3073892"/>
                  <a:ext cx="51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CF74F4-B622-4A53-B466-47A8F0659023}"/>
                    </a:ext>
                  </a:extLst>
                </p14:cNvPr>
                <p14:cNvContentPartPr/>
                <p14:nvPr/>
              </p14:nvContentPartPr>
              <p14:xfrm>
                <a:off x="2669998" y="2660972"/>
                <a:ext cx="1357560" cy="51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CF74F4-B622-4A53-B466-47A8F065902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61358" y="2651972"/>
                  <a:ext cx="1375200" cy="53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1383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1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968375"/>
            <a:ext cx="4008120" cy="1969770"/>
          </a:xfrm>
        </p:spPr>
        <p:txBody>
          <a:bodyPr/>
          <a:lstStyle/>
          <a:p>
            <a:r>
              <a:rPr lang="en-CA" sz="1600" dirty="0">
                <a:latin typeface="Georgia" panose="02040502050405020303" pitchFamily="18" charset="0"/>
              </a:rPr>
              <a:t>What is the number n</a:t>
            </a:r>
            <a:r>
              <a:rPr lang="en-CA" sz="1600" baseline="-25000" dirty="0">
                <a:latin typeface="Georgia" panose="02040502050405020303" pitchFamily="18" charset="0"/>
              </a:rPr>
              <a:t>1</a:t>
            </a:r>
            <a:r>
              <a:rPr lang="en-CA" sz="1600" dirty="0">
                <a:latin typeface="Georgia" panose="02040502050405020303" pitchFamily="18" charset="0"/>
              </a:rPr>
              <a:t> of class 1 points in the training sample?</a:t>
            </a:r>
          </a:p>
          <a:p>
            <a:r>
              <a:rPr lang="en-CA" sz="1600" dirty="0">
                <a:latin typeface="Georgia" panose="02040502050405020303" pitchFamily="18" charset="0"/>
              </a:rPr>
              <a:t> 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Georgia" panose="02040502050405020303" pitchFamily="18" charset="0"/>
              </a:rPr>
              <a:t>1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Georgia" panose="02040502050405020303" pitchFamily="18" charset="0"/>
              </a:rPr>
              <a:t>2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Georgia" panose="02040502050405020303" pitchFamily="18" charset="0"/>
              </a:rPr>
              <a:t>3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Georgia" panose="02040502050405020303" pitchFamily="18" charset="0"/>
              </a:rPr>
              <a:t>4</a:t>
            </a: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6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2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968375"/>
            <a:ext cx="4008120" cy="2000548"/>
          </a:xfrm>
        </p:spPr>
        <p:txBody>
          <a:bodyPr/>
          <a:lstStyle/>
          <a:p>
            <a:r>
              <a:rPr lang="en-CA" sz="1600" dirty="0">
                <a:latin typeface="Georgia" panose="02040502050405020303" pitchFamily="18" charset="0"/>
              </a:rPr>
              <a:t>What is the number n</a:t>
            </a:r>
            <a:r>
              <a:rPr lang="en-CA" sz="1600" baseline="-25000" dirty="0">
                <a:latin typeface="Georgia" panose="02040502050405020303" pitchFamily="18" charset="0"/>
              </a:rPr>
              <a:t>2</a:t>
            </a:r>
            <a:r>
              <a:rPr lang="en-CA" sz="1600" dirty="0">
                <a:latin typeface="Georgia" panose="02040502050405020303" pitchFamily="18" charset="0"/>
              </a:rPr>
              <a:t> of class 2 points in the training sample?</a:t>
            </a:r>
          </a:p>
          <a:p>
            <a:r>
              <a:rPr lang="en-CA" sz="1600" dirty="0">
                <a:latin typeface="Georgia" panose="02040502050405020303" pitchFamily="18" charset="0"/>
              </a:rPr>
              <a:t> 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Georgia" panose="02040502050405020303" pitchFamily="18" charset="0"/>
              </a:rPr>
              <a:t>1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Georgia" panose="02040502050405020303" pitchFamily="18" charset="0"/>
              </a:rPr>
              <a:t>2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Georgia" panose="02040502050405020303" pitchFamily="18" charset="0"/>
              </a:rPr>
              <a:t>3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600" dirty="0">
                <a:latin typeface="Georgia" panose="02040502050405020303" pitchFamily="18" charset="0"/>
              </a:rPr>
              <a:t>4</a:t>
            </a:r>
          </a:p>
          <a:p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00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3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968375"/>
            <a:ext cx="4008120" cy="1538883"/>
          </a:xfrm>
        </p:spPr>
        <p:txBody>
          <a:bodyPr/>
          <a:lstStyle/>
          <a:p>
            <a:r>
              <a:rPr lang="en-CA" sz="1400" dirty="0">
                <a:latin typeface="Georgia" panose="02040502050405020303" pitchFamily="18" charset="0"/>
              </a:rPr>
              <a:t>What is </a:t>
            </a:r>
            <a:r>
              <a:rPr lang="en-CA" sz="1600" dirty="0">
                <a:latin typeface="Georgia" panose="02040502050405020303" pitchFamily="18" charset="0"/>
              </a:rPr>
              <a:t>the</a:t>
            </a:r>
            <a:r>
              <a:rPr lang="en-CA" sz="1400" dirty="0">
                <a:latin typeface="Georgia" panose="02040502050405020303" pitchFamily="18" charset="0"/>
              </a:rPr>
              <a:t> total number n of points in the training sample?</a:t>
            </a:r>
          </a:p>
          <a:p>
            <a:r>
              <a:rPr lang="en-CA" sz="1400" dirty="0">
                <a:latin typeface="Georgia" panose="02040502050405020303" pitchFamily="18" charset="0"/>
              </a:rPr>
              <a:t> 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400" dirty="0">
                <a:latin typeface="Georgia" panose="02040502050405020303" pitchFamily="18" charset="0"/>
              </a:rPr>
              <a:t>3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400" dirty="0">
                <a:latin typeface="Georgia" panose="02040502050405020303" pitchFamily="18" charset="0"/>
              </a:rPr>
              <a:t>4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400" dirty="0">
                <a:latin typeface="Georgia" panose="02040502050405020303" pitchFamily="18" charset="0"/>
              </a:rPr>
              <a:t>5</a:t>
            </a:r>
          </a:p>
          <a:p>
            <a:pPr marL="228600" indent="-228600">
              <a:buFont typeface="+mj-lt"/>
              <a:buAutoNum type="alphaUcPeriod"/>
            </a:pPr>
            <a:r>
              <a:rPr lang="en-CA" sz="1400" dirty="0">
                <a:latin typeface="Georgia" panose="02040502050405020303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999373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1365630"/>
              </a:xfrm>
            </p:spPr>
            <p:txBody>
              <a:bodyPr/>
              <a:lstStyle/>
              <a:p>
                <a:r>
                  <a:rPr lang="en-CA" sz="1600" dirty="0">
                    <a:latin typeface="Georgia" panose="02040502050405020303" pitchFamily="18" charset="0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6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CA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6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CA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6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CA" sz="16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>
                    <a:latin typeface="Georgia" panose="02040502050405020303" pitchFamily="18" charset="0"/>
                  </a:rPr>
                  <a:t> 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CA" sz="1600" dirty="0">
                    <a:latin typeface="Georgia" panose="02040502050405020303" pitchFamily="18" charset="0"/>
                  </a:rPr>
                  <a:t>1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CA" sz="1600" dirty="0">
                    <a:latin typeface="Georgia" panose="02040502050405020303" pitchFamily="18" charset="0"/>
                  </a:rPr>
                  <a:t>1.5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CA" sz="1600" dirty="0">
                    <a:latin typeface="Georgia" panose="02040502050405020303" pitchFamily="18" charset="0"/>
                  </a:rPr>
                  <a:t>2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CA" sz="1600" dirty="0">
                    <a:latin typeface="Georgia" panose="02040502050405020303" pitchFamily="18" charset="0"/>
                  </a:rPr>
                  <a:t>2.5</a:t>
                </a: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1365630"/>
              </a:xfrm>
              <a:blipFill>
                <a:blip r:embed="rId2"/>
                <a:stretch>
                  <a:fillRect l="-3040" t="-893" b="-84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78A8AB-FE46-4EE1-AEA9-6B68DF7BA367}"/>
              </a:ext>
            </a:extLst>
          </p:cNvPr>
          <p:cNvGrpSpPr/>
          <p:nvPr/>
        </p:nvGrpSpPr>
        <p:grpSpPr>
          <a:xfrm>
            <a:off x="1652638" y="1545692"/>
            <a:ext cx="1803960" cy="1100160"/>
            <a:chOff x="1652638" y="1545692"/>
            <a:chExt cx="1803960" cy="11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BD9E655-CCCB-4BAA-B83A-B4A67A33194F}"/>
                    </a:ext>
                  </a:extLst>
                </p14:cNvPr>
                <p14:cNvContentPartPr/>
                <p14:nvPr/>
              </p14:nvContentPartPr>
              <p14:xfrm>
                <a:off x="1652638" y="2136452"/>
                <a:ext cx="1803960" cy="36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BD9E655-CCCB-4BAA-B83A-B4A67A3319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34638" y="2118452"/>
                  <a:ext cx="1839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6ACA6A-E91D-4DB3-95B5-52F987C5F416}"/>
                    </a:ext>
                  </a:extLst>
                </p14:cNvPr>
                <p14:cNvContentPartPr/>
                <p14:nvPr/>
              </p14:nvContentPartPr>
              <p14:xfrm>
                <a:off x="2106238" y="2082812"/>
                <a:ext cx="71280" cy="7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6ACA6A-E91D-4DB3-95B5-52F987C5F4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8238" y="2065172"/>
                  <a:ext cx="106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E0980D-E506-426B-ADEE-D47E931FE202}"/>
                    </a:ext>
                  </a:extLst>
                </p14:cNvPr>
                <p14:cNvContentPartPr/>
                <p14:nvPr/>
              </p14:nvContentPartPr>
              <p14:xfrm>
                <a:off x="2402158" y="2110172"/>
                <a:ext cx="82800" cy="56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E0980D-E506-426B-ADEE-D47E931FE2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4158" y="2092532"/>
                  <a:ext cx="118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62EE0D-9C1D-4FBF-AF1B-AEEB9EA1E499}"/>
                    </a:ext>
                  </a:extLst>
                </p14:cNvPr>
                <p14:cNvContentPartPr/>
                <p14:nvPr/>
              </p14:nvContentPartPr>
              <p14:xfrm>
                <a:off x="2713198" y="2122772"/>
                <a:ext cx="40680" cy="5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62EE0D-9C1D-4FBF-AF1B-AEEB9EA1E4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5198" y="2105132"/>
                  <a:ext cx="76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539EB7-37AE-4B6D-96FE-FB34DC33E8C7}"/>
                    </a:ext>
                  </a:extLst>
                </p14:cNvPr>
                <p14:cNvContentPartPr/>
                <p14:nvPr/>
              </p14:nvContentPartPr>
              <p14:xfrm>
                <a:off x="2091838" y="2279732"/>
                <a:ext cx="106200" cy="6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539EB7-37AE-4B6D-96FE-FB34DC33E8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3838" y="2261732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90DC58-C855-4CDC-9500-0CE5A39038C8}"/>
                    </a:ext>
                  </a:extLst>
                </p14:cNvPr>
                <p14:cNvContentPartPr/>
                <p14:nvPr/>
              </p14:nvContentPartPr>
              <p14:xfrm>
                <a:off x="2403958" y="2270012"/>
                <a:ext cx="138960" cy="9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90DC58-C855-4CDC-9500-0CE5A39038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86318" y="2252372"/>
                  <a:ext cx="174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DEBC99-F512-40FF-9AB5-90BDBD02E4D1}"/>
                    </a:ext>
                  </a:extLst>
                </p14:cNvPr>
                <p14:cNvContentPartPr/>
                <p14:nvPr/>
              </p14:nvContentPartPr>
              <p14:xfrm>
                <a:off x="2691238" y="2258492"/>
                <a:ext cx="158760" cy="13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DEBC99-F512-40FF-9AB5-90BDBD02E4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73598" y="2240492"/>
                  <a:ext cx="194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9B6B3E-5735-44DE-920E-389767A62D2B}"/>
                    </a:ext>
                  </a:extLst>
                </p14:cNvPr>
                <p14:cNvContentPartPr/>
                <p14:nvPr/>
              </p14:nvContentPartPr>
              <p14:xfrm>
                <a:off x="2327638" y="1545692"/>
                <a:ext cx="54000" cy="110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9B6B3E-5735-44DE-920E-389767A62D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9998" y="1528052"/>
                  <a:ext cx="89640" cy="113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4696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1365630"/>
              </a:xfrm>
            </p:spPr>
            <p:txBody>
              <a:bodyPr/>
              <a:lstStyle/>
              <a:p>
                <a:r>
                  <a:rPr lang="en-CA" sz="1600" dirty="0">
                    <a:latin typeface="Georgia" panose="02040502050405020303" pitchFamily="18" charset="0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6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6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6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>
                    <a:latin typeface="Georgia" panose="02040502050405020303" pitchFamily="18" charset="0"/>
                  </a:rPr>
                  <a:t> 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CA" sz="1600" dirty="0">
                    <a:latin typeface="Georgia" panose="02040502050405020303" pitchFamily="18" charset="0"/>
                  </a:rPr>
                  <a:t>6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CA" sz="1600" dirty="0">
                    <a:latin typeface="Georgia" panose="02040502050405020303" pitchFamily="18" charset="0"/>
                  </a:rPr>
                  <a:t>6.5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CA" sz="1600" dirty="0">
                    <a:latin typeface="Georgia" panose="02040502050405020303" pitchFamily="18" charset="0"/>
                  </a:rPr>
                  <a:t>7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CA" sz="1600" dirty="0">
                    <a:latin typeface="Georgia" panose="02040502050405020303" pitchFamily="18" charset="0"/>
                  </a:rPr>
                  <a:t>7.5</a:t>
                </a: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1365630"/>
              </a:xfrm>
              <a:blipFill>
                <a:blip r:embed="rId2"/>
                <a:stretch>
                  <a:fillRect l="-3040" t="-893" b="-84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354446D-D1E3-42DA-A343-31AF1637EFC7}"/>
              </a:ext>
            </a:extLst>
          </p:cNvPr>
          <p:cNvGrpSpPr/>
          <p:nvPr/>
        </p:nvGrpSpPr>
        <p:grpSpPr>
          <a:xfrm>
            <a:off x="1933078" y="1411052"/>
            <a:ext cx="1949760" cy="1218240"/>
            <a:chOff x="1933078" y="1411052"/>
            <a:chExt cx="1949760" cy="12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439710-B22C-45F8-BB0E-7D42BEC7FB4C}"/>
                    </a:ext>
                  </a:extLst>
                </p14:cNvPr>
                <p14:cNvContentPartPr/>
                <p14:nvPr/>
              </p14:nvContentPartPr>
              <p14:xfrm>
                <a:off x="1933078" y="1925132"/>
                <a:ext cx="1949760" cy="44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5439710-B22C-45F8-BB0E-7D42BEC7FB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4078" y="1916492"/>
                  <a:ext cx="1967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5CB06D-21DA-40DD-A98A-3F8C5924410B}"/>
                    </a:ext>
                  </a:extLst>
                </p14:cNvPr>
                <p14:cNvContentPartPr/>
                <p14:nvPr/>
              </p14:nvContentPartPr>
              <p14:xfrm>
                <a:off x="2745238" y="1885172"/>
                <a:ext cx="69120" cy="86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5CB06D-21DA-40DD-A98A-3F8C59244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36238" y="1876172"/>
                  <a:ext cx="86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B2BDA5-F591-46BD-8DDF-E8653CF8E9F5}"/>
                    </a:ext>
                  </a:extLst>
                </p14:cNvPr>
                <p14:cNvContentPartPr/>
                <p14:nvPr/>
              </p14:nvContentPartPr>
              <p14:xfrm>
                <a:off x="3194518" y="1904972"/>
                <a:ext cx="87840" cy="7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B2BDA5-F591-46BD-8DDF-E8653CF8E9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518" y="1895972"/>
                  <a:ext cx="105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5F791E-CE96-4956-9953-6459FFEC17ED}"/>
                    </a:ext>
                  </a:extLst>
                </p14:cNvPr>
                <p14:cNvContentPartPr/>
                <p14:nvPr/>
              </p14:nvContentPartPr>
              <p14:xfrm>
                <a:off x="2817598" y="2072732"/>
                <a:ext cx="127800" cy="139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5F791E-CE96-4956-9953-6459FFEC17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8598" y="2064092"/>
                  <a:ext cx="145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F512D1-0AAE-4E0D-8F64-1ECCC2EACC55}"/>
                    </a:ext>
                  </a:extLst>
                </p14:cNvPr>
                <p14:cNvContentPartPr/>
                <p14:nvPr/>
              </p14:nvContentPartPr>
              <p14:xfrm>
                <a:off x="3206038" y="2070212"/>
                <a:ext cx="106560" cy="198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F512D1-0AAE-4E0D-8F64-1ECCC2EACC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97398" y="2061572"/>
                  <a:ext cx="124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816F33-4EA2-4649-8B9C-047DB48D2A0B}"/>
                    </a:ext>
                  </a:extLst>
                </p14:cNvPr>
                <p14:cNvContentPartPr/>
                <p14:nvPr/>
              </p14:nvContentPartPr>
              <p14:xfrm>
                <a:off x="3224758" y="2177132"/>
                <a:ext cx="140760" cy="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816F33-4EA2-4649-8B9C-047DB48D2A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15758" y="2168492"/>
                  <a:ext cx="158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23692B-2C0A-4B90-9D0C-5D8949D3B53B}"/>
                    </a:ext>
                  </a:extLst>
                </p14:cNvPr>
                <p14:cNvContentPartPr/>
                <p14:nvPr/>
              </p14:nvContentPartPr>
              <p14:xfrm>
                <a:off x="2961598" y="1411052"/>
                <a:ext cx="129240" cy="121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23692B-2C0A-4B90-9D0C-5D8949D3B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2958" y="1402412"/>
                  <a:ext cx="146880" cy="123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49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721" y="211465"/>
            <a:ext cx="2614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Linear </a:t>
            </a:r>
            <a:r>
              <a:rPr spc="-35" dirty="0"/>
              <a:t>versus </a:t>
            </a:r>
            <a:r>
              <a:rPr spc="-10" dirty="0"/>
              <a:t>Logistic</a:t>
            </a:r>
            <a:r>
              <a:rPr spc="-200" dirty="0"/>
              <a:t> </a:t>
            </a:r>
            <a:r>
              <a:rPr spc="-3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704998" y="2066029"/>
            <a:ext cx="1311275" cy="0"/>
          </a:xfrm>
          <a:custGeom>
            <a:avLst/>
            <a:gdLst/>
            <a:ahLst/>
            <a:cxnLst/>
            <a:rect l="l" t="t" r="r" b="b"/>
            <a:pathLst>
              <a:path w="1311275">
                <a:moveTo>
                  <a:pt x="0" y="0"/>
                </a:moveTo>
                <a:lnTo>
                  <a:pt x="1310868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998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7181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9364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500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3683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5866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5949" y="2121545"/>
            <a:ext cx="58419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435" y="2121545"/>
            <a:ext cx="118872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8445" algn="l"/>
                <a:tab pos="520065" algn="l"/>
                <a:tab pos="782320" algn="l"/>
                <a:tab pos="1044575" algn="l"/>
              </a:tabLst>
            </a:pPr>
            <a:r>
              <a:rPr sz="450" spc="5" dirty="0">
                <a:latin typeface="Arial"/>
                <a:cs typeface="Arial"/>
              </a:rPr>
              <a:t>500	1000	1500	2000	2500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9328" y="1078358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860352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044" y="193871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044" y="1766648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044" y="159459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044" y="1422480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044" y="125041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044" y="1078358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6633" y="1713078"/>
            <a:ext cx="84455" cy="27940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spc="5" dirty="0">
                <a:latin typeface="Arial"/>
                <a:cs typeface="Arial"/>
              </a:rPr>
              <a:t>0.0</a:t>
            </a:r>
            <a:r>
              <a:rPr sz="450" spc="11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0.2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633" y="1541015"/>
            <a:ext cx="84455" cy="107314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dirty="0">
                <a:latin typeface="Arial"/>
                <a:cs typeface="Arial"/>
              </a:rPr>
              <a:t>0.4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633" y="1368906"/>
            <a:ext cx="84455" cy="107314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dirty="0">
                <a:latin typeface="Arial"/>
                <a:cs typeface="Arial"/>
              </a:rPr>
              <a:t>0.6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633" y="1024783"/>
            <a:ext cx="84455" cy="27940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spc="5" dirty="0">
                <a:latin typeface="Arial"/>
                <a:cs typeface="Arial"/>
              </a:rPr>
              <a:t>0.8</a:t>
            </a:r>
            <a:r>
              <a:rPr sz="450" spc="11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1.0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328" y="951037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80" h="1115060">
                <a:moveTo>
                  <a:pt x="0" y="1114991"/>
                </a:moveTo>
                <a:lnTo>
                  <a:pt x="1503118" y="1114991"/>
                </a:lnTo>
                <a:lnTo>
                  <a:pt x="1503118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6613" y="1114015"/>
            <a:ext cx="109220" cy="791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dirty="0">
                <a:latin typeface="Arial"/>
                <a:cs typeface="Arial"/>
              </a:rPr>
              <a:t>Probability of</a:t>
            </a:r>
            <a:r>
              <a:rPr sz="650" spc="-3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Default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0522" y="1044338"/>
            <a:ext cx="1083310" cy="60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| | </a:t>
            </a:r>
            <a:r>
              <a:rPr sz="200" spc="-35" dirty="0">
                <a:solidFill>
                  <a:srgbClr val="DBA123"/>
                </a:solidFill>
                <a:latin typeface="Arial"/>
                <a:cs typeface="Arial"/>
              </a:rPr>
              <a:t>|||  </a:t>
            </a:r>
            <a:r>
              <a:rPr sz="200" spc="-15" dirty="0">
                <a:solidFill>
                  <a:srgbClr val="DBA123"/>
                </a:solidFill>
                <a:latin typeface="Arial"/>
                <a:cs typeface="Arial"/>
              </a:rPr>
              <a:t>||| 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</a:t>
            </a:r>
            <a:r>
              <a:rPr sz="200" spc="-25" dirty="0">
                <a:solidFill>
                  <a:srgbClr val="DBA123"/>
                </a:solidFill>
                <a:latin typeface="Arial"/>
                <a:cs typeface="Arial"/>
              </a:rPr>
              <a:t>|||||||| </a:t>
            </a:r>
            <a:r>
              <a:rPr sz="200" spc="-30" dirty="0">
                <a:solidFill>
                  <a:srgbClr val="DBA123"/>
                </a:solidFill>
                <a:latin typeface="Arial"/>
                <a:cs typeface="Arial"/>
              </a:rPr>
              <a:t>|||| </a:t>
            </a:r>
            <a:r>
              <a:rPr sz="200" spc="-35" dirty="0">
                <a:solidFill>
                  <a:srgbClr val="DBA123"/>
                </a:solidFill>
                <a:latin typeface="Arial"/>
                <a:cs typeface="Arial"/>
              </a:rPr>
              <a:t>||||||||||||||||||||||||||||||||||||||| </a:t>
            </a:r>
            <a:r>
              <a:rPr sz="200" spc="-45" dirty="0">
                <a:solidFill>
                  <a:srgbClr val="DBA123"/>
                </a:solidFill>
                <a:latin typeface="Arial"/>
                <a:cs typeface="Arial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 </a:t>
            </a:r>
            <a:r>
              <a:rPr sz="200" spc="-20" dirty="0">
                <a:solidFill>
                  <a:srgbClr val="DBA123"/>
                </a:solidFill>
                <a:latin typeface="Arial"/>
                <a:cs typeface="Arial"/>
              </a:rPr>
              <a:t>|||||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</a:t>
            </a:r>
            <a:r>
              <a:rPr sz="200" spc="-20" dirty="0">
                <a:solidFill>
                  <a:srgbClr val="DBA123"/>
                </a:solidFill>
                <a:latin typeface="Arial"/>
                <a:cs typeface="Arial"/>
              </a:rPr>
              <a:t>||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</a:t>
            </a:r>
            <a:r>
              <a:rPr sz="200" spc="-15" dirty="0">
                <a:solidFill>
                  <a:srgbClr val="DBA123"/>
                </a:solidFill>
                <a:latin typeface="Arial"/>
                <a:cs typeface="Arial"/>
              </a:rPr>
              <a:t>||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</a:t>
            </a:r>
            <a:r>
              <a:rPr sz="200" spc="25" dirty="0">
                <a:solidFill>
                  <a:srgbClr val="DBA123"/>
                </a:solidFill>
                <a:latin typeface="Arial"/>
                <a:cs typeface="Arial"/>
              </a:rPr>
              <a:t>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</a:t>
            </a:r>
            <a:endParaRPr sz="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474" y="1904693"/>
            <a:ext cx="1287145" cy="60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" spc="-55" dirty="0">
                <a:solidFill>
                  <a:srgbClr val="DBA123"/>
                </a:solidFill>
                <a:latin typeface="Arial"/>
                <a:cs typeface="Arial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25" dirty="0">
                <a:solidFill>
                  <a:srgbClr val="DBA123"/>
                </a:solidFill>
                <a:latin typeface="Arial"/>
                <a:cs typeface="Arial"/>
              </a:rPr>
              <a:t>||||||||||                                                                                                                                                                                         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                                                                                                     |                                                                                           </a:t>
            </a:r>
            <a:r>
              <a:rPr sz="200" spc="30" dirty="0">
                <a:solidFill>
                  <a:srgbClr val="DBA123"/>
                </a:solidFill>
                <a:latin typeface="Arial"/>
                <a:cs typeface="Arial"/>
              </a:rPr>
              <a:t> </a:t>
            </a:r>
            <a:r>
              <a:rPr sz="200" spc="-10" dirty="0">
                <a:solidFill>
                  <a:srgbClr val="DBA123"/>
                </a:solidFill>
                <a:latin typeface="Arial"/>
                <a:cs typeface="Arial"/>
              </a:rPr>
              <a:t>|||</a:t>
            </a:r>
            <a:endParaRPr sz="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9328" y="1694952"/>
            <a:ext cx="1503680" cy="320675"/>
          </a:xfrm>
          <a:custGeom>
            <a:avLst/>
            <a:gdLst/>
            <a:ahLst/>
            <a:cxnLst/>
            <a:rect l="l" t="t" r="r" b="b"/>
            <a:pathLst>
              <a:path w="1503680" h="320675">
                <a:moveTo>
                  <a:pt x="0" y="320304"/>
                </a:moveTo>
                <a:lnTo>
                  <a:pt x="1503118" y="0"/>
                </a:lnTo>
              </a:path>
            </a:pathLst>
          </a:custGeom>
          <a:ln w="11026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9328" y="1938711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9328" y="1078358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45647" y="2066029"/>
            <a:ext cx="1311275" cy="0"/>
          </a:xfrm>
          <a:custGeom>
            <a:avLst/>
            <a:gdLst/>
            <a:ahLst/>
            <a:cxnLst/>
            <a:rect l="l" t="t" r="r" b="b"/>
            <a:pathLst>
              <a:path w="1311275">
                <a:moveTo>
                  <a:pt x="0" y="0"/>
                </a:moveTo>
                <a:lnTo>
                  <a:pt x="1310868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5647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07831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0014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32149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4333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6516" y="206602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84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16600" y="2121545"/>
            <a:ext cx="58419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46086" y="2121545"/>
            <a:ext cx="118872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8445" algn="l"/>
                <a:tab pos="520065" algn="l"/>
                <a:tab pos="782320" algn="l"/>
                <a:tab pos="1044575" algn="l"/>
              </a:tabLst>
            </a:pPr>
            <a:r>
              <a:rPr sz="450" spc="5" dirty="0">
                <a:latin typeface="Arial"/>
                <a:cs typeface="Arial"/>
              </a:rPr>
              <a:t>500	1000	1500	2000	2500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89975" y="1078358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860352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4693" y="193871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54693" y="176664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54693" y="159459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54693" y="142248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4693" y="125041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54693" y="1078358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447281" y="1024783"/>
            <a:ext cx="84455" cy="96774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spc="5" dirty="0">
                <a:latin typeface="Arial"/>
                <a:cs typeface="Arial"/>
              </a:rPr>
              <a:t>0.0 0.2 0.4 0.6 0.8</a:t>
            </a:r>
            <a:r>
              <a:rPr sz="450" spc="9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1.0</a:t>
            </a:r>
            <a:endParaRPr sz="4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89975" y="951037"/>
            <a:ext cx="1503680" cy="1115060"/>
          </a:xfrm>
          <a:custGeom>
            <a:avLst/>
            <a:gdLst/>
            <a:ahLst/>
            <a:cxnLst/>
            <a:rect l="l" t="t" r="r" b="b"/>
            <a:pathLst>
              <a:path w="1503679" h="1115060">
                <a:moveTo>
                  <a:pt x="0" y="1114991"/>
                </a:moveTo>
                <a:lnTo>
                  <a:pt x="1503120" y="1114991"/>
                </a:lnTo>
                <a:lnTo>
                  <a:pt x="1503120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ln w="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87259" y="1114015"/>
            <a:ext cx="109220" cy="791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650" dirty="0">
                <a:latin typeface="Arial"/>
                <a:cs typeface="Arial"/>
              </a:rPr>
              <a:t>Probability of</a:t>
            </a:r>
            <a:r>
              <a:rPr sz="650" spc="-3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Default</a:t>
            </a:r>
            <a:endParaRPr sz="6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71150" y="1044338"/>
            <a:ext cx="1083310" cy="60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| | </a:t>
            </a:r>
            <a:r>
              <a:rPr sz="200" spc="-35" dirty="0">
                <a:solidFill>
                  <a:srgbClr val="DBA123"/>
                </a:solidFill>
                <a:latin typeface="Arial"/>
                <a:cs typeface="Arial"/>
              </a:rPr>
              <a:t>|||  </a:t>
            </a:r>
            <a:r>
              <a:rPr sz="200" spc="-15" dirty="0">
                <a:solidFill>
                  <a:srgbClr val="DBA123"/>
                </a:solidFill>
                <a:latin typeface="Arial"/>
                <a:cs typeface="Arial"/>
              </a:rPr>
              <a:t>||| 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</a:t>
            </a:r>
            <a:r>
              <a:rPr sz="200" spc="-25" dirty="0">
                <a:solidFill>
                  <a:srgbClr val="DBA123"/>
                </a:solidFill>
                <a:latin typeface="Arial"/>
                <a:cs typeface="Arial"/>
              </a:rPr>
              <a:t>|||||||| </a:t>
            </a:r>
            <a:r>
              <a:rPr sz="200" spc="-30" dirty="0">
                <a:solidFill>
                  <a:srgbClr val="DBA123"/>
                </a:solidFill>
                <a:latin typeface="Arial"/>
                <a:cs typeface="Arial"/>
              </a:rPr>
              <a:t>|||| </a:t>
            </a:r>
            <a:r>
              <a:rPr sz="200" spc="-35" dirty="0">
                <a:solidFill>
                  <a:srgbClr val="DBA123"/>
                </a:solidFill>
                <a:latin typeface="Arial"/>
                <a:cs typeface="Arial"/>
              </a:rPr>
              <a:t>||||||||||||||||||||||||||||||||||||||| </a:t>
            </a:r>
            <a:r>
              <a:rPr sz="200" spc="-45" dirty="0">
                <a:solidFill>
                  <a:srgbClr val="DBA123"/>
                </a:solidFill>
                <a:latin typeface="Arial"/>
                <a:cs typeface="Arial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 </a:t>
            </a:r>
            <a:r>
              <a:rPr sz="200" spc="-20" dirty="0">
                <a:solidFill>
                  <a:srgbClr val="DBA123"/>
                </a:solidFill>
                <a:latin typeface="Arial"/>
                <a:cs typeface="Arial"/>
              </a:rPr>
              <a:t>|||||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</a:t>
            </a:r>
            <a:r>
              <a:rPr sz="200" spc="-20" dirty="0">
                <a:solidFill>
                  <a:srgbClr val="DBA123"/>
                </a:solidFill>
                <a:latin typeface="Arial"/>
                <a:cs typeface="Arial"/>
              </a:rPr>
              <a:t>||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</a:t>
            </a:r>
            <a:r>
              <a:rPr sz="200" spc="-15" dirty="0">
                <a:solidFill>
                  <a:srgbClr val="DBA123"/>
                </a:solidFill>
                <a:latin typeface="Arial"/>
                <a:cs typeface="Arial"/>
              </a:rPr>
              <a:t>||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</a:t>
            </a:r>
            <a:r>
              <a:rPr sz="200" spc="30" dirty="0">
                <a:solidFill>
                  <a:srgbClr val="DBA123"/>
                </a:solidFill>
                <a:latin typeface="Arial"/>
                <a:cs typeface="Arial"/>
              </a:rPr>
              <a:t>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</a:t>
            </a:r>
            <a:endParaRPr sz="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29116" y="1904693"/>
            <a:ext cx="1287145" cy="60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" spc="-55" dirty="0">
                <a:solidFill>
                  <a:srgbClr val="DBA123"/>
                </a:solidFill>
                <a:latin typeface="Arial"/>
                <a:cs typeface="Arial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25" dirty="0">
                <a:solidFill>
                  <a:srgbClr val="DBA123"/>
                </a:solidFill>
                <a:latin typeface="Arial"/>
                <a:cs typeface="Arial"/>
              </a:rPr>
              <a:t>||||||||||                                                                                                                                                                                          </a:t>
            </a:r>
            <a:r>
              <a:rPr sz="200" spc="5" dirty="0">
                <a:solidFill>
                  <a:srgbClr val="DBA123"/>
                </a:solidFill>
                <a:latin typeface="Arial"/>
                <a:cs typeface="Arial"/>
              </a:rPr>
              <a:t>|                                                                                                      |                                                                                           </a:t>
            </a:r>
            <a:r>
              <a:rPr sz="200" spc="25" dirty="0">
                <a:solidFill>
                  <a:srgbClr val="DBA123"/>
                </a:solidFill>
                <a:latin typeface="Arial"/>
                <a:cs typeface="Arial"/>
              </a:rPr>
              <a:t> </a:t>
            </a:r>
            <a:r>
              <a:rPr sz="200" spc="-10" dirty="0">
                <a:solidFill>
                  <a:srgbClr val="DBA123"/>
                </a:solidFill>
                <a:latin typeface="Arial"/>
                <a:cs typeface="Arial"/>
              </a:rPr>
              <a:t>|||</a:t>
            </a:r>
            <a:endParaRPr sz="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89975" y="1938711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12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89975" y="1078358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120" y="0"/>
                </a:lnTo>
              </a:path>
            </a:pathLst>
          </a:custGeom>
          <a:ln w="36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45647" y="1094719"/>
            <a:ext cx="1391920" cy="844550"/>
          </a:xfrm>
          <a:custGeom>
            <a:avLst/>
            <a:gdLst/>
            <a:ahLst/>
            <a:cxnLst/>
            <a:rect l="l" t="t" r="r" b="b"/>
            <a:pathLst>
              <a:path w="1391920" h="844550">
                <a:moveTo>
                  <a:pt x="0" y="843941"/>
                </a:moveTo>
                <a:lnTo>
                  <a:pt x="104923" y="843941"/>
                </a:lnTo>
                <a:lnTo>
                  <a:pt x="111883" y="843891"/>
                </a:lnTo>
                <a:lnTo>
                  <a:pt x="160838" y="843891"/>
                </a:lnTo>
                <a:lnTo>
                  <a:pt x="167845" y="843844"/>
                </a:lnTo>
                <a:lnTo>
                  <a:pt x="195830" y="843844"/>
                </a:lnTo>
                <a:lnTo>
                  <a:pt x="202838" y="843794"/>
                </a:lnTo>
                <a:lnTo>
                  <a:pt x="216806" y="843794"/>
                </a:lnTo>
                <a:lnTo>
                  <a:pt x="223808" y="843746"/>
                </a:lnTo>
                <a:lnTo>
                  <a:pt x="237776" y="843746"/>
                </a:lnTo>
                <a:lnTo>
                  <a:pt x="244784" y="843696"/>
                </a:lnTo>
                <a:lnTo>
                  <a:pt x="258753" y="843696"/>
                </a:lnTo>
                <a:lnTo>
                  <a:pt x="265761" y="843646"/>
                </a:lnTo>
                <a:lnTo>
                  <a:pt x="272769" y="843646"/>
                </a:lnTo>
                <a:lnTo>
                  <a:pt x="279776" y="843599"/>
                </a:lnTo>
                <a:lnTo>
                  <a:pt x="286737" y="843549"/>
                </a:lnTo>
                <a:lnTo>
                  <a:pt x="293745" y="843549"/>
                </a:lnTo>
                <a:lnTo>
                  <a:pt x="300753" y="843499"/>
                </a:lnTo>
                <a:lnTo>
                  <a:pt x="307714" y="843452"/>
                </a:lnTo>
                <a:lnTo>
                  <a:pt x="314715" y="843452"/>
                </a:lnTo>
                <a:lnTo>
                  <a:pt x="321723" y="843402"/>
                </a:lnTo>
                <a:lnTo>
                  <a:pt x="328737" y="843354"/>
                </a:lnTo>
                <a:lnTo>
                  <a:pt x="335691" y="843304"/>
                </a:lnTo>
                <a:lnTo>
                  <a:pt x="342699" y="843254"/>
                </a:lnTo>
                <a:lnTo>
                  <a:pt x="349707" y="843206"/>
                </a:lnTo>
                <a:lnTo>
                  <a:pt x="356668" y="843109"/>
                </a:lnTo>
                <a:lnTo>
                  <a:pt x="363676" y="843059"/>
                </a:lnTo>
                <a:lnTo>
                  <a:pt x="370684" y="843009"/>
                </a:lnTo>
                <a:lnTo>
                  <a:pt x="377692" y="842912"/>
                </a:lnTo>
                <a:lnTo>
                  <a:pt x="384652" y="842814"/>
                </a:lnTo>
                <a:lnTo>
                  <a:pt x="391660" y="842764"/>
                </a:lnTo>
                <a:lnTo>
                  <a:pt x="398668" y="842667"/>
                </a:lnTo>
                <a:lnTo>
                  <a:pt x="405622" y="842569"/>
                </a:lnTo>
                <a:lnTo>
                  <a:pt x="412630" y="842422"/>
                </a:lnTo>
                <a:lnTo>
                  <a:pt x="419638" y="842325"/>
                </a:lnTo>
                <a:lnTo>
                  <a:pt x="426646" y="842177"/>
                </a:lnTo>
                <a:lnTo>
                  <a:pt x="433607" y="842080"/>
                </a:lnTo>
                <a:lnTo>
                  <a:pt x="440615" y="841933"/>
                </a:lnTo>
                <a:lnTo>
                  <a:pt x="447622" y="841735"/>
                </a:lnTo>
                <a:lnTo>
                  <a:pt x="454583" y="841588"/>
                </a:lnTo>
                <a:lnTo>
                  <a:pt x="461591" y="841393"/>
                </a:lnTo>
                <a:lnTo>
                  <a:pt x="468599" y="841196"/>
                </a:lnTo>
                <a:lnTo>
                  <a:pt x="475607" y="841001"/>
                </a:lnTo>
                <a:lnTo>
                  <a:pt x="482561" y="840756"/>
                </a:lnTo>
                <a:lnTo>
                  <a:pt x="489575" y="840559"/>
                </a:lnTo>
                <a:lnTo>
                  <a:pt x="496583" y="840266"/>
                </a:lnTo>
                <a:lnTo>
                  <a:pt x="503537" y="839972"/>
                </a:lnTo>
                <a:lnTo>
                  <a:pt x="510545" y="839677"/>
                </a:lnTo>
                <a:lnTo>
                  <a:pt x="517553" y="839385"/>
                </a:lnTo>
                <a:lnTo>
                  <a:pt x="524561" y="839040"/>
                </a:lnTo>
                <a:lnTo>
                  <a:pt x="531522" y="838648"/>
                </a:lnTo>
                <a:lnTo>
                  <a:pt x="538530" y="838256"/>
                </a:lnTo>
                <a:lnTo>
                  <a:pt x="580476" y="835120"/>
                </a:lnTo>
                <a:lnTo>
                  <a:pt x="622476" y="830269"/>
                </a:lnTo>
                <a:lnTo>
                  <a:pt x="664429" y="822868"/>
                </a:lnTo>
                <a:lnTo>
                  <a:pt x="706376" y="811647"/>
                </a:lnTo>
                <a:lnTo>
                  <a:pt x="748329" y="794838"/>
                </a:lnTo>
                <a:lnTo>
                  <a:pt x="783314" y="774794"/>
                </a:lnTo>
                <a:lnTo>
                  <a:pt x="818259" y="747546"/>
                </a:lnTo>
                <a:lnTo>
                  <a:pt x="846244" y="719466"/>
                </a:lnTo>
                <a:lnTo>
                  <a:pt x="874222" y="684865"/>
                </a:lnTo>
                <a:lnTo>
                  <a:pt x="902206" y="643264"/>
                </a:lnTo>
                <a:lnTo>
                  <a:pt x="923183" y="607436"/>
                </a:lnTo>
                <a:lnTo>
                  <a:pt x="944152" y="567889"/>
                </a:lnTo>
                <a:lnTo>
                  <a:pt x="965129" y="525107"/>
                </a:lnTo>
                <a:lnTo>
                  <a:pt x="986153" y="479872"/>
                </a:lnTo>
                <a:lnTo>
                  <a:pt x="1007129" y="433027"/>
                </a:lnTo>
                <a:lnTo>
                  <a:pt x="1014090" y="417293"/>
                </a:lnTo>
                <a:lnTo>
                  <a:pt x="1021091" y="401512"/>
                </a:lnTo>
                <a:lnTo>
                  <a:pt x="1042068" y="354566"/>
                </a:lnTo>
                <a:lnTo>
                  <a:pt x="1063044" y="308987"/>
                </a:lnTo>
                <a:lnTo>
                  <a:pt x="1084068" y="265815"/>
                </a:lnTo>
                <a:lnTo>
                  <a:pt x="1105044" y="225775"/>
                </a:lnTo>
                <a:lnTo>
                  <a:pt x="1126014" y="189361"/>
                </a:lnTo>
                <a:lnTo>
                  <a:pt x="1146991" y="156923"/>
                </a:lnTo>
                <a:lnTo>
                  <a:pt x="1174975" y="119828"/>
                </a:lnTo>
                <a:lnTo>
                  <a:pt x="1202960" y="89492"/>
                </a:lnTo>
                <a:lnTo>
                  <a:pt x="1237898" y="59890"/>
                </a:lnTo>
                <a:lnTo>
                  <a:pt x="1272890" y="37936"/>
                </a:lnTo>
                <a:lnTo>
                  <a:pt x="1307829" y="22007"/>
                </a:lnTo>
                <a:lnTo>
                  <a:pt x="1349829" y="8773"/>
                </a:lnTo>
                <a:lnTo>
                  <a:pt x="1384767" y="1179"/>
                </a:lnTo>
                <a:lnTo>
                  <a:pt x="1391775" y="0"/>
                </a:lnTo>
              </a:path>
            </a:pathLst>
          </a:custGeom>
          <a:ln w="11026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47294" y="2238179"/>
            <a:ext cx="3912870" cy="75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105"/>
              </a:spcBef>
              <a:tabLst>
                <a:tab pos="2843530" algn="l"/>
              </a:tabLst>
            </a:pPr>
            <a:r>
              <a:rPr sz="650" dirty="0">
                <a:latin typeface="Arial"/>
                <a:cs typeface="Arial"/>
              </a:rPr>
              <a:t>Balance	Balance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sz="1100" spc="9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orange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marks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indicate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response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,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either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0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1.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Linear 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does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not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estimate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1</a:t>
            </a:r>
            <a:r>
              <a:rPr sz="1100" spc="5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5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well.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Logistic  regression seems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well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suited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the</a:t>
            </a:r>
            <a:r>
              <a:rPr sz="1100" spc="2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task</a:t>
            </a:r>
            <a:r>
              <a:rPr sz="1100" spc="65" dirty="0">
                <a:latin typeface="PMingLiU"/>
                <a:cs typeface="PMingLiU"/>
              </a:rPr>
              <a:t>.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73308" y="3342078"/>
            <a:ext cx="2552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2215991"/>
              </a:xfrm>
            </p:spPr>
            <p:txBody>
              <a:bodyPr/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For now, additionally assume that the prior probabilities are the same: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600" dirty="0">
                    <a:latin typeface="Georgia" panose="02040502050405020303" pitchFamily="18" charset="0"/>
                  </a:rPr>
                  <a:t>Using the linear discriminant, predict the class of a test point x=5. </a:t>
                </a:r>
              </a:p>
              <a:p>
                <a:endParaRPr lang="en-US" sz="16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Class 1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Class 2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Some new class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Can not be determined</a:t>
                </a:r>
                <a:endParaRPr lang="en-CA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2215991"/>
              </a:xfrm>
              <a:blipFill>
                <a:blip r:embed="rId2"/>
                <a:stretch>
                  <a:fillRect l="-3040" t="-2747" r="-4103" b="-4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7AAD360-CE83-490E-9BF4-933396B21F34}"/>
              </a:ext>
            </a:extLst>
          </p:cNvPr>
          <p:cNvGrpSpPr/>
          <p:nvPr/>
        </p:nvGrpSpPr>
        <p:grpSpPr>
          <a:xfrm>
            <a:off x="3068878" y="1922612"/>
            <a:ext cx="216000" cy="729360"/>
            <a:chOff x="3068878" y="1922612"/>
            <a:chExt cx="216000" cy="7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190E0F-195A-4422-8882-564203272AFD}"/>
                    </a:ext>
                  </a:extLst>
                </p14:cNvPr>
                <p14:cNvContentPartPr/>
                <p14:nvPr/>
              </p14:nvContentPartPr>
              <p14:xfrm>
                <a:off x="3068878" y="1922612"/>
                <a:ext cx="90000" cy="56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190E0F-195A-4422-8882-564203272AF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50878" y="1904612"/>
                  <a:ext cx="1256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BB1F60-2455-4C3D-9A80-F561384E14F3}"/>
                    </a:ext>
                  </a:extLst>
                </p14:cNvPr>
                <p14:cNvContentPartPr/>
                <p14:nvPr/>
              </p14:nvContentPartPr>
              <p14:xfrm>
                <a:off x="3143398" y="2543612"/>
                <a:ext cx="90360" cy="10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BB1F60-2455-4C3D-9A80-F561384E14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25758" y="2525972"/>
                  <a:ext cx="126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6A8B98-BEAA-4789-891F-71AC43904B5C}"/>
                    </a:ext>
                  </a:extLst>
                </p14:cNvPr>
                <p14:cNvContentPartPr/>
                <p14:nvPr/>
              </p14:nvContentPartPr>
              <p14:xfrm>
                <a:off x="3172558" y="2533892"/>
                <a:ext cx="112320" cy="1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6A8B98-BEAA-4789-891F-71AC43904B5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54558" y="2516252"/>
                  <a:ext cx="1479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D3E191-F23F-423F-9B57-8C3F612FF695}"/>
              </a:ext>
            </a:extLst>
          </p:cNvPr>
          <p:cNvGrpSpPr/>
          <p:nvPr/>
        </p:nvGrpSpPr>
        <p:grpSpPr>
          <a:xfrm>
            <a:off x="2083198" y="1758452"/>
            <a:ext cx="1960200" cy="858960"/>
            <a:chOff x="2083198" y="1758452"/>
            <a:chExt cx="1960200" cy="85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D8B660-0797-419E-8FCE-79EAC9FC924B}"/>
                    </a:ext>
                  </a:extLst>
                </p14:cNvPr>
                <p14:cNvContentPartPr/>
                <p14:nvPr/>
              </p14:nvContentPartPr>
              <p14:xfrm>
                <a:off x="2856478" y="2370812"/>
                <a:ext cx="180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D8B660-0797-419E-8FCE-79EAC9FC92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47478" y="2361812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2474889-188F-4CFC-8EC8-785144C56EB3}"/>
                    </a:ext>
                  </a:extLst>
                </p14:cNvPr>
                <p14:cNvContentPartPr/>
                <p14:nvPr/>
              </p14:nvContentPartPr>
              <p14:xfrm>
                <a:off x="2083198" y="2141492"/>
                <a:ext cx="1960200" cy="3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2474889-188F-4CFC-8EC8-785144C56E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4198" y="2132852"/>
                  <a:ext cx="1977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53A8AE-A2A6-4A57-8316-79AEF86760C7}"/>
                    </a:ext>
                  </a:extLst>
                </p14:cNvPr>
                <p14:cNvContentPartPr/>
                <p14:nvPr/>
              </p14:nvContentPartPr>
              <p14:xfrm>
                <a:off x="2411518" y="2172812"/>
                <a:ext cx="12960" cy="1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53A8AE-A2A6-4A57-8316-79AEF86760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02518" y="2164172"/>
                  <a:ext cx="30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09CC8D-DD80-480F-88DF-7517F2D455AC}"/>
                    </a:ext>
                  </a:extLst>
                </p14:cNvPr>
                <p14:cNvContentPartPr/>
                <p14:nvPr/>
              </p14:nvContentPartPr>
              <p14:xfrm>
                <a:off x="2419798" y="2116652"/>
                <a:ext cx="44640" cy="66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09CC8D-DD80-480F-88DF-7517F2D455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11158" y="2107652"/>
                  <a:ext cx="62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2AB1DA-BA61-46A8-97AE-E1FA59AEC251}"/>
                    </a:ext>
                  </a:extLst>
                </p14:cNvPr>
                <p14:cNvContentPartPr/>
                <p14:nvPr/>
              </p14:nvContentPartPr>
              <p14:xfrm>
                <a:off x="2591878" y="2118452"/>
                <a:ext cx="23760" cy="5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2AB1DA-BA61-46A8-97AE-E1FA59AEC25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3238" y="2109812"/>
                  <a:ext cx="41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1409A0-98E9-4B10-8195-968BD02A5B87}"/>
                    </a:ext>
                  </a:extLst>
                </p14:cNvPr>
                <p14:cNvContentPartPr/>
                <p14:nvPr/>
              </p14:nvContentPartPr>
              <p14:xfrm>
                <a:off x="2757838" y="2108012"/>
                <a:ext cx="23760" cy="6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1409A0-98E9-4B10-8195-968BD02A5B8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48838" y="2099372"/>
                  <a:ext cx="41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7D2D7B-0087-4915-BA77-2EAD90CA3C00}"/>
                    </a:ext>
                  </a:extLst>
                </p14:cNvPr>
                <p14:cNvContentPartPr/>
                <p14:nvPr/>
              </p14:nvContentPartPr>
              <p14:xfrm>
                <a:off x="2437438" y="2249132"/>
                <a:ext cx="56880" cy="77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7D2D7B-0087-4915-BA77-2EAD90CA3C0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28798" y="2240132"/>
                  <a:ext cx="74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C7D282-E1A6-4186-BADB-480C855573FC}"/>
                    </a:ext>
                  </a:extLst>
                </p14:cNvPr>
                <p14:cNvContentPartPr/>
                <p14:nvPr/>
              </p14:nvContentPartPr>
              <p14:xfrm>
                <a:off x="2595478" y="2230772"/>
                <a:ext cx="118080" cy="8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C7D282-E1A6-4186-BADB-480C855573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86838" y="2222132"/>
                  <a:ext cx="135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8EF854-BE28-4A97-8F90-E9D132704A76}"/>
                    </a:ext>
                  </a:extLst>
                </p14:cNvPr>
                <p14:cNvContentPartPr/>
                <p14:nvPr/>
              </p14:nvContentPartPr>
              <p14:xfrm>
                <a:off x="2787358" y="2231132"/>
                <a:ext cx="104400" cy="107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8EF854-BE28-4A97-8F90-E9D132704A7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78718" y="2222492"/>
                  <a:ext cx="122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644355-24D4-4C6C-AA64-F0C5799DBFA3}"/>
                    </a:ext>
                  </a:extLst>
                </p14:cNvPr>
                <p14:cNvContentPartPr/>
                <p14:nvPr/>
              </p14:nvContentPartPr>
              <p14:xfrm>
                <a:off x="2576038" y="1758452"/>
                <a:ext cx="41040" cy="858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644355-24D4-4C6C-AA64-F0C5799DBF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67398" y="1749812"/>
                  <a:ext cx="5868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0C70E6-F304-461E-8B99-89A50D2CA4E0}"/>
                    </a:ext>
                  </a:extLst>
                </p14:cNvPr>
                <p14:cNvContentPartPr/>
                <p14:nvPr/>
              </p14:nvContentPartPr>
              <p14:xfrm>
                <a:off x="3243478" y="2115932"/>
                <a:ext cx="37080" cy="7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0C70E6-F304-461E-8B99-89A50D2CA4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34478" y="2107292"/>
                  <a:ext cx="54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D1F215-5B16-4534-B9E3-87355AEA878F}"/>
                    </a:ext>
                  </a:extLst>
                </p14:cNvPr>
                <p14:cNvContentPartPr/>
                <p14:nvPr/>
              </p14:nvContentPartPr>
              <p14:xfrm>
                <a:off x="3255358" y="2237972"/>
                <a:ext cx="65520" cy="7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D1F215-5B16-4534-B9E3-87355AEA87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46358" y="2228972"/>
                  <a:ext cx="83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64AC33-DD71-4D7F-8659-96ECBF9F2856}"/>
                    </a:ext>
                  </a:extLst>
                </p14:cNvPr>
                <p14:cNvContentPartPr/>
                <p14:nvPr/>
              </p14:nvContentPartPr>
              <p14:xfrm>
                <a:off x="3412318" y="2202332"/>
                <a:ext cx="56880" cy="10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64AC33-DD71-4D7F-8659-96ECBF9F285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3318" y="2193332"/>
                  <a:ext cx="74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8746B8-B0AD-4881-9AC7-668BF67811BB}"/>
                    </a:ext>
                  </a:extLst>
                </p14:cNvPr>
                <p14:cNvContentPartPr/>
                <p14:nvPr/>
              </p14:nvContentPartPr>
              <p14:xfrm>
                <a:off x="3413398" y="2249492"/>
                <a:ext cx="104040" cy="1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8746B8-B0AD-4881-9AC7-668BF67811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04398" y="2240852"/>
                  <a:ext cx="121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702DA1-B140-422E-9532-9EFEB9F06AFC}"/>
                    </a:ext>
                  </a:extLst>
                </p14:cNvPr>
                <p14:cNvContentPartPr/>
                <p14:nvPr/>
              </p14:nvContentPartPr>
              <p14:xfrm>
                <a:off x="3406198" y="2113412"/>
                <a:ext cx="32400" cy="83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702DA1-B140-422E-9532-9EFEB9F06AF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97558" y="2104412"/>
                  <a:ext cx="50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29B6F6-A22F-4756-BBA9-6EB75CB92CA8}"/>
                    </a:ext>
                  </a:extLst>
                </p14:cNvPr>
                <p14:cNvContentPartPr/>
                <p14:nvPr/>
              </p14:nvContentPartPr>
              <p14:xfrm>
                <a:off x="3361918" y="2016212"/>
                <a:ext cx="87480" cy="8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29B6F6-A22F-4756-BBA9-6EB75CB92CA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52918" y="2007212"/>
                  <a:ext cx="105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A276C5-D75E-4474-B00A-5DD0DC8A9D78}"/>
                    </a:ext>
                  </a:extLst>
                </p14:cNvPr>
                <p14:cNvContentPartPr/>
                <p14:nvPr/>
              </p14:nvContentPartPr>
              <p14:xfrm>
                <a:off x="3378838" y="2066252"/>
                <a:ext cx="116640" cy="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A276C5-D75E-4474-B00A-5DD0DC8A9D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70198" y="2057252"/>
                  <a:ext cx="134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FEDFA8-9A0A-411B-AA31-E43439BBBAFD}"/>
                    </a:ext>
                  </a:extLst>
                </p14:cNvPr>
                <p14:cNvContentPartPr/>
                <p14:nvPr/>
              </p14:nvContentPartPr>
              <p14:xfrm>
                <a:off x="3327718" y="1766372"/>
                <a:ext cx="57600" cy="74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FEDFA8-9A0A-411B-AA31-E43439BBBA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8718" y="1757372"/>
                  <a:ext cx="752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ECA3AA-B31F-4EE4-ABDC-6D9F59553911}"/>
                    </a:ext>
                  </a:extLst>
                </p14:cNvPr>
                <p14:cNvContentPartPr/>
                <p14:nvPr/>
              </p14:nvContentPartPr>
              <p14:xfrm>
                <a:off x="3103078" y="1901012"/>
                <a:ext cx="221040" cy="107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ECA3AA-B31F-4EE4-ABDC-6D9F595539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94438" y="1892012"/>
                  <a:ext cx="238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08171E-9E1D-4D07-8805-B62BAD636861}"/>
                    </a:ext>
                  </a:extLst>
                </p14:cNvPr>
                <p14:cNvContentPartPr/>
                <p14:nvPr/>
              </p14:nvContentPartPr>
              <p14:xfrm>
                <a:off x="2616358" y="1949252"/>
                <a:ext cx="432000" cy="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08171E-9E1D-4D07-8805-B62BAD6368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07718" y="1940252"/>
                  <a:ext cx="449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0AB0BCE-44F2-4C24-B760-66FA12EC6039}"/>
                    </a:ext>
                  </a:extLst>
                </p14:cNvPr>
                <p14:cNvContentPartPr/>
                <p14:nvPr/>
              </p14:nvContentPartPr>
              <p14:xfrm>
                <a:off x="2597278" y="1906412"/>
                <a:ext cx="81720" cy="83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0AB0BCE-44F2-4C24-B760-66FA12EC603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88278" y="1897412"/>
                  <a:ext cx="99360" cy="10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9958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2226443"/>
              </a:xfrm>
            </p:spPr>
            <p:txBody>
              <a:bodyPr/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Using the sample mean, estimated in the previous questions, estimate the predictor variance of class 1 by the formula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𝑠𝑢𝑚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0.5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1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1.5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2</a:t>
                </a:r>
                <a:endParaRPr lang="en-CA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2226443"/>
              </a:xfrm>
              <a:blipFill>
                <a:blip r:embed="rId2"/>
                <a:stretch>
                  <a:fillRect l="-3040" t="-2732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2D5DBB-7AA7-4600-BDDC-F6049F21F480}"/>
                  </a:ext>
                </a:extLst>
              </p14:cNvPr>
              <p14:cNvContentPartPr/>
              <p14:nvPr/>
            </p14:nvContentPartPr>
            <p14:xfrm>
              <a:off x="3106678" y="1745492"/>
              <a:ext cx="302040" cy="35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2D5DBB-7AA7-4600-BDDC-F6049F21F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7678" y="1736492"/>
                <a:ext cx="31968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64F966C-5A4C-4CA0-9A51-836909A7FC1C}"/>
              </a:ext>
            </a:extLst>
          </p:cNvPr>
          <p:cNvGrpSpPr/>
          <p:nvPr/>
        </p:nvGrpSpPr>
        <p:grpSpPr>
          <a:xfrm>
            <a:off x="1593598" y="2320412"/>
            <a:ext cx="1849320" cy="547200"/>
            <a:chOff x="1593598" y="2320412"/>
            <a:chExt cx="184932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C9F049-A6A0-4985-BEFC-61285E3BF699}"/>
                    </a:ext>
                  </a:extLst>
                </p14:cNvPr>
                <p14:cNvContentPartPr/>
                <p14:nvPr/>
              </p14:nvContentPartPr>
              <p14:xfrm>
                <a:off x="1593598" y="2584652"/>
                <a:ext cx="1849320" cy="60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C9F049-A6A0-4985-BEFC-61285E3BF6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4958" y="2575652"/>
                  <a:ext cx="1866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3B064A-47C4-4BD4-B70B-04FD0411261C}"/>
                    </a:ext>
                  </a:extLst>
                </p14:cNvPr>
                <p14:cNvContentPartPr/>
                <p14:nvPr/>
              </p14:nvContentPartPr>
              <p14:xfrm>
                <a:off x="2181118" y="2613092"/>
                <a:ext cx="62280" cy="43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3B064A-47C4-4BD4-B70B-04FD041126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2118" y="2604452"/>
                  <a:ext cx="79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44ECC3-D488-4152-BB82-38E7824CBB9D}"/>
                    </a:ext>
                  </a:extLst>
                </p14:cNvPr>
                <p14:cNvContentPartPr/>
                <p14:nvPr/>
              </p14:nvContentPartPr>
              <p14:xfrm>
                <a:off x="2448958" y="2614532"/>
                <a:ext cx="37800" cy="2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44ECC3-D488-4152-BB82-38E7824CBB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40318" y="2605892"/>
                  <a:ext cx="55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2AB174-8FC8-4F75-82CE-2A5C3085525F}"/>
                    </a:ext>
                  </a:extLst>
                </p14:cNvPr>
                <p14:cNvContentPartPr/>
                <p14:nvPr/>
              </p14:nvContentPartPr>
              <p14:xfrm>
                <a:off x="2754238" y="2618492"/>
                <a:ext cx="59760" cy="35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2AB174-8FC8-4F75-82CE-2A5C308552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45598" y="2609492"/>
                  <a:ext cx="77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EF6B35-F37C-4E7B-B62C-3F590FCB4D25}"/>
                    </a:ext>
                  </a:extLst>
                </p14:cNvPr>
                <p14:cNvContentPartPr/>
                <p14:nvPr/>
              </p14:nvContentPartPr>
              <p14:xfrm>
                <a:off x="2154478" y="2744132"/>
                <a:ext cx="60120" cy="10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EF6B35-F37C-4E7B-B62C-3F590FCB4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5838" y="2735132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874316-E989-4169-AEBB-301D13AF3BE6}"/>
                    </a:ext>
                  </a:extLst>
                </p14:cNvPr>
                <p14:cNvContentPartPr/>
                <p14:nvPr/>
              </p14:nvContentPartPr>
              <p14:xfrm>
                <a:off x="2432038" y="2732972"/>
                <a:ext cx="178560" cy="9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874316-E989-4169-AEBB-301D13AF3B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23398" y="2724332"/>
                  <a:ext cx="196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096278-06B6-40F5-A342-3AD1669B6223}"/>
                    </a:ext>
                  </a:extLst>
                </p14:cNvPr>
                <p14:cNvContentPartPr/>
                <p14:nvPr/>
              </p14:nvContentPartPr>
              <p14:xfrm>
                <a:off x="2798518" y="2729012"/>
                <a:ext cx="138240" cy="13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096278-06B6-40F5-A342-3AD1669B62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89878" y="2720372"/>
                  <a:ext cx="155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623977-2A35-4933-ADF6-188C3DC0C4BB}"/>
                    </a:ext>
                  </a:extLst>
                </p14:cNvPr>
                <p14:cNvContentPartPr/>
                <p14:nvPr/>
              </p14:nvContentPartPr>
              <p14:xfrm>
                <a:off x="2430238" y="2320412"/>
                <a:ext cx="80280" cy="54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623977-2A35-4933-ADF6-188C3DC0C4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21238" y="2311772"/>
                  <a:ext cx="9792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5D4D15-10CF-48B8-885B-7EE011AC4438}"/>
                    </a:ext>
                  </a:extLst>
                </p14:cNvPr>
                <p14:cNvContentPartPr/>
                <p14:nvPr/>
              </p14:nvContentPartPr>
              <p14:xfrm>
                <a:off x="2457958" y="2433452"/>
                <a:ext cx="333000" cy="10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5D4D15-10CF-48B8-885B-7EE011AC44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48958" y="2424812"/>
                  <a:ext cx="35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EA86A5-234D-4D1A-8B13-0F981DC1FBD7}"/>
                    </a:ext>
                  </a:extLst>
                </p14:cNvPr>
                <p14:cNvContentPartPr/>
                <p14:nvPr/>
              </p14:nvContentPartPr>
              <p14:xfrm>
                <a:off x="2156638" y="2462252"/>
                <a:ext cx="249120" cy="27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EA86A5-234D-4D1A-8B13-0F981DC1FB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47998" y="2453612"/>
                  <a:ext cx="266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5F9269-2B34-4F90-972C-FB51E64E77F2}"/>
                    </a:ext>
                  </a:extLst>
                </p14:cNvPr>
                <p14:cNvContentPartPr/>
                <p14:nvPr/>
              </p14:nvContentPartPr>
              <p14:xfrm>
                <a:off x="2076358" y="2452532"/>
                <a:ext cx="146880" cy="8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5F9269-2B34-4F90-972C-FB51E64E77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67358" y="2443532"/>
                  <a:ext cx="16452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CA9F2E-5F91-4EE0-B577-EE8332CFC650}"/>
                  </a:ext>
                </a:extLst>
              </p14:cNvPr>
              <p14:cNvContentPartPr/>
              <p14:nvPr/>
            </p14:nvContentPartPr>
            <p14:xfrm>
              <a:off x="3413038" y="1679972"/>
              <a:ext cx="237600" cy="263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CA9F2E-5F91-4EE0-B577-EE8332CFC65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04398" y="1671332"/>
                <a:ext cx="25524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807B135-EA1B-466F-8497-C59CFA25FB43}"/>
              </a:ext>
            </a:extLst>
          </p:cNvPr>
          <p:cNvGrpSpPr/>
          <p:nvPr/>
        </p:nvGrpSpPr>
        <p:grpSpPr>
          <a:xfrm>
            <a:off x="2169598" y="1759172"/>
            <a:ext cx="456480" cy="427680"/>
            <a:chOff x="2169598" y="1759172"/>
            <a:chExt cx="45648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09E85E-424E-4784-9DB1-6A005E02093C}"/>
                    </a:ext>
                  </a:extLst>
                </p14:cNvPr>
                <p14:cNvContentPartPr/>
                <p14:nvPr/>
              </p14:nvContentPartPr>
              <p14:xfrm>
                <a:off x="2177158" y="1845932"/>
                <a:ext cx="26280" cy="132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09E85E-424E-4784-9DB1-6A005E02093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68518" y="1836932"/>
                  <a:ext cx="43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51EEC5-8407-40E6-8AA0-87F0B622BAA8}"/>
                    </a:ext>
                  </a:extLst>
                </p14:cNvPr>
                <p14:cNvContentPartPr/>
                <p14:nvPr/>
              </p14:nvContentPartPr>
              <p14:xfrm>
                <a:off x="2169598" y="1759172"/>
                <a:ext cx="456480" cy="427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51EEC5-8407-40E6-8AA0-87F0B622BAA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60598" y="1750172"/>
                  <a:ext cx="474120" cy="44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E16E93-4AB3-4AAA-B4DB-9FACFC8E68BD}"/>
                  </a:ext>
                </a:extLst>
              </p14:cNvPr>
              <p14:cNvContentPartPr/>
              <p14:nvPr/>
            </p14:nvContentPartPr>
            <p14:xfrm>
              <a:off x="1527718" y="2108012"/>
              <a:ext cx="632880" cy="170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E16E93-4AB3-4AAA-B4DB-9FACFC8E68B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19078" y="2099372"/>
                <a:ext cx="650520" cy="1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033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2226443"/>
              </a:xfrm>
            </p:spPr>
            <p:txBody>
              <a:bodyPr/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Using the sample mean, estimated in the previous questions, estimate the predictor variance of class 1 by the formula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1600" i="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𝑠𝑢𝑚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0.5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1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1.5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en-US" sz="1600" dirty="0">
                    <a:latin typeface="Georgia" panose="02040502050405020303" pitchFamily="18" charset="0"/>
                  </a:rPr>
                  <a:t>2</a:t>
                </a:r>
                <a:endParaRPr lang="en-CA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0990" y="892175"/>
                <a:ext cx="4008120" cy="2226443"/>
              </a:xfrm>
              <a:blipFill>
                <a:blip r:embed="rId2"/>
                <a:stretch>
                  <a:fillRect l="-3040" t="-2732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9949D-1629-4687-8134-49B2C61CBCF4}"/>
              </a:ext>
            </a:extLst>
          </p:cNvPr>
          <p:cNvGrpSpPr/>
          <p:nvPr/>
        </p:nvGrpSpPr>
        <p:grpSpPr>
          <a:xfrm>
            <a:off x="1635358" y="2389172"/>
            <a:ext cx="1729440" cy="582480"/>
            <a:chOff x="1635358" y="2389172"/>
            <a:chExt cx="172944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09DB05-ABD6-4827-A05F-2626F0C57D82}"/>
                    </a:ext>
                  </a:extLst>
                </p14:cNvPr>
                <p14:cNvContentPartPr/>
                <p14:nvPr/>
              </p14:nvContentPartPr>
              <p14:xfrm>
                <a:off x="1635358" y="2617052"/>
                <a:ext cx="1729440" cy="46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09DB05-ABD6-4827-A05F-2626F0C57D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6718" y="2608412"/>
                  <a:ext cx="1747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69AB58-193A-44D4-8D49-EE8F8B65B11D}"/>
                    </a:ext>
                  </a:extLst>
                </p14:cNvPr>
                <p14:cNvContentPartPr/>
                <p14:nvPr/>
              </p14:nvContentPartPr>
              <p14:xfrm>
                <a:off x="2141878" y="2600492"/>
                <a:ext cx="83160" cy="10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69AB58-193A-44D4-8D49-EE8F8B65B1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3238" y="2591492"/>
                  <a:ext cx="100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0386B6-9049-4CA7-B678-6F922257F94E}"/>
                    </a:ext>
                  </a:extLst>
                </p14:cNvPr>
                <p14:cNvContentPartPr/>
                <p14:nvPr/>
              </p14:nvContentPartPr>
              <p14:xfrm>
                <a:off x="2698078" y="2626052"/>
                <a:ext cx="25200" cy="9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0386B6-9049-4CA7-B678-6F922257F9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89438" y="2617052"/>
                  <a:ext cx="42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0091D9-E6F6-439E-957C-B8FF8E26D420}"/>
                    </a:ext>
                  </a:extLst>
                </p14:cNvPr>
                <p14:cNvContentPartPr/>
                <p14:nvPr/>
              </p14:nvContentPartPr>
              <p14:xfrm>
                <a:off x="2202358" y="2767892"/>
                <a:ext cx="89640" cy="17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0091D9-E6F6-439E-957C-B8FF8E26D4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93358" y="2758892"/>
                  <a:ext cx="107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876739-05C0-4E53-8148-D529754C5801}"/>
                    </a:ext>
                  </a:extLst>
                </p14:cNvPr>
                <p14:cNvContentPartPr/>
                <p14:nvPr/>
              </p14:nvContentPartPr>
              <p14:xfrm>
                <a:off x="2668558" y="2787332"/>
                <a:ext cx="111960" cy="176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876739-05C0-4E53-8148-D529754C58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59558" y="2778692"/>
                  <a:ext cx="129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0A4C34-C1B9-415F-92D5-448CD52C66E6}"/>
                    </a:ext>
                  </a:extLst>
                </p14:cNvPr>
                <p14:cNvContentPartPr/>
                <p14:nvPr/>
              </p14:nvContentPartPr>
              <p14:xfrm>
                <a:off x="2681878" y="2864012"/>
                <a:ext cx="177120" cy="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0A4C34-C1B9-415F-92D5-448CD52C66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2878" y="2855372"/>
                  <a:ext cx="194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859A41-88CA-4997-93AA-28247AF34566}"/>
                    </a:ext>
                  </a:extLst>
                </p14:cNvPr>
                <p14:cNvContentPartPr/>
                <p14:nvPr/>
              </p14:nvContentPartPr>
              <p14:xfrm>
                <a:off x="2393158" y="2389172"/>
                <a:ext cx="107640" cy="58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859A41-88CA-4997-93AA-28247AF345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4158" y="2380172"/>
                  <a:ext cx="1252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577749-3234-4892-878E-BD4F497918A2}"/>
                    </a:ext>
                  </a:extLst>
                </p14:cNvPr>
                <p14:cNvContentPartPr/>
                <p14:nvPr/>
              </p14:nvContentPartPr>
              <p14:xfrm>
                <a:off x="2455078" y="2415092"/>
                <a:ext cx="215640" cy="11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577749-3234-4892-878E-BD4F497918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46438" y="2406452"/>
                  <a:ext cx="233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080011-4514-4DB1-88DB-A871FC8765B9}"/>
                    </a:ext>
                  </a:extLst>
                </p14:cNvPr>
                <p14:cNvContentPartPr/>
                <p14:nvPr/>
              </p14:nvContentPartPr>
              <p14:xfrm>
                <a:off x="2366878" y="2430572"/>
                <a:ext cx="4680" cy="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080011-4514-4DB1-88DB-A871FC8765B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58238" y="2421572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028BE4-132C-471F-B807-F0FD61DCF5C7}"/>
                    </a:ext>
                  </a:extLst>
                </p14:cNvPr>
                <p14:cNvContentPartPr/>
                <p14:nvPr/>
              </p14:nvContentPartPr>
              <p14:xfrm>
                <a:off x="2185798" y="2460812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028BE4-132C-471F-B807-F0FD61DCF5C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77158" y="24521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DCE19E-B124-413D-BA0C-951D45DAC71B}"/>
                    </a:ext>
                  </a:extLst>
                </p14:cNvPr>
                <p14:cNvContentPartPr/>
                <p14:nvPr/>
              </p14:nvContentPartPr>
              <p14:xfrm>
                <a:off x="2173198" y="2438492"/>
                <a:ext cx="160920" cy="2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DCE19E-B124-413D-BA0C-951D45DAC7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64558" y="2429852"/>
                  <a:ext cx="178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DAC7EC-0E4A-42E2-B293-B0045B95E469}"/>
                    </a:ext>
                  </a:extLst>
                </p14:cNvPr>
                <p14:cNvContentPartPr/>
                <p14:nvPr/>
              </p14:nvContentPartPr>
              <p14:xfrm>
                <a:off x="2091838" y="2408612"/>
                <a:ext cx="135360" cy="10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DAC7EC-0E4A-42E2-B293-B0045B95E46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82838" y="2399972"/>
                  <a:ext cx="15300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9072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9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892175"/>
            <a:ext cx="4008120" cy="2462213"/>
          </a:xfrm>
        </p:spPr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Using the textbook formula 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to estimate the overall variance. 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0.4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0.8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1.2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1.6</a:t>
            </a:r>
            <a:endParaRPr lang="en-CA" sz="16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96975"/>
            <a:ext cx="3733800" cy="5926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A9C8F5-6C0A-4995-A3C6-94DAB9FE086C}"/>
                  </a:ext>
                </a:extLst>
              </p14:cNvPr>
              <p14:cNvContentPartPr/>
              <p14:nvPr/>
            </p14:nvContentPartPr>
            <p14:xfrm>
              <a:off x="1547158" y="2687972"/>
              <a:ext cx="1918080" cy="2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A9C8F5-6C0A-4995-A3C6-94DAB9FE08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8158" y="2678972"/>
                <a:ext cx="1935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816FDB-F0A8-4B7B-9EFA-6FFAA07A1400}"/>
                  </a:ext>
                </a:extLst>
              </p14:cNvPr>
              <p14:cNvContentPartPr/>
              <p14:nvPr/>
            </p14:nvContentPartPr>
            <p14:xfrm>
              <a:off x="1793758" y="2651252"/>
              <a:ext cx="29160" cy="12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816FDB-F0A8-4B7B-9EFA-6FFAA07A1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5118" y="2642252"/>
                <a:ext cx="468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8826AF-FB69-49D0-A06C-2E6C04BB098D}"/>
                  </a:ext>
                </a:extLst>
              </p14:cNvPr>
              <p14:cNvContentPartPr/>
              <p14:nvPr/>
            </p14:nvContentPartPr>
            <p14:xfrm>
              <a:off x="2012638" y="2635412"/>
              <a:ext cx="84600" cy="13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8826AF-FB69-49D0-A06C-2E6C04BB09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03638" y="2626772"/>
                <a:ext cx="1022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085DA4-DE4A-4059-B962-5AC4C1124ECB}"/>
                  </a:ext>
                </a:extLst>
              </p14:cNvPr>
              <p14:cNvContentPartPr/>
              <p14:nvPr/>
            </p14:nvContentPartPr>
            <p14:xfrm>
              <a:off x="2320438" y="2616332"/>
              <a:ext cx="25200" cy="138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085DA4-DE4A-4059-B962-5AC4C1124E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1798" y="2607692"/>
                <a:ext cx="4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1CE0C4-67E8-4D7A-9AE6-CE0983F36F68}"/>
                  </a:ext>
                </a:extLst>
              </p14:cNvPr>
              <p14:cNvContentPartPr/>
              <p14:nvPr/>
            </p14:nvContentPartPr>
            <p14:xfrm>
              <a:off x="1799518" y="2844572"/>
              <a:ext cx="59040" cy="88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1CE0C4-67E8-4D7A-9AE6-CE0983F36F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0518" y="2835572"/>
                <a:ext cx="76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F4E354-58CF-4282-9CF3-391824DAF605}"/>
                  </a:ext>
                </a:extLst>
              </p14:cNvPr>
              <p14:cNvContentPartPr/>
              <p14:nvPr/>
            </p14:nvContentPartPr>
            <p14:xfrm>
              <a:off x="2073478" y="2813972"/>
              <a:ext cx="96480" cy="10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F4E354-58CF-4282-9CF3-391824DAF6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64838" y="2804972"/>
                <a:ext cx="1141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3206CD-6BF3-46AC-BB77-A57159D6B825}"/>
                  </a:ext>
                </a:extLst>
              </p14:cNvPr>
              <p14:cNvContentPartPr/>
              <p14:nvPr/>
            </p14:nvContentPartPr>
            <p14:xfrm>
              <a:off x="2339518" y="2785172"/>
              <a:ext cx="107640" cy="141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3206CD-6BF3-46AC-BB77-A57159D6B8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30518" y="2776172"/>
                <a:ext cx="125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79CEBE-5723-405B-AB77-88FD8A12C0C1}"/>
                  </a:ext>
                </a:extLst>
              </p14:cNvPr>
              <p14:cNvContentPartPr/>
              <p14:nvPr/>
            </p14:nvContentPartPr>
            <p14:xfrm>
              <a:off x="2075638" y="2520572"/>
              <a:ext cx="238680" cy="95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79CEBE-5723-405B-AB77-88FD8A12C0C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66638" y="2511572"/>
                <a:ext cx="2563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670B76-4A6C-43A9-8967-23B726DECBB6}"/>
                  </a:ext>
                </a:extLst>
              </p14:cNvPr>
              <p14:cNvContentPartPr/>
              <p14:nvPr/>
            </p14:nvContentPartPr>
            <p14:xfrm>
              <a:off x="1745518" y="2551172"/>
              <a:ext cx="221400" cy="43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670B76-4A6C-43A9-8967-23B726DECBB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6878" y="2542172"/>
                <a:ext cx="2390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6CF56D1-0437-4675-9FC1-2953136AD34B}"/>
                  </a:ext>
                </a:extLst>
              </p14:cNvPr>
              <p14:cNvContentPartPr/>
              <p14:nvPr/>
            </p14:nvContentPartPr>
            <p14:xfrm>
              <a:off x="1732918" y="2525972"/>
              <a:ext cx="139680" cy="91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6CF56D1-0437-4675-9FC1-2953136AD34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24278" y="2516972"/>
                <a:ext cx="15732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DDC204C-E8CA-4F84-BF4F-DF9703D15094}"/>
              </a:ext>
            </a:extLst>
          </p:cNvPr>
          <p:cNvGrpSpPr/>
          <p:nvPr/>
        </p:nvGrpSpPr>
        <p:grpSpPr>
          <a:xfrm>
            <a:off x="2815438" y="2433452"/>
            <a:ext cx="498240" cy="558000"/>
            <a:chOff x="2815438" y="2433452"/>
            <a:chExt cx="49824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0B87AF-D2F7-4E51-B4A0-2270C5DEDADE}"/>
                    </a:ext>
                  </a:extLst>
                </p14:cNvPr>
                <p14:cNvContentPartPr/>
                <p14:nvPr/>
              </p14:nvContentPartPr>
              <p14:xfrm>
                <a:off x="2891398" y="2653412"/>
                <a:ext cx="43560" cy="13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0B87AF-D2F7-4E51-B4A0-2270C5DEDAD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82758" y="2644772"/>
                  <a:ext cx="61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7D56BA-92ED-4B1B-A56A-A7F54686CB8B}"/>
                    </a:ext>
                  </a:extLst>
                </p14:cNvPr>
                <p14:cNvContentPartPr/>
                <p14:nvPr/>
              </p14:nvContentPartPr>
              <p14:xfrm>
                <a:off x="3184798" y="2644772"/>
                <a:ext cx="16920" cy="14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7D56BA-92ED-4B1B-A56A-A7F54686CB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76158" y="2635772"/>
                  <a:ext cx="34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EA31A4-8F33-4F4A-A102-C73693CB272C}"/>
                    </a:ext>
                  </a:extLst>
                </p14:cNvPr>
                <p14:cNvContentPartPr/>
                <p14:nvPr/>
              </p14:nvContentPartPr>
              <p14:xfrm>
                <a:off x="2902198" y="2838092"/>
                <a:ext cx="97560" cy="12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EA31A4-8F33-4F4A-A102-C73693CB27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93558" y="2829092"/>
                  <a:ext cx="115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794D0-8295-4022-8E3E-92E355E0EC14}"/>
                    </a:ext>
                  </a:extLst>
                </p14:cNvPr>
                <p14:cNvContentPartPr/>
                <p14:nvPr/>
              </p14:nvContentPartPr>
              <p14:xfrm>
                <a:off x="3148438" y="2856452"/>
                <a:ext cx="75240" cy="13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8794D0-8295-4022-8E3E-92E355E0EC1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39438" y="2847812"/>
                  <a:ext cx="92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6BC4D-ECB5-43F5-BA09-105A444FE222}"/>
                    </a:ext>
                  </a:extLst>
                </p14:cNvPr>
                <p14:cNvContentPartPr/>
                <p14:nvPr/>
              </p14:nvContentPartPr>
              <p14:xfrm>
                <a:off x="3184438" y="2919092"/>
                <a:ext cx="129240" cy="23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6BC4D-ECB5-43F5-BA09-105A444FE2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75438" y="2910452"/>
                  <a:ext cx="146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ACC490-B755-4A39-BC90-3DAA19480961}"/>
                    </a:ext>
                  </a:extLst>
                </p14:cNvPr>
                <p14:cNvContentPartPr/>
                <p14:nvPr/>
              </p14:nvContentPartPr>
              <p14:xfrm>
                <a:off x="2975278" y="2433452"/>
                <a:ext cx="92520" cy="37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ACC490-B755-4A39-BC90-3DAA194809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6278" y="2424812"/>
                  <a:ext cx="1101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4CDA31-52CB-44CB-B7F8-55EB072B0126}"/>
                    </a:ext>
                  </a:extLst>
                </p14:cNvPr>
                <p14:cNvContentPartPr/>
                <p14:nvPr/>
              </p14:nvContentPartPr>
              <p14:xfrm>
                <a:off x="3061318" y="2470892"/>
                <a:ext cx="110160" cy="83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4CDA31-52CB-44CB-B7F8-55EB072B012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52318" y="2461892"/>
                  <a:ext cx="127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F3ECDB-E472-4C93-9C1C-EC9B57D322BF}"/>
                    </a:ext>
                  </a:extLst>
                </p14:cNvPr>
                <p14:cNvContentPartPr/>
                <p14:nvPr/>
              </p14:nvContentPartPr>
              <p14:xfrm>
                <a:off x="2870158" y="2519852"/>
                <a:ext cx="111960" cy="1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F3ECDB-E472-4C93-9C1C-EC9B57D322B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61518" y="2511212"/>
                  <a:ext cx="129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D92B06-9D8A-4DAC-B4FB-D02279353B7D}"/>
                    </a:ext>
                  </a:extLst>
                </p14:cNvPr>
                <p14:cNvContentPartPr/>
                <p14:nvPr/>
              </p14:nvContentPartPr>
              <p14:xfrm>
                <a:off x="2815438" y="2493932"/>
                <a:ext cx="119160" cy="10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D92B06-9D8A-4DAC-B4FB-D02279353B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06438" y="2484932"/>
                  <a:ext cx="13680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D807FD-E00C-4639-B8AE-7EFC8353A815}"/>
                  </a:ext>
                </a:extLst>
              </p14:cNvPr>
              <p14:cNvContentPartPr/>
              <p14:nvPr/>
            </p14:nvContentPartPr>
            <p14:xfrm>
              <a:off x="1508638" y="1728932"/>
              <a:ext cx="1323360" cy="130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D807FD-E00C-4639-B8AE-7EFC8353A81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99998" y="1720292"/>
                <a:ext cx="1341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A75ABD-0A0C-4A12-AF58-91618669516B}"/>
                  </a:ext>
                </a:extLst>
              </p14:cNvPr>
              <p14:cNvContentPartPr/>
              <p14:nvPr/>
            </p14:nvContentPartPr>
            <p14:xfrm>
              <a:off x="1065118" y="1653332"/>
              <a:ext cx="451800" cy="86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A75ABD-0A0C-4A12-AF58-9161866951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56478" y="1644332"/>
                <a:ext cx="46944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BDCBE9F-A413-42C4-976D-23E52934A218}"/>
              </a:ext>
            </a:extLst>
          </p:cNvPr>
          <p:cNvGrpSpPr/>
          <p:nvPr/>
        </p:nvGrpSpPr>
        <p:grpSpPr>
          <a:xfrm>
            <a:off x="3419878" y="1902092"/>
            <a:ext cx="1161000" cy="319320"/>
            <a:chOff x="3419878" y="1902092"/>
            <a:chExt cx="116100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21DE20-7762-4BFA-BBDF-40FD0A45D5C0}"/>
                    </a:ext>
                  </a:extLst>
                </p14:cNvPr>
                <p14:cNvContentPartPr/>
                <p14:nvPr/>
              </p14:nvContentPartPr>
              <p14:xfrm>
                <a:off x="3419878" y="1947812"/>
                <a:ext cx="28440" cy="10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21DE20-7762-4BFA-BBDF-40FD0A45D5C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10878" y="1939172"/>
                  <a:ext cx="46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64445A-4823-4011-9342-BE99F759D682}"/>
                    </a:ext>
                  </a:extLst>
                </p14:cNvPr>
                <p14:cNvContentPartPr/>
                <p14:nvPr/>
              </p14:nvContentPartPr>
              <p14:xfrm>
                <a:off x="3439678" y="1930532"/>
                <a:ext cx="115200" cy="9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64445A-4823-4011-9342-BE99F759D68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31038" y="1921532"/>
                  <a:ext cx="132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A3AF4A-A803-4D7C-80AB-039A0AA3D9B2}"/>
                    </a:ext>
                  </a:extLst>
                </p14:cNvPr>
                <p14:cNvContentPartPr/>
                <p14:nvPr/>
              </p14:nvContentPartPr>
              <p14:xfrm>
                <a:off x="3644518" y="1957892"/>
                <a:ext cx="74160" cy="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A3AF4A-A803-4D7C-80AB-039A0AA3D9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35878" y="1948892"/>
                  <a:ext cx="91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CC6132-1699-428F-8039-B92AB351898B}"/>
                    </a:ext>
                  </a:extLst>
                </p14:cNvPr>
                <p14:cNvContentPartPr/>
                <p14:nvPr/>
              </p14:nvContentPartPr>
              <p14:xfrm>
                <a:off x="3635158" y="1976972"/>
                <a:ext cx="77040" cy="1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CC6132-1699-428F-8039-B92AB351898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26158" y="1967972"/>
                  <a:ext cx="94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31B384-E265-40FF-A4B2-2950B284878A}"/>
                    </a:ext>
                  </a:extLst>
                </p14:cNvPr>
                <p14:cNvContentPartPr/>
                <p14:nvPr/>
              </p14:nvContentPartPr>
              <p14:xfrm>
                <a:off x="3815878" y="1902092"/>
                <a:ext cx="76320" cy="14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31B384-E265-40FF-A4B2-2950B28487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06878" y="1893092"/>
                  <a:ext cx="93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A9DCBC-73CB-45B8-8D24-405952F58897}"/>
                    </a:ext>
                  </a:extLst>
                </p14:cNvPr>
                <p14:cNvContentPartPr/>
                <p14:nvPr/>
              </p14:nvContentPartPr>
              <p14:xfrm>
                <a:off x="3793198" y="1956452"/>
                <a:ext cx="139680" cy="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A9DCBC-73CB-45B8-8D24-405952F588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84198" y="1947812"/>
                  <a:ext cx="157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4BF4E83-D722-4308-B9F0-1B01748575F6}"/>
                    </a:ext>
                  </a:extLst>
                </p14:cNvPr>
                <p14:cNvContentPartPr/>
                <p14:nvPr/>
              </p14:nvContentPartPr>
              <p14:xfrm>
                <a:off x="3806158" y="1976612"/>
                <a:ext cx="91440" cy="1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4BF4E83-D722-4308-B9F0-1B01748575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97518" y="1967612"/>
                  <a:ext cx="109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67DA8C-6D0A-4732-9599-8B1FC865F1F7}"/>
                    </a:ext>
                  </a:extLst>
                </p14:cNvPr>
                <p14:cNvContentPartPr/>
                <p14:nvPr/>
              </p14:nvContentPartPr>
              <p14:xfrm>
                <a:off x="4032238" y="1911812"/>
                <a:ext cx="179280" cy="137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67DA8C-6D0A-4732-9599-8B1FC865F1F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23238" y="1903172"/>
                  <a:ext cx="196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C4F601-33A2-4F8F-9054-C5834B5E4BC8}"/>
                    </a:ext>
                  </a:extLst>
                </p14:cNvPr>
                <p14:cNvContentPartPr/>
                <p14:nvPr/>
              </p14:nvContentPartPr>
              <p14:xfrm>
                <a:off x="4223758" y="1970852"/>
                <a:ext cx="357120" cy="25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EC4F601-33A2-4F8F-9054-C5834B5E4B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14758" y="1962212"/>
                  <a:ext cx="37476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FB31A30-6C6F-4917-BD0C-833D7F493585}"/>
                  </a:ext>
                </a:extLst>
              </p14:cNvPr>
              <p14:cNvContentPartPr/>
              <p14:nvPr/>
            </p14:nvContentPartPr>
            <p14:xfrm>
              <a:off x="3690238" y="2173172"/>
              <a:ext cx="231480" cy="199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FB31A30-6C6F-4917-BD0C-833D7F49358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81598" y="2164172"/>
                <a:ext cx="24912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989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0990" y="739775"/>
                <a:ext cx="4008120" cy="2453685"/>
              </a:xfrm>
            </p:spPr>
            <p:txBody>
              <a:bodyPr/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Now do not assume the equality of priors and estimate them by the proportions of sample points of the corresponding classes: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16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0" dirty="0" err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 err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6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6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0990" y="739775"/>
                <a:ext cx="4008120" cy="2453685"/>
              </a:xfrm>
              <a:blipFill>
                <a:blip r:embed="rId2"/>
                <a:stretch>
                  <a:fillRect l="-3040" t="-2481" b="-3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3E4791-B414-4297-830F-487439E2B987}"/>
                  </a:ext>
                </a:extLst>
              </p14:cNvPr>
              <p14:cNvContentPartPr/>
              <p14:nvPr/>
            </p14:nvContentPartPr>
            <p14:xfrm>
              <a:off x="2357158" y="2175692"/>
              <a:ext cx="32400" cy="5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3E4791-B414-4297-830F-487439E2B9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8158" y="2166692"/>
                <a:ext cx="500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AF28CE-BF38-4203-90E1-201584657A1C}"/>
                  </a:ext>
                </a:extLst>
              </p14:cNvPr>
              <p14:cNvContentPartPr/>
              <p14:nvPr/>
            </p14:nvContentPartPr>
            <p14:xfrm>
              <a:off x="2531038" y="2177492"/>
              <a:ext cx="33120" cy="6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AF28CE-BF38-4203-90E1-201584657A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2398" y="2168852"/>
                <a:ext cx="50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E8CA82-88B5-4311-B271-DA5181CB3956}"/>
                  </a:ext>
                </a:extLst>
              </p14:cNvPr>
              <p14:cNvContentPartPr/>
              <p14:nvPr/>
            </p14:nvContentPartPr>
            <p14:xfrm>
              <a:off x="2735158" y="2169212"/>
              <a:ext cx="26640" cy="6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E8CA82-88B5-4311-B271-DA5181CB39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6518" y="2160572"/>
                <a:ext cx="4428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37532DE-D83B-4293-9B9A-D20801EBF4EB}"/>
              </a:ext>
            </a:extLst>
          </p:cNvPr>
          <p:cNvGrpSpPr/>
          <p:nvPr/>
        </p:nvGrpSpPr>
        <p:grpSpPr>
          <a:xfrm>
            <a:off x="2508718" y="2397092"/>
            <a:ext cx="396720" cy="279720"/>
            <a:chOff x="2508718" y="2397092"/>
            <a:chExt cx="39672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3396E7-CB84-4197-BCAB-E399EECBFCEB}"/>
                    </a:ext>
                  </a:extLst>
                </p14:cNvPr>
                <p14:cNvContentPartPr/>
                <p14:nvPr/>
              </p14:nvContentPartPr>
              <p14:xfrm>
                <a:off x="2526358" y="2397092"/>
                <a:ext cx="176760" cy="6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3396E7-CB84-4197-BCAB-E399EECBFC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17718" y="2388092"/>
                  <a:ext cx="194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0165F0-FE27-47A9-A332-9F731644DBF5}"/>
                    </a:ext>
                  </a:extLst>
                </p14:cNvPr>
                <p14:cNvContentPartPr/>
                <p14:nvPr/>
              </p14:nvContentPartPr>
              <p14:xfrm>
                <a:off x="2745598" y="2434172"/>
                <a:ext cx="39600" cy="7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0165F0-FE27-47A9-A332-9F731644DB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36598" y="2425172"/>
                  <a:ext cx="57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11EEBD-5F1B-4400-B7ED-6CABD1CBC533}"/>
                    </a:ext>
                  </a:extLst>
                </p14:cNvPr>
                <p14:cNvContentPartPr/>
                <p14:nvPr/>
              </p14:nvContentPartPr>
              <p14:xfrm>
                <a:off x="2508718" y="2531372"/>
                <a:ext cx="396720" cy="2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11EEBD-5F1B-4400-B7ED-6CABD1CBC5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99718" y="2522372"/>
                  <a:ext cx="414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BAAC63-EDB8-40DD-AAD9-41DDD91F7E9E}"/>
                    </a:ext>
                  </a:extLst>
                </p14:cNvPr>
                <p14:cNvContentPartPr/>
                <p14:nvPr/>
              </p14:nvContentPartPr>
              <p14:xfrm>
                <a:off x="2600518" y="2604092"/>
                <a:ext cx="186480" cy="72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BAAC63-EDB8-40DD-AAD9-41DDD91F7E9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91878" y="2595452"/>
                  <a:ext cx="20412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6A3496-B80A-4C89-9F41-221785235A75}"/>
              </a:ext>
            </a:extLst>
          </p:cNvPr>
          <p:cNvGrpSpPr/>
          <p:nvPr/>
        </p:nvGrpSpPr>
        <p:grpSpPr>
          <a:xfrm>
            <a:off x="3095158" y="2311052"/>
            <a:ext cx="1082520" cy="311040"/>
            <a:chOff x="3095158" y="2311052"/>
            <a:chExt cx="108252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DCD3DA-8310-47BD-B9FF-A2B29C02219C}"/>
                    </a:ext>
                  </a:extLst>
                </p14:cNvPr>
                <p14:cNvContentPartPr/>
                <p14:nvPr/>
              </p14:nvContentPartPr>
              <p14:xfrm>
                <a:off x="3511678" y="2311052"/>
                <a:ext cx="115920" cy="11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DCD3DA-8310-47BD-B9FF-A2B29C0221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03038" y="2302412"/>
                  <a:ext cx="133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E54FEA-B6A2-405D-8939-960D2A344342}"/>
                    </a:ext>
                  </a:extLst>
                </p14:cNvPr>
                <p14:cNvContentPartPr/>
                <p14:nvPr/>
              </p14:nvContentPartPr>
              <p14:xfrm>
                <a:off x="3659638" y="2393492"/>
                <a:ext cx="117360" cy="4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E54FEA-B6A2-405D-8939-960D2A3443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50998" y="2384492"/>
                  <a:ext cx="135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40AF77-F3D2-490D-BEA5-949262EAE63E}"/>
                    </a:ext>
                  </a:extLst>
                </p14:cNvPr>
                <p14:cNvContentPartPr/>
                <p14:nvPr/>
              </p14:nvContentPartPr>
              <p14:xfrm>
                <a:off x="3402958" y="2464772"/>
                <a:ext cx="384840" cy="3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40AF77-F3D2-490D-BEA5-949262EAE63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94318" y="2455772"/>
                  <a:ext cx="402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9A83C1-CB38-4E0D-8895-AB06FF1DBDC5}"/>
                    </a:ext>
                  </a:extLst>
                </p14:cNvPr>
                <p14:cNvContentPartPr/>
                <p14:nvPr/>
              </p14:nvContentPartPr>
              <p14:xfrm>
                <a:off x="3548398" y="2531732"/>
                <a:ext cx="170640" cy="90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9A83C1-CB38-4E0D-8895-AB06FF1DBD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39758" y="2523092"/>
                  <a:ext cx="188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A39E6C-6CF7-4F35-82C8-877B7B36ACAB}"/>
                    </a:ext>
                  </a:extLst>
                </p14:cNvPr>
                <p14:cNvContentPartPr/>
                <p14:nvPr/>
              </p14:nvContentPartPr>
              <p14:xfrm>
                <a:off x="3095158" y="2519492"/>
                <a:ext cx="145800" cy="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A39E6C-6CF7-4F35-82C8-877B7B36AC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6158" y="2510492"/>
                  <a:ext cx="163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9F3C25-B6AF-4017-BE72-3C2A72605236}"/>
                    </a:ext>
                  </a:extLst>
                </p14:cNvPr>
                <p14:cNvContentPartPr/>
                <p14:nvPr/>
              </p14:nvContentPartPr>
              <p14:xfrm>
                <a:off x="3155998" y="2478092"/>
                <a:ext cx="24480" cy="120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9F3C25-B6AF-4017-BE72-3C2A726052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47358" y="2469452"/>
                  <a:ext cx="42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B2A27B-5203-42B3-97A7-D279399037CE}"/>
                    </a:ext>
                  </a:extLst>
                </p14:cNvPr>
                <p14:cNvContentPartPr/>
                <p14:nvPr/>
              </p14:nvContentPartPr>
              <p14:xfrm>
                <a:off x="3902278" y="2421212"/>
                <a:ext cx="75240" cy="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B2A27B-5203-42B3-97A7-D279399037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93638" y="2412572"/>
                  <a:ext cx="92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296CB7-70F0-4F7F-AFC4-6903ABB870CD}"/>
                    </a:ext>
                  </a:extLst>
                </p14:cNvPr>
                <p14:cNvContentPartPr/>
                <p14:nvPr/>
              </p14:nvContentPartPr>
              <p14:xfrm>
                <a:off x="3899758" y="2458652"/>
                <a:ext cx="105480" cy="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296CB7-70F0-4F7F-AFC4-6903ABB870C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90758" y="2450012"/>
                  <a:ext cx="123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23ACD5-C0DF-47C9-A5E4-E430503D45FA}"/>
                    </a:ext>
                  </a:extLst>
                </p14:cNvPr>
                <p14:cNvContentPartPr/>
                <p14:nvPr/>
              </p14:nvContentPartPr>
              <p14:xfrm>
                <a:off x="4076518" y="2336252"/>
                <a:ext cx="101160" cy="18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23ACD5-C0DF-47C9-A5E4-E430503D45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67878" y="2327252"/>
                  <a:ext cx="11880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3661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7650" y="587375"/>
                <a:ext cx="4008120" cy="2776145"/>
              </a:xfrm>
            </p:spPr>
            <p:txBody>
              <a:bodyPr/>
              <a:lstStyle/>
              <a:p>
                <a:r>
                  <a:rPr lang="en-US" sz="1200" dirty="0">
                    <a:latin typeface="Georgia" panose="02040502050405020303" pitchFamily="18" charset="0"/>
                  </a:rPr>
                  <a:t>Use the textbook formula</a:t>
                </a: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to derive the formula for log numerator of the posterior probability of class 1. The discriminant is called linear because this quantity is an affine function of a predictor value x:</a:t>
                </a: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2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. Compute those coefficients a and b, choosing the closest: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pt-BR" sz="1200" dirty="0">
                    <a:latin typeface="Georgia" panose="02040502050405020303" pitchFamily="18" charset="0"/>
                  </a:rPr>
                  <a:t>a = -2.911,   b = 2.400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pt-BR" sz="1200" dirty="0">
                    <a:latin typeface="Georgia" panose="02040502050405020303" pitchFamily="18" charset="0"/>
                  </a:rPr>
                  <a:t>a = 2.911,   b = -2.400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pt-BR" sz="1200" dirty="0">
                    <a:latin typeface="Georgia" panose="02040502050405020303" pitchFamily="18" charset="0"/>
                  </a:rPr>
                  <a:t>a = -1.714,   b = 2.225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pt-BR" sz="1200" dirty="0">
                    <a:latin typeface="Georgia" panose="02040502050405020303" pitchFamily="18" charset="0"/>
                  </a:rPr>
                  <a:t>a = 1.714,   b = -2.225</a:t>
                </a:r>
                <a:endParaRPr lang="en-CA" sz="1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587375"/>
                <a:ext cx="4008120" cy="2776145"/>
              </a:xfrm>
              <a:blipFill>
                <a:blip r:embed="rId2"/>
                <a:stretch>
                  <a:fillRect l="-2435" t="-1974" b="-2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ilk &#10;62 ¯ 262 + &#10;(4.17) "/>
          <p:cNvSpPr>
            <a:spLocks noChangeAspect="1" noChangeArrowheads="1"/>
          </p:cNvSpPr>
          <p:nvPr/>
        </p:nvSpPr>
        <p:spPr bwMode="auto">
          <a:xfrm>
            <a:off x="130175" y="-212725"/>
            <a:ext cx="37623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815975"/>
            <a:ext cx="3514725" cy="42674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F96970A-A26E-4F65-B9F2-E1A2B3A8F063}"/>
              </a:ext>
            </a:extLst>
          </p:cNvPr>
          <p:cNvGrpSpPr/>
          <p:nvPr/>
        </p:nvGrpSpPr>
        <p:grpSpPr>
          <a:xfrm>
            <a:off x="1009678" y="774737"/>
            <a:ext cx="1609920" cy="619920"/>
            <a:chOff x="1009678" y="774737"/>
            <a:chExt cx="1609920" cy="6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D14506-DA09-432D-A2AF-57F7BDF2E751}"/>
                    </a:ext>
                  </a:extLst>
                </p14:cNvPr>
                <p14:cNvContentPartPr/>
                <p14:nvPr/>
              </p14:nvContentPartPr>
              <p14:xfrm>
                <a:off x="1416478" y="789857"/>
                <a:ext cx="1126440" cy="597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D14506-DA09-432D-A2AF-57F7BDF2E7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7838" y="780857"/>
                  <a:ext cx="114408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C74902-4EA6-4429-A637-1844FE4F1346}"/>
                    </a:ext>
                  </a:extLst>
                </p14:cNvPr>
                <p14:cNvContentPartPr/>
                <p14:nvPr/>
              </p14:nvContentPartPr>
              <p14:xfrm>
                <a:off x="2425558" y="790577"/>
                <a:ext cx="194040" cy="10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C74902-4EA6-4429-A637-1844FE4F13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6918" y="781937"/>
                  <a:ext cx="211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165F31-C006-414A-A503-2B04F759C688}"/>
                    </a:ext>
                  </a:extLst>
                </p14:cNvPr>
                <p14:cNvContentPartPr/>
                <p14:nvPr/>
              </p14:nvContentPartPr>
              <p14:xfrm>
                <a:off x="1009678" y="850697"/>
                <a:ext cx="307440" cy="54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165F31-C006-414A-A503-2B04F759C6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678" y="841697"/>
                  <a:ext cx="3250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CDD286-2452-4D83-86E5-001660070B1B}"/>
                    </a:ext>
                  </a:extLst>
                </p14:cNvPr>
                <p14:cNvContentPartPr/>
                <p14:nvPr/>
              </p14:nvContentPartPr>
              <p14:xfrm>
                <a:off x="1268518" y="774737"/>
                <a:ext cx="91800" cy="18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CDD286-2452-4D83-86E5-001660070B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9878" y="765737"/>
                  <a:ext cx="109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391BE1-24EF-4405-B6AF-A69C1B838495}"/>
                    </a:ext>
                  </a:extLst>
                </p14:cNvPr>
                <p14:cNvContentPartPr/>
                <p14:nvPr/>
              </p14:nvContentPartPr>
              <p14:xfrm>
                <a:off x="1446358" y="862577"/>
                <a:ext cx="192600" cy="19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391BE1-24EF-4405-B6AF-A69C1B8384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7358" y="853937"/>
                  <a:ext cx="210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CEBE18-CB0B-4178-AAB6-03B37A06823C}"/>
                    </a:ext>
                  </a:extLst>
                </p14:cNvPr>
                <p14:cNvContentPartPr/>
                <p14:nvPr/>
              </p14:nvContentPartPr>
              <p14:xfrm>
                <a:off x="1524838" y="1074977"/>
                <a:ext cx="217440" cy="18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CEBE18-CB0B-4178-AAB6-03B37A0682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16198" y="1066337"/>
                  <a:ext cx="235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73F98E-80A0-4A89-8926-4A0C368D5C91}"/>
                    </a:ext>
                  </a:extLst>
                </p14:cNvPr>
                <p14:cNvContentPartPr/>
                <p14:nvPr/>
              </p14:nvContentPartPr>
              <p14:xfrm>
                <a:off x="2128558" y="978857"/>
                <a:ext cx="228960" cy="21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73F98E-80A0-4A89-8926-4A0C368D5C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9558" y="970217"/>
                  <a:ext cx="24660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75357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7650" y="587375"/>
                <a:ext cx="4008120" cy="2776145"/>
              </a:xfrm>
            </p:spPr>
            <p:txBody>
              <a:bodyPr/>
              <a:lstStyle/>
              <a:p>
                <a:r>
                  <a:rPr lang="en-US" sz="1200" dirty="0">
                    <a:latin typeface="Georgia" panose="02040502050405020303" pitchFamily="18" charset="0"/>
                  </a:rPr>
                  <a:t>Use the textbook formula</a:t>
                </a: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to derive the formula for log numerator of the posterior probability of class 2. The discriminant is called linear because this quantity is an affine function of a predictor value x:</a:t>
                </a: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12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. Compute those coefficients a and b, choosing the closest: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pt-BR" sz="1200" dirty="0">
                    <a:latin typeface="Georgia" panose="02040502050405020303" pitchFamily="18" charset="0"/>
                  </a:rPr>
                  <a:t>a = -2.911,   b = 2.400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pt-BR" sz="1200" dirty="0">
                    <a:latin typeface="Georgia" panose="02040502050405020303" pitchFamily="18" charset="0"/>
                  </a:rPr>
                  <a:t>a = 2.911,   b = -2.400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pt-BR" sz="1200" dirty="0">
                    <a:latin typeface="Georgia" panose="02040502050405020303" pitchFamily="18" charset="0"/>
                  </a:rPr>
                  <a:t>a = -1.714,   b = 2.225</a:t>
                </a:r>
              </a:p>
              <a:p>
                <a:pPr marL="342900" indent="-342900">
                  <a:buFont typeface="+mj-lt"/>
                  <a:buAutoNum type="alphaUcPeriod"/>
                </a:pPr>
                <a:r>
                  <a:rPr lang="pt-BR" sz="1200" dirty="0">
                    <a:latin typeface="Georgia" panose="02040502050405020303" pitchFamily="18" charset="0"/>
                  </a:rPr>
                  <a:t>a = 1.714,   b = -2.225</a:t>
                </a:r>
                <a:endParaRPr lang="en-CA" sz="1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587375"/>
                <a:ext cx="4008120" cy="2776145"/>
              </a:xfrm>
              <a:blipFill>
                <a:blip r:embed="rId2"/>
                <a:stretch>
                  <a:fillRect l="-2435" t="-1974" b="-2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ilk &#10;62 ¯ 262 + &#10;(4.17) "/>
          <p:cNvSpPr>
            <a:spLocks noChangeAspect="1" noChangeArrowheads="1"/>
          </p:cNvSpPr>
          <p:nvPr/>
        </p:nvSpPr>
        <p:spPr bwMode="auto">
          <a:xfrm>
            <a:off x="130175" y="-212725"/>
            <a:ext cx="37623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815975"/>
            <a:ext cx="3514725" cy="4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300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13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739775"/>
            <a:ext cx="4008120" cy="2215991"/>
          </a:xfrm>
        </p:spPr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Using your results in the previous questions, compute the log numerator of the posterior probability of class 1 for the predictor value x=5.  Choose the closest: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6.089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7.089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8.089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9.089 </a:t>
            </a:r>
          </a:p>
        </p:txBody>
      </p:sp>
    </p:spTree>
    <p:extLst>
      <p:ext uri="{BB962C8B-B14F-4D97-AF65-F5344CB8AC3E}">
        <p14:creationId xmlns:p14="http://schemas.microsoft.com/office/powerpoint/2010/main" val="3854361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14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739775"/>
            <a:ext cx="4008120" cy="2215991"/>
          </a:xfrm>
        </p:spPr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Using your results in the previous questions, compute the log numerator of the posterior probability of class 2 for the predictor value x=5.  Choose the closest: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10.739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11.739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12.739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13.739</a:t>
            </a:r>
          </a:p>
        </p:txBody>
      </p:sp>
    </p:spTree>
    <p:extLst>
      <p:ext uri="{BB962C8B-B14F-4D97-AF65-F5344CB8AC3E}">
        <p14:creationId xmlns:p14="http://schemas.microsoft.com/office/powerpoint/2010/main" val="5549420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76999"/>
          </a:xfrm>
        </p:spPr>
        <p:txBody>
          <a:bodyPr/>
          <a:lstStyle/>
          <a:p>
            <a:pPr algn="ctr"/>
            <a:r>
              <a:rPr lang="en-US" sz="1800" dirty="0"/>
              <a:t>LDA quiz question 15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739775"/>
            <a:ext cx="4008120" cy="1969770"/>
          </a:xfrm>
        </p:spPr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Based on the earlier estimated log numerators of the posterior probabilities, estimate the class of the same point x=5: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Class 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Class 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Some new class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Georgia" panose="02040502050405020303" pitchFamily="18" charset="0"/>
              </a:rPr>
              <a:t>Can not be determined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ACAABE-AB18-4E8A-9239-07C587AB8497}"/>
              </a:ext>
            </a:extLst>
          </p:cNvPr>
          <p:cNvGrpSpPr/>
          <p:nvPr/>
        </p:nvGrpSpPr>
        <p:grpSpPr>
          <a:xfrm>
            <a:off x="2671438" y="1743692"/>
            <a:ext cx="949320" cy="549000"/>
            <a:chOff x="2671438" y="1743692"/>
            <a:chExt cx="94932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46AED7-E919-49D0-9DE1-B76592B1141C}"/>
                    </a:ext>
                  </a:extLst>
                </p14:cNvPr>
                <p14:cNvContentPartPr/>
                <p14:nvPr/>
              </p14:nvContentPartPr>
              <p14:xfrm>
                <a:off x="2671438" y="1743692"/>
                <a:ext cx="181800" cy="239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46AED7-E919-49D0-9DE1-B76592B114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2438" y="1734692"/>
                  <a:ext cx="199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079F98-9F0B-448C-8C57-E92865CF1124}"/>
                    </a:ext>
                  </a:extLst>
                </p14:cNvPr>
                <p14:cNvContentPartPr/>
                <p14:nvPr/>
              </p14:nvContentPartPr>
              <p14:xfrm>
                <a:off x="2886358" y="1944212"/>
                <a:ext cx="56160" cy="5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079F98-9F0B-448C-8C57-E92865CF11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7358" y="1935572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730312-F920-45F4-B2D1-838D6FF108C9}"/>
                    </a:ext>
                  </a:extLst>
                </p14:cNvPr>
                <p14:cNvContentPartPr/>
                <p14:nvPr/>
              </p14:nvContentPartPr>
              <p14:xfrm>
                <a:off x="3311158" y="1744052"/>
                <a:ext cx="178920" cy="21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730312-F920-45F4-B2D1-838D6FF108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2518" y="1735412"/>
                  <a:ext cx="196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DAD086-D0E4-411E-AEE2-06B55A176B5C}"/>
                    </a:ext>
                  </a:extLst>
                </p14:cNvPr>
                <p14:cNvContentPartPr/>
                <p14:nvPr/>
              </p14:nvContentPartPr>
              <p14:xfrm>
                <a:off x="3511678" y="1921172"/>
                <a:ext cx="109080" cy="9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DAD086-D0E4-411E-AEE2-06B55A176B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3038" y="1912172"/>
                  <a:ext cx="126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E0364C-E199-4C9B-8335-4A07C900401D}"/>
                    </a:ext>
                  </a:extLst>
                </p14:cNvPr>
                <p14:cNvContentPartPr/>
                <p14:nvPr/>
              </p14:nvContentPartPr>
              <p14:xfrm>
                <a:off x="3029638" y="1790132"/>
                <a:ext cx="131040" cy="10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E0364C-E199-4C9B-8335-4A07C90040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0998" y="1781132"/>
                  <a:ext cx="148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444C0C-3F08-419E-822A-290E44C4420B}"/>
                    </a:ext>
                  </a:extLst>
                </p14:cNvPr>
                <p14:cNvContentPartPr/>
                <p14:nvPr/>
              </p14:nvContentPartPr>
              <p14:xfrm>
                <a:off x="3048358" y="1894172"/>
                <a:ext cx="138960" cy="76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444C0C-3F08-419E-822A-290E44C442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39718" y="1885532"/>
                  <a:ext cx="156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3162B5-8861-405A-9EC2-4DED54C46899}"/>
                    </a:ext>
                  </a:extLst>
                </p14:cNvPr>
                <p14:cNvContentPartPr/>
                <p14:nvPr/>
              </p14:nvContentPartPr>
              <p14:xfrm>
                <a:off x="3128638" y="2065532"/>
                <a:ext cx="79920" cy="10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3162B5-8861-405A-9EC2-4DED54C468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19638" y="2056532"/>
                  <a:ext cx="97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BDF5D2-89F0-448F-BC65-BC078BA4BC2E}"/>
                    </a:ext>
                  </a:extLst>
                </p14:cNvPr>
                <p14:cNvContentPartPr/>
                <p14:nvPr/>
              </p14:nvContentPartPr>
              <p14:xfrm>
                <a:off x="3188038" y="2247692"/>
                <a:ext cx="21600" cy="4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BDF5D2-89F0-448F-BC65-BC078BA4BC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9398" y="2239052"/>
                  <a:ext cx="39240" cy="6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415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" y="211465"/>
            <a:ext cx="4572000" cy="215444"/>
          </a:xfrm>
        </p:spPr>
        <p:txBody>
          <a:bodyPr/>
          <a:lstStyle/>
          <a:p>
            <a:pPr algn="ctr"/>
            <a:r>
              <a:rPr lang="en-US" dirty="0"/>
              <a:t>Why not Linear Regression?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594" y="691285"/>
            <a:ext cx="3750945" cy="50783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When Y only takes on values of 0 and 1, why standard linear regression in inappropriate?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543" name="Рисунок 15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68" y="1577975"/>
            <a:ext cx="2445467" cy="1773321"/>
          </a:xfrm>
          <a:prstGeom prst="rect">
            <a:avLst/>
          </a:prstGeom>
        </p:spPr>
      </p:pic>
      <p:sp>
        <p:nvSpPr>
          <p:cNvPr id="1544" name="TextBox 1543"/>
          <p:cNvSpPr txBox="1"/>
          <p:nvPr/>
        </p:nvSpPr>
        <p:spPr>
          <a:xfrm>
            <a:off x="2838450" y="1730375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</a:rPr>
              <a:t>How do we interpret values greater than 1?</a:t>
            </a:r>
          </a:p>
          <a:p>
            <a:endParaRPr lang="en-US" sz="1200" dirty="0"/>
          </a:p>
        </p:txBody>
      </p:sp>
      <p:cxnSp>
        <p:nvCxnSpPr>
          <p:cNvPr id="1546" name="Прямая со стрелкой 1545"/>
          <p:cNvCxnSpPr/>
          <p:nvPr/>
        </p:nvCxnSpPr>
        <p:spPr>
          <a:xfrm flipH="1" flipV="1">
            <a:off x="2210066" y="1730375"/>
            <a:ext cx="62838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0" name="Прямоугольник 1549"/>
          <p:cNvSpPr/>
          <p:nvPr/>
        </p:nvSpPr>
        <p:spPr>
          <a:xfrm>
            <a:off x="2803954" y="2649301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</a:rPr>
              <a:t>How do we interpret values of Y between 0 and 1?</a:t>
            </a:r>
          </a:p>
        </p:txBody>
      </p:sp>
      <p:cxnSp>
        <p:nvCxnSpPr>
          <p:cNvPr id="1552" name="Прямая со стрелкой 1551"/>
          <p:cNvCxnSpPr/>
          <p:nvPr/>
        </p:nvCxnSpPr>
        <p:spPr>
          <a:xfrm flipH="1" flipV="1">
            <a:off x="1695450" y="2145874"/>
            <a:ext cx="1143000" cy="6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729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LDA &amp; QDA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" y="663575"/>
            <a:ext cx="4551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eorgia" panose="02040502050405020303" pitchFamily="18" charset="0"/>
              </a:rPr>
              <a:t>Which module contains …</a:t>
            </a:r>
          </a:p>
          <a:p>
            <a:endParaRPr lang="en-US" sz="1100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sz="1100" dirty="0">
                <a:latin typeface="Georgia" panose="02040502050405020303" pitchFamily="18" charset="0"/>
              </a:rPr>
              <a:t>LDA class</a:t>
            </a:r>
          </a:p>
          <a:p>
            <a:pPr marL="342900" indent="-342900">
              <a:buAutoNum type="arabicPeriod"/>
            </a:pPr>
            <a:endParaRPr lang="en-US" sz="110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900" dirty="0" err="1">
                <a:latin typeface="Courier New" panose="02070309020205020404" pitchFamily="49" charset="0"/>
              </a:rPr>
              <a:t>sklearn.discriminant_analysis.LinearDiscriminantAnalysis</a:t>
            </a:r>
            <a:endParaRPr lang="en-US" sz="900" dirty="0">
              <a:latin typeface="Courier New" panose="02070309020205020404" pitchFamily="49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900" dirty="0" err="1">
                <a:latin typeface="Courier New" panose="02070309020205020404" pitchFamily="49" charset="0"/>
              </a:rPr>
              <a:t>sklearn.linear_models.LinearDiscriminantAnalysis</a:t>
            </a:r>
            <a:endParaRPr lang="en-US" sz="900" dirty="0">
              <a:latin typeface="Courier New" panose="02070309020205020404" pitchFamily="49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900" dirty="0" err="1">
                <a:latin typeface="Courier New" panose="02070309020205020404" pitchFamily="49" charset="0"/>
              </a:rPr>
              <a:t>sklearn.linear_models.discriminant_analysis.LDA</a:t>
            </a:r>
            <a:endParaRPr lang="en-US" sz="900" dirty="0">
              <a:latin typeface="Courier New" panose="02070309020205020404" pitchFamily="49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900" dirty="0" err="1">
                <a:latin typeface="Courier New" panose="02070309020205020404" pitchFamily="49" charset="0"/>
              </a:rPr>
              <a:t>sklearn.discriminant_analysis.LDA</a:t>
            </a:r>
            <a:endParaRPr lang="en-US" sz="900" dirty="0">
              <a:latin typeface="Courier New" panose="02070309020205020404" pitchFamily="49" charset="0"/>
            </a:endParaRPr>
          </a:p>
          <a:p>
            <a:pPr marL="228600" indent="-228600">
              <a:buFont typeface="+mj-lt"/>
              <a:buAutoNum type="alphaUcPeriod"/>
            </a:pPr>
            <a:endParaRPr lang="en-US" sz="1100" dirty="0"/>
          </a:p>
          <a:p>
            <a:r>
              <a:rPr lang="en-US" sz="1100" dirty="0">
                <a:latin typeface="Georgia" panose="02040502050405020303" pitchFamily="18" charset="0"/>
              </a:rPr>
              <a:t>2.       QDA class</a:t>
            </a:r>
          </a:p>
          <a:p>
            <a:endParaRPr lang="en-US" sz="1100" dirty="0"/>
          </a:p>
          <a:p>
            <a:pPr marL="228600" indent="-228600">
              <a:buFont typeface="+mj-lt"/>
              <a:buAutoNum type="alphaUcPeriod"/>
            </a:pPr>
            <a:r>
              <a:rPr lang="en-US" sz="900" dirty="0" err="1">
                <a:latin typeface="Courier New" panose="02070309020205020404" pitchFamily="49" charset="0"/>
              </a:rPr>
              <a:t>sklearn.discriminant_analysis.QuadraticDiscriminantAnalysis</a:t>
            </a:r>
            <a:r>
              <a:rPr lang="en-US" sz="900" dirty="0">
                <a:latin typeface="Courier New" panose="02070309020205020404" pitchFamily="49" charset="0"/>
              </a:rPr>
              <a:t> 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900" dirty="0" err="1">
                <a:latin typeface="Courier New" panose="02070309020205020404" pitchFamily="49" charset="0"/>
              </a:rPr>
              <a:t>sklearn.linear_models.QuadraticDiscriminantAnalysis</a:t>
            </a:r>
            <a:endParaRPr lang="en-US" sz="900" dirty="0">
              <a:latin typeface="Courier New" panose="02070309020205020404" pitchFamily="49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900" dirty="0" err="1">
                <a:latin typeface="Courier New" panose="02070309020205020404" pitchFamily="49" charset="0"/>
              </a:rPr>
              <a:t>sklearn.linear_models.discriminant_analysis.QDA</a:t>
            </a:r>
            <a:endParaRPr lang="en-US" sz="900" dirty="0">
              <a:latin typeface="Courier New" panose="02070309020205020404" pitchFamily="49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900" dirty="0" err="1">
                <a:latin typeface="Courier New" panose="02070309020205020404" pitchFamily="49" charset="0"/>
              </a:rPr>
              <a:t>sklearn.discriminant_analysis.QDA</a:t>
            </a:r>
            <a:endParaRPr lang="en-US" sz="9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01812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249" y="211465"/>
            <a:ext cx="2954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Other </a:t>
            </a:r>
            <a:r>
              <a:rPr spc="-45" dirty="0"/>
              <a:t>forms </a:t>
            </a:r>
            <a:r>
              <a:rPr spc="-40" dirty="0"/>
              <a:t>of </a:t>
            </a:r>
            <a:r>
              <a:rPr spc="-25" dirty="0"/>
              <a:t>Discriminant</a:t>
            </a:r>
            <a:r>
              <a:rPr spc="-1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21810" y="3310929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36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650" y="1103762"/>
            <a:ext cx="3826828" cy="129270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200" b="0" i="1" spc="89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 are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Gaussian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densities,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with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same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covariance 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matrix </a:t>
            </a:r>
            <a:r>
              <a:rPr sz="1100" b="1" spc="245" dirty="0">
                <a:latin typeface="Georgia" panose="02040502050405020303" pitchFamily="18" charset="0"/>
                <a:cs typeface="Arial"/>
              </a:rPr>
              <a:t>Σ</a:t>
            </a:r>
            <a:r>
              <a:rPr sz="1100" b="1" spc="-114" dirty="0">
                <a:latin typeface="Georgia" panose="02040502050405020303" pitchFamily="18" charset="0"/>
                <a:cs typeface="Arial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class,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leads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discriminant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analysis. 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By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altering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forms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200" b="0" i="1" spc="89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),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get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different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classifiers.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40360" indent="-133350">
              <a:spcBef>
                <a:spcPts val="3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40995" algn="l"/>
              </a:tabLst>
            </a:pPr>
            <a:r>
              <a:rPr sz="1100" spc="95" dirty="0">
                <a:latin typeface="Georgia" panose="02040502050405020303" pitchFamily="18" charset="0"/>
                <a:cs typeface="PMingLiU"/>
              </a:rPr>
              <a:t>With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Gaussians </a:t>
            </a:r>
            <a:r>
              <a:rPr sz="1100" spc="100" dirty="0">
                <a:latin typeface="Georgia" panose="02040502050405020303" pitchFamily="18" charset="0"/>
                <a:cs typeface="PMingLiU"/>
              </a:rPr>
              <a:t>but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different </a:t>
            </a:r>
            <a:r>
              <a:rPr sz="1100" b="1" spc="100" dirty="0">
                <a:latin typeface="Georgia" panose="02040502050405020303" pitchFamily="18" charset="0"/>
                <a:cs typeface="Arial"/>
              </a:rPr>
              <a:t>Σ</a:t>
            </a:r>
            <a:r>
              <a:rPr sz="1200" b="0" i="1" spc="150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class,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</a:t>
            </a:r>
            <a:r>
              <a:rPr sz="1100" spc="2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get</a:t>
            </a:r>
            <a:r>
              <a:rPr lang="en-US" sz="1100" spc="60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100" i="1" spc="1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quadratic </a:t>
            </a:r>
            <a:r>
              <a:rPr lang="en-US"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discriminant</a:t>
            </a:r>
            <a:r>
              <a:rPr lang="en-US" sz="1100" i="1" spc="-7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lang="en-US"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analysis</a:t>
            </a:r>
            <a:r>
              <a:rPr lang="en-US" sz="1100" spc="20" dirty="0">
                <a:latin typeface="Georgia" panose="02040502050405020303" pitchFamily="18" charset="0"/>
                <a:cs typeface="PMingLiU"/>
              </a:rPr>
              <a:t>.</a:t>
            </a:r>
            <a:endParaRPr lang="en-US" sz="1100" dirty="0">
              <a:latin typeface="Georgia" panose="02040502050405020303" pitchFamily="18" charset="0"/>
              <a:cs typeface="PMingLiU"/>
            </a:endParaRPr>
          </a:p>
          <a:p>
            <a:pPr marL="3403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40995" algn="l"/>
              </a:tabLst>
            </a:pP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277" y="2306792"/>
            <a:ext cx="1082443" cy="1793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95" dirty="0">
                <a:latin typeface="Georgia" panose="02040502050405020303" pitchFamily="18" charset="0"/>
                <a:cs typeface="PMingLiU"/>
              </a:rPr>
              <a:t>With 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5082" y="2276718"/>
            <a:ext cx="234401" cy="141192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09"/>
              </a:spcBef>
            </a:pPr>
            <a:r>
              <a:rPr sz="800" b="0" i="1" spc="-55" dirty="0">
                <a:latin typeface="Georgia" panose="02040502050405020303" pitchFamily="18" charset="0"/>
                <a:cs typeface="Bookman Old Style"/>
              </a:rPr>
              <a:t>  </a:t>
            </a:r>
            <a:endParaRPr sz="800" dirty="0">
              <a:latin typeface="Georgia" panose="02040502050405020303" pitchFamily="18" charset="0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8243" y="2278070"/>
            <a:ext cx="3339194" cy="1793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(conditional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independence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878" y="2478864"/>
            <a:ext cx="4201032" cy="732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431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latin typeface="Georgia" panose="02040502050405020303" pitchFamily="18" charset="0"/>
                <a:cs typeface="PMingLiU"/>
              </a:rPr>
              <a:t>model)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get </a:t>
            </a:r>
            <a:r>
              <a:rPr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naive </a:t>
            </a:r>
            <a:r>
              <a:rPr sz="1100" i="1" spc="4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Bayes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.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Gaussian this  means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b="1" spc="100" dirty="0">
                <a:latin typeface="Georgia" panose="02040502050405020303" pitchFamily="18" charset="0"/>
                <a:cs typeface="Arial"/>
              </a:rPr>
              <a:t>Σ</a:t>
            </a:r>
            <a:r>
              <a:rPr sz="1200" b="0" i="1" spc="150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</a:t>
            </a:r>
            <a:r>
              <a:rPr sz="1100" spc="1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diagonal.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701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70815" algn="l"/>
              </a:tabLst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Many other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forms,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by proposing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specific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density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models</a:t>
            </a:r>
            <a:r>
              <a:rPr sz="1100" spc="2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</a:t>
            </a:r>
            <a:r>
              <a:rPr lang="en-US" sz="1100" dirty="0">
                <a:latin typeface="Georgia" panose="02040502050405020303" pitchFamily="18" charset="0"/>
                <a:cs typeface="PMingLiU"/>
              </a:rPr>
              <a:t>  </a:t>
            </a:r>
            <a:r>
              <a:rPr sz="1100" b="0" i="1" spc="60" dirty="0" err="1">
                <a:latin typeface="Georgia" panose="02040502050405020303" pitchFamily="18" charset="0"/>
                <a:cs typeface="Bookman Old Style"/>
              </a:rPr>
              <a:t>f</a:t>
            </a:r>
            <a:r>
              <a:rPr sz="1200" b="0" i="1" spc="89" baseline="-13888" dirty="0" err="1">
                <a:latin typeface="Georgia" panose="02040502050405020303" pitchFamily="18" charset="0"/>
                <a:cs typeface="Bookman Old Style"/>
              </a:rPr>
              <a:t>k</a:t>
            </a:r>
            <a:r>
              <a:rPr sz="1200" b="0" i="1" spc="89" baseline="-13888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),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including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nonparametric</a:t>
            </a:r>
            <a:r>
              <a:rPr sz="1100" spc="-11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approaches.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561813"/>
              </p:ext>
            </p:extLst>
          </p:nvPr>
        </p:nvGraphicFramePr>
        <p:xfrm>
          <a:off x="1170464" y="529483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3" imgW="1981080" imgH="482400" progId="Equation.KSEE3">
                  <p:embed/>
                </p:oleObj>
              </mc:Choice>
              <mc:Fallback>
                <p:oleObj name="Equation" r:id="rId3" imgW="1981080" imgH="482400" progId="Equation.KSEE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464" y="529483"/>
                        <a:ext cx="198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57141"/>
              </p:ext>
            </p:extLst>
          </p:nvPr>
        </p:nvGraphicFramePr>
        <p:xfrm>
          <a:off x="1125215" y="2199880"/>
          <a:ext cx="1295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5" imgW="1295280" imgH="304560" progId="Equation.KSEE3">
                  <p:embed/>
                </p:oleObj>
              </mc:Choice>
              <mc:Fallback>
                <p:oleObj name="Equation" r:id="rId5" imgW="1295280" imgH="304560" progId="Equation.KSEE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215" y="2199880"/>
                        <a:ext cx="1295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094" y="211465"/>
            <a:ext cx="2586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Quadratic </a:t>
            </a:r>
            <a:r>
              <a:rPr spc="-25" dirty="0"/>
              <a:t>Discriminant</a:t>
            </a:r>
            <a:r>
              <a:rPr spc="-90" dirty="0"/>
              <a:t> </a:t>
            </a:r>
            <a:r>
              <a:rPr spc="-5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2627" y="2222413"/>
          <a:ext cx="3289298" cy="29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2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−4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−2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−4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−2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750" i="1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750" spc="75" baseline="-1111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 baseline="-11111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750" i="1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750" spc="75" baseline="-1111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50" baseline="-11111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4570" y="2088836"/>
            <a:ext cx="83820" cy="920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Arial"/>
                <a:cs typeface="Arial"/>
              </a:rPr>
              <a:t>−4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570" y="1895255"/>
            <a:ext cx="83820" cy="920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Arial"/>
                <a:cs typeface="Arial"/>
              </a:rPr>
              <a:t>−3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570" y="1701675"/>
            <a:ext cx="83820" cy="920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Arial"/>
                <a:cs typeface="Arial"/>
              </a:rPr>
              <a:t>−2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570" y="1137891"/>
            <a:ext cx="83820" cy="5778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570" y="944311"/>
            <a:ext cx="83820" cy="5778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2302" y="820592"/>
            <a:ext cx="1395593" cy="1399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8756" y="820592"/>
            <a:ext cx="1395591" cy="1399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95391" y="944311"/>
            <a:ext cx="239395" cy="1236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56845" algn="ctr">
              <a:lnSpc>
                <a:spcPts val="819"/>
              </a:lnSpc>
            </a:pPr>
            <a:r>
              <a:rPr sz="750" i="1" spc="5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750" spc="75" baseline="-11111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05740" algn="l"/>
                <a:tab pos="399415" algn="l"/>
                <a:tab pos="593090" algn="l"/>
                <a:tab pos="803910" algn="l"/>
                <a:tab pos="996950" algn="l"/>
                <a:tab pos="1190625" algn="l"/>
              </a:tabLst>
            </a:pPr>
            <a:r>
              <a:rPr sz="450" dirty="0">
                <a:latin typeface="Arial"/>
                <a:cs typeface="Arial"/>
              </a:rPr>
              <a:t>−4	−3	−2	−1	0	1	2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/>
              <a:t>37</a:t>
            </a:r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8938" y="1331472"/>
            <a:ext cx="239395" cy="268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9690">
              <a:lnSpc>
                <a:spcPts val="819"/>
              </a:lnSpc>
            </a:pPr>
            <a:r>
              <a:rPr sz="750" i="1" spc="5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750" spc="75" baseline="-11111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22885" algn="l"/>
              </a:tabLst>
            </a:pPr>
            <a:r>
              <a:rPr sz="450" dirty="0">
                <a:latin typeface="Arial"/>
                <a:cs typeface="Arial"/>
              </a:rPr>
              <a:t>−1	0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0043" y="3000582"/>
            <a:ext cx="420602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Because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b="1" spc="100" dirty="0">
                <a:latin typeface="Georgia" panose="02040502050405020303" pitchFamily="18" charset="0"/>
                <a:cs typeface="Arial"/>
              </a:rPr>
              <a:t>Σ</a:t>
            </a:r>
            <a:r>
              <a:rPr sz="1200" b="0" i="1" spc="150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different,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quadratic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terms</a:t>
            </a:r>
            <a:r>
              <a:rPr sz="1100" spc="26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matter.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43" y="2490213"/>
            <a:ext cx="4090696" cy="49530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664" y="183490"/>
            <a:ext cx="46101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Naive</a:t>
            </a:r>
            <a:r>
              <a:rPr spc="65" dirty="0"/>
              <a:t> </a:t>
            </a:r>
            <a:r>
              <a:rPr spc="-15" dirty="0"/>
              <a:t>Bayes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7369" y="587375"/>
            <a:ext cx="3838575" cy="6833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Assumes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features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independent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</a:t>
            </a:r>
            <a:r>
              <a:rPr sz="1100" spc="17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8100" marR="30480">
              <a:lnSpc>
                <a:spcPct val="102600"/>
              </a:lnSpc>
            </a:pPr>
            <a:r>
              <a:rPr sz="1100" spc="35" dirty="0">
                <a:latin typeface="Georgia" panose="02040502050405020303" pitchFamily="18" charset="0"/>
                <a:cs typeface="PMingLiU"/>
              </a:rPr>
              <a:t>Useful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b="0" i="1" spc="-114" dirty="0">
                <a:latin typeface="Georgia" panose="02040502050405020303" pitchFamily="18" charset="0"/>
                <a:cs typeface="Bookman Old Style"/>
              </a:rPr>
              <a:t>p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large,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so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multivariate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methods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like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QDA 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even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LDA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break</a:t>
            </a:r>
            <a:r>
              <a:rPr sz="1100" spc="114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down.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314960" indent="-133350">
              <a:lnSpc>
                <a:spcPts val="1140"/>
              </a:lnSpc>
              <a:spcBef>
                <a:spcPts val="1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15595" algn="l"/>
              </a:tabLst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Gaussian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naive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Bayes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assumes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each </a:t>
            </a:r>
            <a:r>
              <a:rPr sz="1100" b="1" spc="100" dirty="0">
                <a:latin typeface="Georgia" panose="02040502050405020303" pitchFamily="18" charset="0"/>
                <a:cs typeface="Arial"/>
              </a:rPr>
              <a:t>Σ</a:t>
            </a:r>
            <a:r>
              <a:rPr sz="1200" b="0" i="1" spc="150" baseline="-13888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</a:t>
            </a:r>
            <a:r>
              <a:rPr sz="1100" spc="28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diagonal: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/>
              <a:t>38</a:t>
            </a:r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4985" y="2118282"/>
            <a:ext cx="3782060" cy="10642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2260" marR="15430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302895" algn="l"/>
              </a:tabLst>
            </a:pP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use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i="1" spc="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mixed</a:t>
            </a:r>
            <a:r>
              <a:rPr sz="1100" i="1" spc="5" dirty="0">
                <a:solidFill>
                  <a:srgbClr val="009900"/>
                </a:solidFill>
                <a:latin typeface="Georgia" panose="02040502050405020303" pitchFamily="18" charset="0"/>
                <a:cs typeface="Palatino Linotype"/>
              </a:rPr>
              <a:t>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feature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vectors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(qualitative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quantitative).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If </a:t>
            </a:r>
            <a:r>
              <a:rPr sz="1100" b="0" i="1" spc="12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b="0" i="1" spc="187" baseline="-10416" dirty="0">
                <a:latin typeface="Georgia" panose="02040502050405020303" pitchFamily="18" charset="0"/>
                <a:cs typeface="Bookman Old Style"/>
              </a:rPr>
              <a:t>j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qualitative,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replace </a:t>
            </a:r>
            <a:r>
              <a:rPr sz="1100" b="0" i="1" spc="85" dirty="0">
                <a:latin typeface="Georgia" panose="02040502050405020303" pitchFamily="18" charset="0"/>
                <a:cs typeface="Bookman Old Style"/>
              </a:rPr>
              <a:t>f</a:t>
            </a:r>
            <a:r>
              <a:rPr sz="1200" b="0" i="1" spc="127" baseline="-13888" dirty="0">
                <a:latin typeface="Georgia" panose="02040502050405020303" pitchFamily="18" charset="0"/>
                <a:cs typeface="Bookman Old Style"/>
              </a:rPr>
              <a:t>kj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(</a:t>
            </a:r>
            <a:r>
              <a:rPr sz="1100" b="0" i="1" spc="75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200" b="0" i="1" spc="112" baseline="-10416" dirty="0">
                <a:latin typeface="Georgia" panose="02040502050405020303" pitchFamily="18" charset="0"/>
                <a:cs typeface="Bookman Old Style"/>
              </a:rPr>
              <a:t>j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)</a:t>
            </a:r>
            <a:r>
              <a:rPr sz="1100" spc="-1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with 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probability mass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function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(histogram)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over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discrete 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categories.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5400" marR="17780">
              <a:lnSpc>
                <a:spcPct val="102600"/>
              </a:lnSpc>
              <a:spcBef>
                <a:spcPts val="95"/>
              </a:spcBef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Despite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strong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assumptions,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naive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Bayes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often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produces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good 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classification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results.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91861"/>
              </p:ext>
            </p:extLst>
          </p:nvPr>
        </p:nvGraphicFramePr>
        <p:xfrm>
          <a:off x="317369" y="1448615"/>
          <a:ext cx="408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Уравнение" r:id="rId3" imgW="4089240" imgH="507960" progId="Equation.KSEE3">
                  <p:embed/>
                </p:oleObj>
              </mc:Choice>
              <mc:Fallback>
                <p:oleObj name="Уравнение" r:id="rId3" imgW="4089240" imgH="507960" progId="Equation.KSEE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69" y="1448615"/>
                        <a:ext cx="4089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3456" y="1610282"/>
                <a:ext cx="1426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6" y="1610282"/>
                <a:ext cx="142667" cy="184666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465" y="211465"/>
            <a:ext cx="24936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Georgia" panose="02040502050405020303" pitchFamily="18" charset="0"/>
              </a:rPr>
              <a:t>Logistic </a:t>
            </a:r>
            <a:r>
              <a:rPr spc="-35" dirty="0">
                <a:latin typeface="Georgia" panose="02040502050405020303" pitchFamily="18" charset="0"/>
              </a:rPr>
              <a:t>Regression versus</a:t>
            </a:r>
            <a:r>
              <a:rPr spc="80" dirty="0">
                <a:latin typeface="Georgia" panose="02040502050405020303" pitchFamily="18" charset="0"/>
              </a:rPr>
              <a:t> </a:t>
            </a:r>
            <a:r>
              <a:rPr spc="40" dirty="0">
                <a:latin typeface="Georgia" panose="02040502050405020303" pitchFamily="18" charset="0"/>
              </a:rPr>
              <a:t>LDA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21810" y="3319064"/>
            <a:ext cx="28829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39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Georgia" panose="02040502050405020303" pitchFamily="18" charset="0"/>
                <a:cs typeface="Bookman Old Style"/>
              </a:rPr>
              <a:t>40</a:t>
            </a:r>
            <a:endParaRPr sz="60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650" y="444221"/>
            <a:ext cx="4015156" cy="1843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two-class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problem,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one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show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</a:t>
            </a:r>
            <a:r>
              <a:rPr sz="1100" spc="2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LDA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69" y="1105933"/>
            <a:ext cx="4319956" cy="130397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25" dirty="0">
                <a:latin typeface="Georgia" panose="02040502050405020303" pitchFamily="18" charset="0"/>
                <a:cs typeface="PMingLiU"/>
              </a:rPr>
              <a:t>So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it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has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same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form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logistic</a:t>
            </a:r>
            <a:r>
              <a:rPr sz="1100" spc="18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9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difference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how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parameters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</a:t>
            </a:r>
            <a:r>
              <a:rPr sz="1100" spc="24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estimated.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89560" marR="5080" indent="-132715">
              <a:lnSpc>
                <a:spcPct val="102600"/>
              </a:lnSpc>
              <a:spcBef>
                <a:spcPts val="894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Logistic regression uses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conditional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likelihood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based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on  Pr(</a:t>
            </a:r>
            <a:r>
              <a:rPr sz="1100" b="0" i="1" spc="5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60" dirty="0">
                <a:latin typeface="Georgia" panose="02040502050405020303" pitchFamily="18" charset="0"/>
                <a:cs typeface="Lucida Sans Unicode"/>
              </a:rPr>
              <a:t>|</a:t>
            </a:r>
            <a:r>
              <a:rPr sz="1100" b="0" i="1" spc="60" dirty="0">
                <a:latin typeface="Georgia" panose="02040502050405020303" pitchFamily="18" charset="0"/>
                <a:cs typeface="Bookman Old Style"/>
              </a:rPr>
              <a:t>X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(known as </a:t>
            </a:r>
            <a:r>
              <a:rPr sz="1100" i="1" spc="2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discriminative</a:t>
            </a:r>
            <a:r>
              <a:rPr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learning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).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LDA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uses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25" dirty="0">
                <a:latin typeface="Georgia" panose="02040502050405020303" pitchFamily="18" charset="0"/>
                <a:cs typeface="PMingLiU"/>
              </a:rPr>
              <a:t>full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likelihood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based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on </a:t>
            </a:r>
            <a:r>
              <a:rPr sz="1100" spc="90" dirty="0">
                <a:latin typeface="Georgia" panose="02040502050405020303" pitchFamily="18" charset="0"/>
                <a:cs typeface="PMingLiU"/>
              </a:rPr>
              <a:t>Pr(</a:t>
            </a:r>
            <a:r>
              <a:rPr sz="1100" b="0" i="1" spc="90" dirty="0">
                <a:latin typeface="Georgia" panose="02040502050405020303" pitchFamily="18" charset="0"/>
                <a:cs typeface="Bookman Old Style"/>
              </a:rPr>
              <a:t>X, </a:t>
            </a: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)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(known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generative</a:t>
            </a:r>
            <a:r>
              <a:rPr sz="1100" i="1" spc="11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learning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).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792" y="2414051"/>
            <a:ext cx="3625850" cy="532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spcBef>
                <a:spcPts val="9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Despite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these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differences,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practice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results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</a:t>
            </a:r>
            <a:r>
              <a:rPr sz="1100" spc="235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often</a:t>
            </a:r>
            <a:r>
              <a:rPr lang="en-US" sz="1100" spc="50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100" spc="45" dirty="0">
                <a:latin typeface="Georgia" panose="02040502050405020303" pitchFamily="18" charset="0"/>
                <a:cs typeface="PMingLiU"/>
              </a:rPr>
              <a:t>very</a:t>
            </a:r>
            <a:r>
              <a:rPr lang="en-US"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lang="en-US" sz="1100" spc="45" dirty="0">
                <a:latin typeface="Georgia" panose="02040502050405020303" pitchFamily="18" charset="0"/>
                <a:cs typeface="PMingLiU"/>
              </a:rPr>
              <a:t>similar.</a:t>
            </a:r>
            <a:endParaRPr lang="en-US" sz="1100" dirty="0">
              <a:latin typeface="Georgia" panose="02040502050405020303" pitchFamily="18" charset="0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650" y="2746663"/>
            <a:ext cx="4091356" cy="6172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sz="1100" spc="60" dirty="0">
                <a:latin typeface="Georgia" panose="02040502050405020303" pitchFamily="18" charset="0"/>
                <a:cs typeface="PMingLiU"/>
              </a:rPr>
              <a:t>Footnote: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logistic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can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also fit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quadratic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boundaries 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like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QDA,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by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explicitly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including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quadratic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terms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</a:t>
            </a:r>
            <a:r>
              <a:rPr sz="1100" spc="24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model.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744735"/>
              </p:ext>
            </p:extLst>
          </p:nvPr>
        </p:nvGraphicFramePr>
        <p:xfrm>
          <a:off x="654367" y="646622"/>
          <a:ext cx="306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3" imgW="3060360" imgH="482400" progId="Equation.KSEE3">
                  <p:embed/>
                </p:oleObj>
              </mc:Choice>
              <mc:Fallback>
                <p:oleObj name="Equation" r:id="rId3" imgW="3060360" imgH="482400" progId="Equation.KSEE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" y="646622"/>
                        <a:ext cx="3060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153" y="211465"/>
            <a:ext cx="774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1020011"/>
            <a:ext cx="372110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438784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Logistic regression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very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popular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for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classification, 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especially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r>
              <a:rPr sz="1100" spc="-2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2.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marR="2349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LDA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useful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b="0" i="1" spc="-30" dirty="0">
                <a:latin typeface="Georgia" panose="02040502050405020303" pitchFamily="18" charset="0"/>
                <a:cs typeface="Bookman Old Style"/>
              </a:rPr>
              <a:t>n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small,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classes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spc="10" dirty="0">
                <a:latin typeface="Georgia" panose="02040502050405020303" pitchFamily="18" charset="0"/>
                <a:cs typeface="PMingLiU"/>
              </a:rPr>
              <a:t>well 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separated,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Gaussian assumptions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reasonable.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Also 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K </a:t>
            </a:r>
            <a:r>
              <a:rPr sz="1100" b="0" i="1" spc="185" dirty="0">
                <a:latin typeface="Georgia" panose="02040502050405020303" pitchFamily="18" charset="0"/>
                <a:cs typeface="Bookman Old Style"/>
              </a:rPr>
              <a:t>&gt;</a:t>
            </a:r>
            <a:r>
              <a:rPr sz="1100" b="0" i="1" spc="-100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2.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40" dirty="0">
                <a:latin typeface="Georgia" panose="02040502050405020303" pitchFamily="18" charset="0"/>
                <a:cs typeface="PMingLiU"/>
              </a:rPr>
              <a:t>Naive Bayes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useful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when </a:t>
            </a:r>
            <a:r>
              <a:rPr sz="1100" b="0" i="1" spc="-114" dirty="0">
                <a:latin typeface="Georgia" panose="02040502050405020303" pitchFamily="18" charset="0"/>
                <a:cs typeface="Bookman Old Style"/>
              </a:rPr>
              <a:t>p</a:t>
            </a:r>
            <a:r>
              <a:rPr lang="en-CA" sz="1100" b="0" i="1" spc="-114" dirty="0">
                <a:latin typeface="Georgia" panose="02040502050405020303" pitchFamily="18" charset="0"/>
                <a:cs typeface="Bookman Old Style"/>
              </a:rPr>
              <a:t>  </a:t>
            </a:r>
            <a:r>
              <a:rPr sz="1100" b="0" i="1" spc="-114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very</a:t>
            </a:r>
            <a:r>
              <a:rPr sz="1100" spc="24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large.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sz="1100" spc="25" dirty="0">
                <a:latin typeface="Georgia" panose="02040502050405020303" pitchFamily="18" charset="0"/>
                <a:cs typeface="PMingLiU"/>
              </a:rPr>
              <a:t>See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Section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4.5 for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some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comparisons </a:t>
            </a:r>
            <a:r>
              <a:rPr sz="1100" spc="5" dirty="0">
                <a:latin typeface="Georgia" panose="02040502050405020303" pitchFamily="18" charset="0"/>
                <a:cs typeface="PMingLiU"/>
              </a:rPr>
              <a:t>of </a:t>
            </a:r>
            <a:r>
              <a:rPr sz="1100" spc="35" dirty="0">
                <a:latin typeface="Georgia" panose="02040502050405020303" pitchFamily="18" charset="0"/>
                <a:cs typeface="PMingLiU"/>
              </a:rPr>
              <a:t>logistic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regression, 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LDA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</a:t>
            </a:r>
            <a:r>
              <a:rPr sz="1100" spc="9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KNN.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" y="211465"/>
            <a:ext cx="4591050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Quiz practice. Confusion matrix questions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256" y="626181"/>
            <a:ext cx="4008120" cy="338554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Suppose you built a model for solving a classification problem and got the result in the form of a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confusion matrix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120775"/>
            <a:ext cx="4261459" cy="633282"/>
          </a:xfrm>
          <a:prstGeom prst="rect">
            <a:avLst/>
          </a:prstGeom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171450" y="1919187"/>
            <a:ext cx="4008120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PMingLiU"/>
                <a:ea typeface="+mn-ea"/>
                <a:cs typeface="PMingLiU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Georgia" panose="02040502050405020303" pitchFamily="18" charset="0"/>
              </a:rPr>
              <a:t>Now, your boss asks you three questions:</a:t>
            </a:r>
          </a:p>
          <a:p>
            <a:pPr marL="228600" indent="-228600">
              <a:buAutoNum type="arabicPeriod"/>
            </a:pPr>
            <a:r>
              <a:rPr lang="en-US" kern="0" dirty="0">
                <a:latin typeface="Georgia" panose="02040502050405020303" pitchFamily="18" charset="0"/>
              </a:rPr>
              <a:t>What percent of your predictions were correct?</a:t>
            </a:r>
          </a:p>
          <a:p>
            <a:pPr marL="228600" indent="-228600">
              <a:buAutoNum type="arabicPeriod"/>
            </a:pPr>
            <a:r>
              <a:rPr lang="en-US" kern="0" dirty="0">
                <a:latin typeface="Georgia" panose="02040502050405020303" pitchFamily="18" charset="0"/>
              </a:rPr>
              <a:t>What percent of the positive cases did you catch?</a:t>
            </a:r>
          </a:p>
          <a:p>
            <a:pPr marL="228600" indent="-228600">
              <a:buAutoNum type="arabicPeriod"/>
            </a:pPr>
            <a:r>
              <a:rPr lang="en-US" kern="0" dirty="0">
                <a:latin typeface="Georgia" panose="02040502050405020303" pitchFamily="18" charset="0"/>
              </a:rPr>
              <a:t>What percent of positive predictions were correct?</a:t>
            </a:r>
          </a:p>
          <a:p>
            <a:pPr marL="228600" indent="-228600">
              <a:buAutoNum type="arabicPeriod"/>
            </a:pPr>
            <a:endParaRPr lang="en-US" kern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59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22" y="211465"/>
            <a:ext cx="4597778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TPR &amp; FNR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55642" y="1256276"/>
            <a:ext cx="435008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67168" y="1292506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24250" y="1256276"/>
            <a:ext cx="381000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608772" y="1607625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7780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TPR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1718" y="77809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FNR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  <p:pic>
        <p:nvPicPr>
          <p:cNvPr id="4097" name="Picture 1" descr="Machine generated alternative text:&#10;sensitivity, recall, hit rate, or true positive rate (TPR) &#10;TPR &#10;— 1 — FN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" y="2279410"/>
            <a:ext cx="2756657" cy="49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971550" y="1997996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</p:cNvCxnSpPr>
          <p:nvPr/>
        </p:nvCxnSpPr>
        <p:spPr>
          <a:xfrm>
            <a:off x="3524250" y="1997996"/>
            <a:ext cx="0" cy="88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9" name="Picture 3" descr="Machine generated alternative text:&#10;miss rate or false negative rate (FNR) &#10;FNR &#10;1 — TPR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185" y="2897471"/>
            <a:ext cx="2533650" cy="54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140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TNR &amp; FPR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336642" y="1256275"/>
            <a:ext cx="435008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48168" y="1617436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943350" y="1232056"/>
            <a:ext cx="381000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027872" y="1269540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77809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TNR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718" y="77809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FPR</a:t>
            </a:r>
          </a:p>
        </p:txBody>
      </p: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>
            <a:off x="971550" y="1997996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1" name="Picture 1" descr="Machine generated alternative text:&#10;specificity, selectivity or true negative rate (TNR) &#10;TN &#10;TNR &#10;N &#10;TN &#10;1 - FPR &#10;TN + F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4373"/>
            <a:ext cx="23812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33" y="2927015"/>
            <a:ext cx="2489167" cy="531986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5" idx="2"/>
          </p:cNvCxnSpPr>
          <p:nvPr/>
        </p:nvCxnSpPr>
        <p:spPr>
          <a:xfrm>
            <a:off x="3524250" y="1997996"/>
            <a:ext cx="0" cy="87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51AD40-6C74-4B57-AFB8-5E52F162D948}"/>
              </a:ext>
            </a:extLst>
          </p:cNvPr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</p:spTree>
    <p:extLst>
      <p:ext uri="{BB962C8B-B14F-4D97-AF65-F5344CB8AC3E}">
        <p14:creationId xmlns:p14="http://schemas.microsoft.com/office/powerpoint/2010/main" val="30982833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4" y="211465"/>
            <a:ext cx="4601352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PPV &amp; FDR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71550" y="1232057"/>
            <a:ext cx="800100" cy="385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25432" y="1321017"/>
            <a:ext cx="305844" cy="205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24250" y="1224642"/>
            <a:ext cx="800100" cy="392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981450" y="1314196"/>
            <a:ext cx="252086" cy="1744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7780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PPV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718" y="77809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FDR</a:t>
            </a:r>
          </a:p>
        </p:txBody>
      </p: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>
            <a:off x="971550" y="1997996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5" name="Picture 1" descr="Machine generated alternative text:&#10;precision or positive predictive value (PPV) &#10;ppv &#10;1 - FD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" y="2320135"/>
            <a:ext cx="2374726" cy="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2836144"/>
            <a:ext cx="2226626" cy="596161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5" idx="2"/>
          </p:cNvCxnSpPr>
          <p:nvPr/>
        </p:nvCxnSpPr>
        <p:spPr>
          <a:xfrm>
            <a:off x="3524250" y="1997996"/>
            <a:ext cx="0" cy="81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22345D-BFA4-4489-A497-0D8F029EB7C8}"/>
              </a:ext>
            </a:extLst>
          </p:cNvPr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</p:spTree>
    <p:extLst>
      <p:ext uri="{BB962C8B-B14F-4D97-AF65-F5344CB8AC3E}">
        <p14:creationId xmlns:p14="http://schemas.microsoft.com/office/powerpoint/2010/main" val="1161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695" y="211465"/>
            <a:ext cx="2223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Linear </a:t>
            </a:r>
            <a:r>
              <a:rPr spc="-35" dirty="0"/>
              <a:t>Regression</a:t>
            </a:r>
            <a:r>
              <a:rPr spc="-60" dirty="0"/>
              <a:t> </a:t>
            </a:r>
            <a:r>
              <a:rPr spc="-35" dirty="0"/>
              <a:t>continued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5</a:t>
            </a:r>
            <a:r>
              <a:rPr sz="600" b="0" spc="-105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5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0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95793"/>
            <a:ext cx="3909060" cy="70442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35" dirty="0">
                <a:latin typeface="Georgia" panose="02040502050405020303" pitchFamily="18" charset="0"/>
                <a:cs typeface="PMingLiU"/>
              </a:rPr>
              <a:t>Now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suppose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have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response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variable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with three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possible  values.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A </a:t>
            </a:r>
            <a:r>
              <a:rPr sz="1100" spc="75" dirty="0">
                <a:latin typeface="Georgia" panose="02040502050405020303" pitchFamily="18" charset="0"/>
                <a:cs typeface="PMingLiU"/>
              </a:rPr>
              <a:t>patient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presents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at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emergency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room,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15" dirty="0">
                <a:latin typeface="Georgia" panose="02040502050405020303" pitchFamily="18" charset="0"/>
                <a:cs typeface="PMingLiU"/>
              </a:rPr>
              <a:t>we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must 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classify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them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according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to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their</a:t>
            </a:r>
            <a:r>
              <a:rPr sz="1100" spc="13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65" dirty="0">
                <a:latin typeface="Georgia" panose="02040502050405020303" pitchFamily="18" charset="0"/>
                <a:cs typeface="PMingLiU"/>
              </a:rPr>
              <a:t>symptoms.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250" y="1463076"/>
            <a:ext cx="2832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95" dirty="0">
                <a:latin typeface="Georgia" panose="02040502050405020303" pitchFamily="18" charset="0"/>
                <a:cs typeface="Bookman Old Style"/>
              </a:rPr>
              <a:t>Y</a:t>
            </a:r>
            <a:r>
              <a:rPr sz="1100" b="0" i="1" spc="135" dirty="0">
                <a:latin typeface="Georgia" panose="02040502050405020303" pitchFamily="18" charset="0"/>
                <a:cs typeface="Bookman Old Style"/>
              </a:rPr>
              <a:t> </a:t>
            </a:r>
            <a:r>
              <a:rPr sz="1100" spc="260" dirty="0">
                <a:latin typeface="Georgia" panose="02040502050405020303" pitchFamily="18" charset="0"/>
                <a:cs typeface="PMingLiU"/>
              </a:rPr>
              <a:t>=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5288" y="1227660"/>
            <a:ext cx="2170215" cy="64953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43535" algn="l"/>
              </a:tabLst>
            </a:pPr>
            <a:r>
              <a:rPr lang="en-US" sz="1100" spc="110" dirty="0">
                <a:latin typeface="Georgia" panose="02040502050405020303" pitchFamily="18" charset="0"/>
                <a:cs typeface="Arial"/>
              </a:rPr>
              <a:t> 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1	</a:t>
            </a:r>
            <a:r>
              <a:rPr sz="1100" dirty="0">
                <a:latin typeface="Georgia" panose="02040502050405020303" pitchFamily="18" charset="0"/>
                <a:cs typeface="PMingLiU"/>
              </a:rPr>
              <a:t>if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13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stroke</a:t>
            </a:r>
            <a:r>
              <a:rPr sz="1100" spc="130" dirty="0">
                <a:latin typeface="Georgia" panose="02040502050405020303" pitchFamily="18" charset="0"/>
                <a:cs typeface="PMingLiU"/>
              </a:rPr>
              <a:t>;</a:t>
            </a:r>
            <a:endParaRPr lang="en-US" sz="1100" dirty="0">
              <a:latin typeface="Georgia" panose="02040502050405020303" pitchFamily="18" charset="0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43535" algn="l"/>
              </a:tabLst>
            </a:pPr>
            <a:r>
              <a:rPr lang="en-US" sz="1100" dirty="0">
                <a:latin typeface="Georgia" panose="02040502050405020303" pitchFamily="18" charset="0"/>
                <a:cs typeface="PMingLiU"/>
              </a:rPr>
              <a:t>   2	</a:t>
            </a:r>
            <a:r>
              <a:rPr sz="1100" dirty="0">
                <a:latin typeface="Georgia" panose="02040502050405020303" pitchFamily="18" charset="0"/>
                <a:cs typeface="PMingLiU"/>
              </a:rPr>
              <a:t>if </a:t>
            </a:r>
            <a:r>
              <a:rPr sz="1100" spc="9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drug</a:t>
            </a:r>
            <a:r>
              <a:rPr sz="1100" spc="34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9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overdose</a:t>
            </a:r>
            <a:r>
              <a:rPr sz="1100" spc="95" dirty="0">
                <a:latin typeface="Georgia" panose="02040502050405020303" pitchFamily="18" charset="0"/>
                <a:cs typeface="PMingLiU"/>
              </a:rPr>
              <a:t>;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35255">
              <a:lnSpc>
                <a:spcPct val="100000"/>
              </a:lnSpc>
              <a:spcBef>
                <a:spcPts val="309"/>
              </a:spcBef>
              <a:tabLst>
                <a:tab pos="343535" algn="l"/>
              </a:tabLst>
            </a:pPr>
            <a:r>
              <a:rPr sz="1100" spc="25" dirty="0">
                <a:latin typeface="Georgia" panose="02040502050405020303" pitchFamily="18" charset="0"/>
                <a:cs typeface="PMingLiU"/>
              </a:rPr>
              <a:t>3	</a:t>
            </a:r>
            <a:r>
              <a:rPr sz="1100" dirty="0">
                <a:latin typeface="Georgia" panose="02040502050405020303" pitchFamily="18" charset="0"/>
                <a:cs typeface="PMingLiU"/>
              </a:rPr>
              <a:t>if </a:t>
            </a:r>
            <a:r>
              <a:rPr sz="1100" spc="17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epileptic</a:t>
            </a:r>
            <a:r>
              <a:rPr sz="1100" spc="30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13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seizure</a:t>
            </a:r>
            <a:r>
              <a:rPr sz="1100" b="0" i="1" spc="130" dirty="0">
                <a:latin typeface="Georgia" panose="02040502050405020303" pitchFamily="18" charset="0"/>
                <a:cs typeface="Bookman Old Style"/>
              </a:rPr>
              <a:t>.</a:t>
            </a:r>
            <a:endParaRPr sz="1100" dirty="0">
              <a:latin typeface="Georgia" panose="02040502050405020303" pitchFamily="18" charset="0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986215"/>
            <a:ext cx="3773804" cy="12865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Georgia" panose="02040502050405020303" pitchFamily="18" charset="0"/>
                <a:cs typeface="PMingLiU"/>
              </a:rPr>
              <a:t>This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coding </a:t>
            </a:r>
            <a:r>
              <a:rPr sz="1100" spc="45" dirty="0">
                <a:latin typeface="Georgia" panose="02040502050405020303" pitchFamily="18" charset="0"/>
                <a:cs typeface="PMingLiU"/>
              </a:rPr>
              <a:t>suggests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ordering,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in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fact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implies </a:t>
            </a:r>
            <a:r>
              <a:rPr sz="1100" spc="110" dirty="0">
                <a:latin typeface="Georgia" panose="02040502050405020303" pitchFamily="18" charset="0"/>
                <a:cs typeface="PMingLiU"/>
              </a:rPr>
              <a:t>that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 </a:t>
            </a:r>
            <a:r>
              <a:rPr sz="1100" spc="30" dirty="0">
                <a:latin typeface="Georgia" panose="02040502050405020303" pitchFamily="18" charset="0"/>
                <a:cs typeface="PMingLiU"/>
              </a:rPr>
              <a:t>difference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between </a:t>
            </a:r>
            <a:r>
              <a:rPr sz="1100" spc="15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stroke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9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drug </a:t>
            </a:r>
            <a:r>
              <a:rPr sz="1100" spc="10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overdose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the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same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as  between </a:t>
            </a:r>
            <a:r>
              <a:rPr sz="1100" spc="9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drug </a:t>
            </a:r>
            <a:r>
              <a:rPr sz="1100" spc="10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overdose </a:t>
            </a:r>
            <a:r>
              <a:rPr sz="1100" spc="85" dirty="0">
                <a:latin typeface="Georgia" panose="02040502050405020303" pitchFamily="18" charset="0"/>
                <a:cs typeface="PMingLiU"/>
              </a:rPr>
              <a:t>and </a:t>
            </a:r>
            <a:r>
              <a:rPr sz="1100" spc="17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epileptic</a:t>
            </a:r>
            <a:r>
              <a:rPr sz="1100" spc="65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 </a:t>
            </a:r>
            <a:r>
              <a:rPr sz="1100" spc="140" dirty="0">
                <a:solidFill>
                  <a:srgbClr val="990000"/>
                </a:solidFill>
                <a:latin typeface="Georgia" panose="02040502050405020303" pitchFamily="18" charset="0"/>
                <a:cs typeface="PMingLiU"/>
              </a:rPr>
              <a:t>seizure</a:t>
            </a:r>
            <a:r>
              <a:rPr sz="1100" spc="140" dirty="0">
                <a:latin typeface="Georgia" panose="02040502050405020303" pitchFamily="18" charset="0"/>
                <a:cs typeface="PMingLiU"/>
              </a:rPr>
              <a:t>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100" spc="55" dirty="0">
                <a:latin typeface="Georgia" panose="02040502050405020303" pitchFamily="18" charset="0"/>
                <a:cs typeface="PMingLiU"/>
              </a:rPr>
              <a:t>Linear </a:t>
            </a:r>
            <a:r>
              <a:rPr sz="1100" spc="40" dirty="0">
                <a:latin typeface="Georgia" panose="02040502050405020303" pitchFamily="18" charset="0"/>
                <a:cs typeface="PMingLiU"/>
              </a:rPr>
              <a:t>regression </a:t>
            </a:r>
            <a:r>
              <a:rPr sz="1100" spc="20" dirty="0">
                <a:latin typeface="Georgia" panose="02040502050405020303" pitchFamily="18" charset="0"/>
                <a:cs typeface="PMingLiU"/>
              </a:rPr>
              <a:t>is </a:t>
            </a:r>
            <a:r>
              <a:rPr sz="1100" spc="80" dirty="0">
                <a:latin typeface="Georgia" panose="02040502050405020303" pitchFamily="18" charset="0"/>
                <a:cs typeface="PMingLiU"/>
              </a:rPr>
              <a:t>not 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appropriate</a:t>
            </a:r>
            <a:r>
              <a:rPr sz="1100" spc="180" dirty="0">
                <a:latin typeface="Georgia" panose="02040502050405020303" pitchFamily="18" charset="0"/>
                <a:cs typeface="PMingLiU"/>
              </a:rPr>
              <a:t> </a:t>
            </a:r>
            <a:r>
              <a:rPr sz="1100" spc="50" dirty="0">
                <a:latin typeface="Georgia" panose="02040502050405020303" pitchFamily="18" charset="0"/>
                <a:cs typeface="PMingLiU"/>
              </a:rPr>
              <a:t>here.</a:t>
            </a:r>
            <a:endParaRPr sz="1100" dirty="0">
              <a:latin typeface="Georgia" panose="02040502050405020303" pitchFamily="18" charset="0"/>
              <a:cs typeface="PMingLiU"/>
            </a:endParaRPr>
          </a:p>
          <a:p>
            <a:pPr marL="12700" marR="154940">
              <a:lnSpc>
                <a:spcPct val="102699"/>
              </a:lnSpc>
            </a:pPr>
            <a:r>
              <a:rPr sz="1100" i="1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Multiclass </a:t>
            </a:r>
            <a:r>
              <a:rPr sz="1100" i="1" spc="1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Logistic Regression </a:t>
            </a:r>
            <a:r>
              <a:rPr sz="1100" spc="55" dirty="0">
                <a:latin typeface="Georgia" panose="02040502050405020303" pitchFamily="18" charset="0"/>
                <a:cs typeface="PMingLiU"/>
              </a:rPr>
              <a:t>or </a:t>
            </a:r>
            <a:r>
              <a:rPr sz="1100" i="1" spc="20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Discriminant </a:t>
            </a:r>
            <a:r>
              <a:rPr sz="1100" i="1" spc="5" dirty="0">
                <a:solidFill>
                  <a:srgbClr val="009900"/>
                </a:solidFill>
                <a:latin typeface="Palatino Linotype" panose="02040502050505030304" pitchFamily="18" charset="0"/>
                <a:cs typeface="Palatino Linotype"/>
              </a:rPr>
              <a:t>Analysis </a:t>
            </a:r>
            <a:r>
              <a:rPr sz="1100" spc="60" dirty="0">
                <a:latin typeface="Georgia" panose="02040502050405020303" pitchFamily="18" charset="0"/>
                <a:cs typeface="PMingLiU"/>
              </a:rPr>
              <a:t>are  more</a:t>
            </a:r>
            <a:r>
              <a:rPr sz="1100" spc="70" dirty="0">
                <a:latin typeface="Georgia" panose="02040502050405020303" pitchFamily="18" charset="0"/>
                <a:cs typeface="PMingLiU"/>
              </a:rPr>
              <a:t> appropriate.</a:t>
            </a:r>
            <a:endParaRPr sz="1100" dirty="0">
              <a:latin typeface="Georgia" panose="02040502050405020303" pitchFamily="18" charset="0"/>
              <a:cs typeface="PMingLiU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6850" y="1131734"/>
            <a:ext cx="38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{</a:t>
            </a: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NPV &amp; FOR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33450" y="1555009"/>
            <a:ext cx="838200" cy="44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376422" y="1671416"/>
            <a:ext cx="319028" cy="210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24250" y="1555008"/>
            <a:ext cx="800100" cy="44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611387" y="1671416"/>
            <a:ext cx="281859" cy="210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7780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NPV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718" y="7780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FOR</a:t>
            </a:r>
          </a:p>
        </p:txBody>
      </p:sp>
      <p:pic>
        <p:nvPicPr>
          <p:cNvPr id="7171" name="Picture 3" descr="Machine generated alternative text:&#10;negative predictive value (NPV) &#10;TN &#10;NPV &#10;TN + FN &#10;- 1 - FO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67958"/>
            <a:ext cx="2286000" cy="5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achine generated alternative text:&#10;false omission rate (FOR) &#10;FOR &#10;FN + TN &#10;1 - NPV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28" y="2867762"/>
            <a:ext cx="2271772" cy="58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>
            <a:stCxn id="4" idx="2"/>
          </p:cNvCxnSpPr>
          <p:nvPr/>
        </p:nvCxnSpPr>
        <p:spPr>
          <a:xfrm>
            <a:off x="971550" y="1997996"/>
            <a:ext cx="0" cy="26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</p:cNvCxnSpPr>
          <p:nvPr/>
        </p:nvCxnSpPr>
        <p:spPr>
          <a:xfrm>
            <a:off x="3524250" y="1997996"/>
            <a:ext cx="0" cy="79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CAA6C6-DFCB-4F13-8DB9-E4F5B47FA7CB}"/>
              </a:ext>
            </a:extLst>
          </p:cNvPr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</p:spTree>
    <p:extLst>
      <p:ext uri="{BB962C8B-B14F-4D97-AF65-F5344CB8AC3E}">
        <p14:creationId xmlns:p14="http://schemas.microsoft.com/office/powerpoint/2010/main" val="34006641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Accuracy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63575"/>
            <a:ext cx="1600200" cy="1258221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3600450" y="1109477"/>
            <a:ext cx="838200" cy="812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872" y="70186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Accuracy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46842" y="1148159"/>
            <a:ext cx="762000" cy="734954"/>
          </a:xfrm>
          <a:prstGeom prst="ellipse">
            <a:avLst/>
          </a:prstGeom>
          <a:noFill/>
          <a:scene3d>
            <a:camera prst="isometricLeftDown">
              <a:rot lat="3600000" lon="300000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72" y="2720975"/>
            <a:ext cx="1988635" cy="381000"/>
          </a:xfrm>
          <a:prstGeom prst="rect">
            <a:avLst/>
          </a:prstGeom>
        </p:spPr>
      </p:pic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3638550" y="1921796"/>
            <a:ext cx="6524" cy="79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0050" y="740145"/>
            <a:ext cx="1721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More interpretable metric</a:t>
            </a:r>
            <a:r>
              <a:rPr lang="ru-RU" sz="1400" dirty="0">
                <a:latin typeface="Georgia" panose="02040502050405020303" pitchFamily="18" charset="0"/>
              </a:rPr>
              <a:t>, </a:t>
            </a:r>
            <a:r>
              <a:rPr lang="en-US" sz="1400" dirty="0">
                <a:latin typeface="Georgia" panose="02040502050405020303" pitchFamily="18" charset="0"/>
              </a:rPr>
              <a:t>but useless on unbalanced sets</a:t>
            </a:r>
          </a:p>
        </p:txBody>
      </p:sp>
    </p:spTree>
    <p:extLst>
      <p:ext uri="{BB962C8B-B14F-4D97-AF65-F5344CB8AC3E}">
        <p14:creationId xmlns:p14="http://schemas.microsoft.com/office/powerpoint/2010/main" val="14100343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1 </a:t>
            </a:r>
            <a:r>
              <a:rPr lang="en-US" dirty="0"/>
              <a:t>score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43" y="1349375"/>
            <a:ext cx="2157413" cy="31961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3850" y="775211"/>
            <a:ext cx="4114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Georgia" panose="02040502050405020303" pitchFamily="18" charset="0"/>
              </a:rPr>
              <a:t>Is the harmonic mean of precision and recall metrics. It is also named as Dice similarity coefficient, DSC or </a:t>
            </a:r>
            <a:r>
              <a:rPr lang="en-US" sz="1100" dirty="0" err="1">
                <a:latin typeface="Georgia" panose="02040502050405020303" pitchFamily="18" charset="0"/>
              </a:rPr>
              <a:t>Sørensen</a:t>
            </a:r>
            <a:r>
              <a:rPr lang="en-US" sz="1100" dirty="0">
                <a:latin typeface="Georgia" panose="02040502050405020303" pitchFamily="18" charset="0"/>
              </a:rPr>
              <a:t> index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187575"/>
            <a:ext cx="3971925" cy="501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3148" y="1819305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eorgia" panose="02040502050405020303" pitchFamily="18" charset="0"/>
              </a:rPr>
              <a:t>Identically</a:t>
            </a:r>
            <a:r>
              <a:rPr lang="ru-RU" sz="1100" dirty="0">
                <a:latin typeface="Georgia" panose="02040502050405020303" pitchFamily="18" charset="0"/>
              </a:rPr>
              <a:t> </a:t>
            </a:r>
            <a:r>
              <a:rPr lang="en-US" sz="1100" dirty="0">
                <a:latin typeface="Georgia" panose="02040502050405020303" pitchFamily="18" charset="0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310634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606" y="211465"/>
            <a:ext cx="1207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Types </a:t>
            </a:r>
            <a:r>
              <a:rPr spc="-40" dirty="0"/>
              <a:t>of</a:t>
            </a:r>
            <a:r>
              <a:rPr spc="200" dirty="0"/>
              <a:t> </a:t>
            </a:r>
            <a:r>
              <a:rPr spc="-45" dirty="0"/>
              <a:t>errors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/>
              <a:t>33</a:t>
            </a:r>
            <a:r>
              <a:rPr spc="-105" dirty="0"/>
              <a:t> </a:t>
            </a:r>
            <a:r>
              <a:rPr spc="5" dirty="0"/>
              <a:t>/</a:t>
            </a:r>
            <a:r>
              <a:rPr spc="-105" dirty="0"/>
              <a:t> </a:t>
            </a:r>
            <a:r>
              <a:rPr spc="-10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48295"/>
            <a:ext cx="4218723" cy="19153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39469" marR="17780" indent="-789305">
              <a:lnSpc>
                <a:spcPct val="102699"/>
              </a:lnSpc>
              <a:spcBef>
                <a:spcPts val="55"/>
              </a:spcBef>
            </a:pPr>
            <a:r>
              <a:rPr sz="1100" spc="40" dirty="0">
                <a:solidFill>
                  <a:srgbClr val="3333B2"/>
                </a:solidFill>
                <a:latin typeface="PMingLiU"/>
                <a:cs typeface="PMingLiU"/>
              </a:rPr>
              <a:t>False </a:t>
            </a:r>
            <a:r>
              <a:rPr sz="1100" spc="45" dirty="0">
                <a:solidFill>
                  <a:srgbClr val="3333B2"/>
                </a:solidFill>
                <a:latin typeface="PMingLiU"/>
                <a:cs typeface="PMingLiU"/>
              </a:rPr>
              <a:t>positive </a:t>
            </a:r>
            <a:r>
              <a:rPr sz="1100" spc="65" dirty="0">
                <a:solidFill>
                  <a:srgbClr val="3333B2"/>
                </a:solidFill>
                <a:latin typeface="PMingLiU"/>
                <a:cs typeface="PMingLiU"/>
              </a:rPr>
              <a:t>rate: </a:t>
            </a:r>
            <a:r>
              <a:rPr sz="1100" spc="90" dirty="0">
                <a:latin typeface="PMingLiU"/>
                <a:cs typeface="PMingLiU"/>
              </a:rPr>
              <a:t>The </a:t>
            </a:r>
            <a:r>
              <a:rPr sz="1100" spc="55" dirty="0">
                <a:latin typeface="PMingLiU"/>
                <a:cs typeface="PMingLiU"/>
              </a:rPr>
              <a:t>fraction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50" dirty="0">
                <a:latin typeface="PMingLiU"/>
                <a:cs typeface="PMingLiU"/>
              </a:rPr>
              <a:t>negative examples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60" dirty="0">
                <a:latin typeface="PMingLiU"/>
                <a:cs typeface="PMingLiU"/>
              </a:rPr>
              <a:t>are  </a:t>
            </a:r>
            <a:r>
              <a:rPr sz="1100" spc="25" dirty="0">
                <a:latin typeface="PMingLiU"/>
                <a:cs typeface="PMingLiU"/>
              </a:rPr>
              <a:t>classified </a:t>
            </a:r>
            <a:r>
              <a:rPr sz="1100" spc="55" dirty="0">
                <a:latin typeface="PMingLiU"/>
                <a:cs typeface="PMingLiU"/>
              </a:rPr>
              <a:t>as </a:t>
            </a:r>
            <a:r>
              <a:rPr sz="1100" spc="45" dirty="0">
                <a:latin typeface="PMingLiU"/>
                <a:cs typeface="PMingLiU"/>
              </a:rPr>
              <a:t>positive </a:t>
            </a:r>
            <a:r>
              <a:rPr sz="1100" spc="-10" dirty="0">
                <a:latin typeface="PMingLiU"/>
                <a:cs typeface="PMingLiU"/>
              </a:rPr>
              <a:t>— </a:t>
            </a:r>
            <a:r>
              <a:rPr sz="1100" spc="35" dirty="0">
                <a:latin typeface="PMingLiU"/>
                <a:cs typeface="PMingLiU"/>
              </a:rPr>
              <a:t>0.2% </a:t>
            </a:r>
            <a:r>
              <a:rPr sz="1100" spc="50" dirty="0">
                <a:latin typeface="PMingLiU"/>
                <a:cs typeface="PMingLiU"/>
              </a:rPr>
              <a:t>in</a:t>
            </a:r>
            <a:r>
              <a:rPr sz="1100" spc="2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example.</a:t>
            </a:r>
            <a:endParaRPr sz="1100" dirty="0">
              <a:latin typeface="PMingLiU"/>
              <a:cs typeface="PMingLiU"/>
            </a:endParaRPr>
          </a:p>
          <a:p>
            <a:pPr marL="839469" marR="17780" indent="-78930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solidFill>
                  <a:srgbClr val="3333B2"/>
                </a:solidFill>
                <a:latin typeface="PMingLiU"/>
                <a:cs typeface="PMingLiU"/>
              </a:rPr>
              <a:t>False </a:t>
            </a:r>
            <a:r>
              <a:rPr sz="1100" spc="50" dirty="0">
                <a:solidFill>
                  <a:srgbClr val="3333B2"/>
                </a:solidFill>
                <a:latin typeface="PMingLiU"/>
                <a:cs typeface="PMingLiU"/>
              </a:rPr>
              <a:t>negative </a:t>
            </a:r>
            <a:r>
              <a:rPr sz="1100" spc="65" dirty="0">
                <a:solidFill>
                  <a:srgbClr val="3333B2"/>
                </a:solidFill>
                <a:latin typeface="PMingLiU"/>
                <a:cs typeface="PMingLiU"/>
              </a:rPr>
              <a:t>rate: </a:t>
            </a:r>
            <a:r>
              <a:rPr sz="1100" spc="90" dirty="0">
                <a:latin typeface="PMingLiU"/>
                <a:cs typeface="PMingLiU"/>
              </a:rPr>
              <a:t>The </a:t>
            </a:r>
            <a:r>
              <a:rPr sz="1100" spc="55" dirty="0">
                <a:latin typeface="PMingLiU"/>
                <a:cs typeface="PMingLiU"/>
              </a:rPr>
              <a:t>fraction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45" dirty="0">
                <a:latin typeface="PMingLiU"/>
                <a:cs typeface="PMingLiU"/>
              </a:rPr>
              <a:t>positive </a:t>
            </a:r>
            <a:r>
              <a:rPr sz="1100" spc="50" dirty="0">
                <a:latin typeface="PMingLiU"/>
                <a:cs typeface="PMingLiU"/>
              </a:rPr>
              <a:t>examples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60" dirty="0">
                <a:latin typeface="PMingLiU"/>
                <a:cs typeface="PMingLiU"/>
              </a:rPr>
              <a:t>are  </a:t>
            </a:r>
            <a:r>
              <a:rPr sz="1100" spc="25" dirty="0">
                <a:latin typeface="PMingLiU"/>
                <a:cs typeface="PMingLiU"/>
              </a:rPr>
              <a:t>classified </a:t>
            </a:r>
            <a:r>
              <a:rPr sz="1100" spc="55" dirty="0">
                <a:latin typeface="PMingLiU"/>
                <a:cs typeface="PMingLiU"/>
              </a:rPr>
              <a:t>as </a:t>
            </a:r>
            <a:r>
              <a:rPr sz="1100" spc="50" dirty="0">
                <a:latin typeface="PMingLiU"/>
                <a:cs typeface="PMingLiU"/>
              </a:rPr>
              <a:t>negative </a:t>
            </a:r>
            <a:r>
              <a:rPr sz="1100" spc="-10" dirty="0">
                <a:latin typeface="PMingLiU"/>
                <a:cs typeface="PMingLiU"/>
              </a:rPr>
              <a:t>— </a:t>
            </a:r>
            <a:r>
              <a:rPr sz="1100" spc="35" dirty="0">
                <a:latin typeface="PMingLiU"/>
                <a:cs typeface="PMingLiU"/>
              </a:rPr>
              <a:t>75.7% </a:t>
            </a:r>
            <a:r>
              <a:rPr sz="1100" spc="50" dirty="0">
                <a:latin typeface="PMingLiU"/>
                <a:cs typeface="PMingLiU"/>
              </a:rPr>
              <a:t>in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example.</a:t>
            </a:r>
            <a:endParaRPr sz="1100" dirty="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630"/>
              </a:spcBef>
            </a:pPr>
            <a:r>
              <a:rPr sz="1100" spc="40" dirty="0">
                <a:latin typeface="PMingLiU"/>
                <a:cs typeface="PMingLiU"/>
              </a:rPr>
              <a:t>We </a:t>
            </a:r>
            <a:r>
              <a:rPr sz="1100" spc="65" dirty="0">
                <a:latin typeface="PMingLiU"/>
                <a:cs typeface="PMingLiU"/>
              </a:rPr>
              <a:t>produced this </a:t>
            </a:r>
            <a:r>
              <a:rPr sz="1100" spc="70" dirty="0">
                <a:latin typeface="PMingLiU"/>
                <a:cs typeface="PMingLiU"/>
              </a:rPr>
              <a:t>table </a:t>
            </a:r>
            <a:r>
              <a:rPr sz="1100" spc="55" dirty="0">
                <a:latin typeface="PMingLiU"/>
                <a:cs typeface="PMingLiU"/>
              </a:rPr>
              <a:t>by </a:t>
            </a:r>
            <a:r>
              <a:rPr sz="1100" spc="30" dirty="0">
                <a:latin typeface="PMingLiU"/>
                <a:cs typeface="PMingLiU"/>
              </a:rPr>
              <a:t>classifying </a:t>
            </a:r>
            <a:r>
              <a:rPr sz="1100" spc="80" dirty="0">
                <a:latin typeface="PMingLiU"/>
                <a:cs typeface="PMingLiU"/>
              </a:rPr>
              <a:t>to </a:t>
            </a:r>
            <a:r>
              <a:rPr sz="1100" spc="35" dirty="0">
                <a:latin typeface="PMingLiU"/>
                <a:cs typeface="PMingLiU"/>
              </a:rPr>
              <a:t>class </a:t>
            </a:r>
            <a:r>
              <a:rPr sz="1100" spc="35" dirty="0">
                <a:solidFill>
                  <a:srgbClr val="990000"/>
                </a:solidFill>
                <a:latin typeface="PMingLiU"/>
                <a:cs typeface="PMingLiU"/>
              </a:rPr>
              <a:t>Yes</a:t>
            </a:r>
            <a:r>
              <a:rPr sz="1100" spc="235" dirty="0">
                <a:solidFill>
                  <a:srgbClr val="990000"/>
                </a:solidFill>
                <a:latin typeface="PMingLiU"/>
                <a:cs typeface="PMingLiU"/>
              </a:rPr>
              <a:t> </a:t>
            </a:r>
            <a:r>
              <a:rPr sz="1100" dirty="0">
                <a:latin typeface="PMingLiU"/>
                <a:cs typeface="PMingLiU"/>
              </a:rPr>
              <a:t>if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1285" algn="ctr">
              <a:lnSpc>
                <a:spcPct val="100000"/>
              </a:lnSpc>
            </a:pPr>
            <a:r>
              <a:rPr lang="en-US" sz="1100" spc="65" dirty="0">
                <a:latin typeface="PMingLiU"/>
                <a:cs typeface="PMingLiU"/>
              </a:rPr>
              <a:t>  </a:t>
            </a:r>
            <a:r>
              <a:rPr sz="1100" spc="65" dirty="0">
                <a:latin typeface="PMingLiU"/>
                <a:cs typeface="PMingLiU"/>
              </a:rPr>
              <a:t>(</a:t>
            </a:r>
            <a:r>
              <a:rPr sz="1100" spc="65" dirty="0">
                <a:solidFill>
                  <a:srgbClr val="990000"/>
                </a:solidFill>
                <a:latin typeface="PMingLiU"/>
                <a:cs typeface="PMingLiU"/>
              </a:rPr>
              <a:t>Default</a:t>
            </a:r>
            <a:r>
              <a:rPr sz="1100" spc="10" dirty="0">
                <a:solidFill>
                  <a:srgbClr val="990000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990000"/>
                </a:solidFill>
                <a:latin typeface="PMingLiU"/>
                <a:cs typeface="PMingLiU"/>
              </a:rPr>
              <a:t>Yes</a:t>
            </a:r>
            <a:r>
              <a:rPr sz="1100" spc="50" dirty="0">
                <a:latin typeface="Lucida Sans Unicode"/>
                <a:cs typeface="Lucida Sans Unicode"/>
              </a:rPr>
              <a:t>|</a:t>
            </a:r>
            <a:r>
              <a:rPr sz="1100" spc="50" dirty="0">
                <a:solidFill>
                  <a:srgbClr val="990000"/>
                </a:solidFill>
                <a:latin typeface="PMingLiU"/>
                <a:cs typeface="PMingLiU"/>
              </a:rPr>
              <a:t>Balance</a:t>
            </a:r>
            <a:r>
              <a:rPr sz="1100" b="0" i="1" spc="5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114" dirty="0">
                <a:solidFill>
                  <a:srgbClr val="990000"/>
                </a:solidFill>
                <a:latin typeface="PMingLiU"/>
                <a:cs typeface="PMingLiU"/>
              </a:rPr>
              <a:t>Student</a:t>
            </a:r>
            <a:r>
              <a:rPr sz="1100" spc="114" dirty="0">
                <a:latin typeface="PMingLiU"/>
                <a:cs typeface="PMingLiU"/>
              </a:rPr>
              <a:t>)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PMingLiU"/>
                <a:cs typeface="PMingLiU"/>
              </a:rPr>
              <a:t>0</a:t>
            </a:r>
            <a:r>
              <a:rPr sz="1100" b="0" i="1" spc="5" dirty="0">
                <a:latin typeface="Bookman Old Style"/>
                <a:cs typeface="Bookman Old Style"/>
              </a:rPr>
              <a:t>.</a:t>
            </a:r>
            <a:r>
              <a:rPr sz="1100" spc="5" dirty="0">
                <a:latin typeface="PMingLiU"/>
                <a:cs typeface="PMingLiU"/>
              </a:rPr>
              <a:t>5</a:t>
            </a:r>
            <a:endParaRPr sz="1100" dirty="0">
              <a:latin typeface="PMingLiU"/>
              <a:cs typeface="PMingLiU"/>
            </a:endParaRPr>
          </a:p>
          <a:p>
            <a:pPr marL="50800" marR="102235">
              <a:lnSpc>
                <a:spcPct val="102600"/>
              </a:lnSpc>
              <a:spcBef>
                <a:spcPts val="1595"/>
              </a:spcBef>
            </a:pPr>
            <a:r>
              <a:rPr sz="1100" spc="40" dirty="0">
                <a:latin typeface="PMingLiU"/>
                <a:cs typeface="PMingLiU"/>
              </a:rPr>
              <a:t>We </a:t>
            </a:r>
            <a:r>
              <a:rPr sz="1100" spc="65" dirty="0">
                <a:latin typeface="PMingLiU"/>
                <a:cs typeface="PMingLiU"/>
              </a:rPr>
              <a:t>can </a:t>
            </a:r>
            <a:r>
              <a:rPr sz="1100" spc="50" dirty="0">
                <a:latin typeface="PMingLiU"/>
                <a:cs typeface="PMingLiU"/>
              </a:rPr>
              <a:t>change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45" dirty="0">
                <a:latin typeface="PMingLiU"/>
                <a:cs typeface="PMingLiU"/>
              </a:rPr>
              <a:t>two </a:t>
            </a:r>
            <a:r>
              <a:rPr sz="1100" spc="55" dirty="0">
                <a:latin typeface="PMingLiU"/>
                <a:cs typeface="PMingLiU"/>
              </a:rPr>
              <a:t>error </a:t>
            </a:r>
            <a:r>
              <a:rPr sz="1100" spc="70" dirty="0">
                <a:latin typeface="PMingLiU"/>
                <a:cs typeface="PMingLiU"/>
              </a:rPr>
              <a:t>rates </a:t>
            </a:r>
            <a:r>
              <a:rPr sz="1100" spc="55" dirty="0">
                <a:latin typeface="PMingLiU"/>
                <a:cs typeface="PMingLiU"/>
              </a:rPr>
              <a:t>by </a:t>
            </a:r>
            <a:r>
              <a:rPr sz="1100" spc="50" dirty="0">
                <a:latin typeface="PMingLiU"/>
                <a:cs typeface="PMingLiU"/>
              </a:rPr>
              <a:t>changing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60" dirty="0">
                <a:latin typeface="PMingLiU"/>
                <a:cs typeface="PMingLiU"/>
              </a:rPr>
              <a:t>threshold  </a:t>
            </a:r>
            <a:r>
              <a:rPr sz="1100" spc="50" dirty="0">
                <a:latin typeface="PMingLiU"/>
                <a:cs typeface="PMingLiU"/>
              </a:rPr>
              <a:t>from </a:t>
            </a:r>
            <a:r>
              <a:rPr sz="1100" spc="30" dirty="0">
                <a:latin typeface="PMingLiU"/>
                <a:cs typeface="PMingLiU"/>
              </a:rPr>
              <a:t>0.5 </a:t>
            </a:r>
            <a:r>
              <a:rPr sz="1100" spc="80" dirty="0">
                <a:latin typeface="PMingLiU"/>
                <a:cs typeface="PMingLiU"/>
              </a:rPr>
              <a:t>to </a:t>
            </a:r>
            <a:r>
              <a:rPr sz="1100" spc="45" dirty="0">
                <a:latin typeface="PMingLiU"/>
                <a:cs typeface="PMingLiU"/>
              </a:rPr>
              <a:t>some </a:t>
            </a:r>
            <a:r>
              <a:rPr sz="1100" spc="70" dirty="0">
                <a:latin typeface="PMingLiU"/>
                <a:cs typeface="PMingLiU"/>
              </a:rPr>
              <a:t>other </a:t>
            </a:r>
            <a:r>
              <a:rPr sz="1100" spc="40" dirty="0">
                <a:latin typeface="PMingLiU"/>
                <a:cs typeface="PMingLiU"/>
              </a:rPr>
              <a:t>value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-15" dirty="0">
                <a:latin typeface="PMingLiU"/>
                <a:cs typeface="PMingLiU"/>
              </a:rPr>
              <a:t>[0</a:t>
            </a:r>
            <a:r>
              <a:rPr sz="1100" b="0" i="1" spc="-15" dirty="0">
                <a:latin typeface="Bookman Old Style"/>
                <a:cs typeface="Bookman Old Style"/>
              </a:rPr>
              <a:t>,</a:t>
            </a:r>
            <a:r>
              <a:rPr sz="1100" b="0" i="1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PMingLiU"/>
                <a:cs typeface="PMingLiU"/>
              </a:rPr>
              <a:t>1]: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007" y="2689094"/>
            <a:ext cx="34588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0" dirty="0">
                <a:latin typeface="PMingLiU"/>
                <a:cs typeface="PMingLiU"/>
              </a:rPr>
              <a:t>(</a:t>
            </a:r>
            <a:r>
              <a:rPr sz="1100" spc="120" dirty="0">
                <a:solidFill>
                  <a:srgbClr val="990000"/>
                </a:solidFill>
                <a:latin typeface="PMingLiU"/>
                <a:cs typeface="PMingLiU"/>
              </a:rPr>
              <a:t>Default</a:t>
            </a:r>
            <a:r>
              <a:rPr sz="1100" spc="25" dirty="0">
                <a:solidFill>
                  <a:srgbClr val="990000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25" dirty="0"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990000"/>
                </a:solidFill>
                <a:latin typeface="PMingLiU"/>
                <a:cs typeface="PMingLiU"/>
              </a:rPr>
              <a:t>Yes</a:t>
            </a:r>
            <a:r>
              <a:rPr sz="1100" spc="50" dirty="0">
                <a:latin typeface="Lucida Sans Unicode"/>
                <a:cs typeface="Lucida Sans Unicode"/>
              </a:rPr>
              <a:t>|</a:t>
            </a:r>
            <a:r>
              <a:rPr sz="1100" spc="50" dirty="0">
                <a:solidFill>
                  <a:srgbClr val="990000"/>
                </a:solidFill>
                <a:latin typeface="PMingLiU"/>
                <a:cs typeface="PMingLiU"/>
              </a:rPr>
              <a:t>Balance</a:t>
            </a:r>
            <a:r>
              <a:rPr sz="1100" b="0" i="1" spc="5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114" dirty="0">
                <a:solidFill>
                  <a:srgbClr val="990000"/>
                </a:solidFill>
                <a:latin typeface="PMingLiU"/>
                <a:cs typeface="PMingLiU"/>
              </a:rPr>
              <a:t>Student</a:t>
            </a:r>
            <a:r>
              <a:rPr sz="1100" spc="114" dirty="0">
                <a:latin typeface="PMingLiU"/>
                <a:cs typeface="PMingLiU"/>
              </a:rPr>
              <a:t>)</a:t>
            </a:r>
            <a:r>
              <a:rPr sz="1100" spc="30" dirty="0">
                <a:latin typeface="PMingLiU"/>
                <a:cs typeface="PMingLiU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Palatino Linotype"/>
                <a:cs typeface="Palatino Linotype"/>
              </a:rPr>
              <a:t>threshold</a:t>
            </a:r>
            <a:r>
              <a:rPr sz="1100" b="0" i="1" spc="5" dirty="0">
                <a:latin typeface="Bookman Old Style"/>
                <a:cs typeface="Bookman Old Style"/>
              </a:rPr>
              <a:t>,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944963"/>
            <a:ext cx="2186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PMingLiU"/>
                <a:cs typeface="PMingLiU"/>
              </a:rPr>
              <a:t>and </a:t>
            </a:r>
            <a:r>
              <a:rPr sz="1100" spc="55" dirty="0">
                <a:latin typeface="PMingLiU"/>
                <a:cs typeface="PMingLiU"/>
              </a:rPr>
              <a:t>vary</a:t>
            </a:r>
            <a:r>
              <a:rPr sz="1100" spc="5" dirty="0">
                <a:latin typeface="PMingLiU"/>
                <a:cs typeface="PMingLiU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threshold</a:t>
            </a:r>
            <a:r>
              <a:rPr sz="1100" spc="15" dirty="0">
                <a:latin typeface="PMingLiU"/>
                <a:cs typeface="PMingLiU"/>
              </a:rPr>
              <a:t>.</a:t>
            </a:r>
            <a:endParaRPr sz="1100">
              <a:latin typeface="PMingLiU"/>
              <a:cs typeface="PMingLiU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009650" y="1730375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190440" imgH="203040" progId="Equation.KSEE3">
                  <p:embed/>
                </p:oleObj>
              </mc:Choice>
              <mc:Fallback>
                <p:oleObj name="Equation" r:id="rId3" imgW="190440" imgH="203040" progId="Equation.KSEE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730375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58507" y="2651243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190440" imgH="203040" progId="Equation.KSEE3">
                  <p:embed/>
                </p:oleObj>
              </mc:Choice>
              <mc:Fallback>
                <p:oleObj name="Equation" r:id="rId3" imgW="190440" imgH="203040" progId="Equation.KSEE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07" y="2651243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079696"/>
      </p:ext>
    </p:extLst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FP &amp; FN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4008120" cy="260071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False positive also named as …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Georgia" panose="02040502050405020303" pitchFamily="18" charset="0"/>
              </a:rPr>
              <a:t>type</a:t>
            </a:r>
            <a:r>
              <a:rPr lang="uk-UA" dirty="0">
                <a:latin typeface="Georgia" panose="02040502050405020303" pitchFamily="18" charset="0"/>
              </a:rPr>
              <a:t> I </a:t>
            </a:r>
            <a:r>
              <a:rPr lang="uk-UA" dirty="0" err="1">
                <a:latin typeface="Georgia" panose="02040502050405020303" pitchFamily="18" charset="0"/>
              </a:rPr>
              <a:t>errors</a:t>
            </a:r>
            <a:endParaRPr lang="uk-UA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Georgia" panose="02040502050405020303" pitchFamily="18" charset="0"/>
              </a:rPr>
              <a:t>α</a:t>
            </a:r>
            <a:r>
              <a:rPr lang="el-GR" dirty="0">
                <a:latin typeface="Georgia" panose="02040502050405020303" pitchFamily="18" charset="0"/>
              </a:rPr>
              <a:t> errors</a:t>
            </a:r>
            <a:endParaRPr lang="en-US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Georgia" panose="02040502050405020303" pitchFamily="18" charset="0"/>
              </a:rPr>
              <a:t>type</a:t>
            </a:r>
            <a:r>
              <a:rPr lang="uk-UA" dirty="0">
                <a:latin typeface="Georgia" panose="02040502050405020303" pitchFamily="18" charset="0"/>
              </a:rPr>
              <a:t> II </a:t>
            </a:r>
            <a:r>
              <a:rPr lang="uk-UA" dirty="0" err="1">
                <a:latin typeface="Georgia" panose="02040502050405020303" pitchFamily="18" charset="0"/>
              </a:rPr>
              <a:t>errors</a:t>
            </a:r>
            <a:endParaRPr lang="uk-UA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Georgia" panose="02040502050405020303" pitchFamily="18" charset="0"/>
              </a:rPr>
              <a:t>β</a:t>
            </a:r>
            <a:r>
              <a:rPr lang="el-GR" dirty="0">
                <a:latin typeface="Georgia" panose="02040502050405020303" pitchFamily="18" charset="0"/>
              </a:rPr>
              <a:t> errors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False negative also named as …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Georgia" panose="02040502050405020303" pitchFamily="18" charset="0"/>
              </a:rPr>
              <a:t>type</a:t>
            </a:r>
            <a:r>
              <a:rPr lang="uk-UA" dirty="0">
                <a:latin typeface="Georgia" panose="02040502050405020303" pitchFamily="18" charset="0"/>
              </a:rPr>
              <a:t> I </a:t>
            </a:r>
            <a:r>
              <a:rPr lang="uk-UA" dirty="0" err="1">
                <a:latin typeface="Georgia" panose="02040502050405020303" pitchFamily="18" charset="0"/>
              </a:rPr>
              <a:t>errors</a:t>
            </a:r>
            <a:endParaRPr lang="uk-UA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Georgia" panose="02040502050405020303" pitchFamily="18" charset="0"/>
              </a:rPr>
              <a:t>α</a:t>
            </a:r>
            <a:r>
              <a:rPr lang="el-GR" dirty="0">
                <a:latin typeface="Georgia" panose="02040502050405020303" pitchFamily="18" charset="0"/>
              </a:rPr>
              <a:t> errors</a:t>
            </a:r>
            <a:endParaRPr lang="en-US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Georgia" panose="02040502050405020303" pitchFamily="18" charset="0"/>
              </a:rPr>
              <a:t>type</a:t>
            </a:r>
            <a:r>
              <a:rPr lang="uk-UA" dirty="0">
                <a:latin typeface="Georgia" panose="02040502050405020303" pitchFamily="18" charset="0"/>
              </a:rPr>
              <a:t> II </a:t>
            </a:r>
            <a:r>
              <a:rPr lang="uk-UA" dirty="0" err="1">
                <a:latin typeface="Georgia" panose="02040502050405020303" pitchFamily="18" charset="0"/>
              </a:rPr>
              <a:t>errors</a:t>
            </a:r>
            <a:endParaRPr lang="uk-UA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Georgia" panose="02040502050405020303" pitchFamily="18" charset="0"/>
              </a:rPr>
              <a:t>β</a:t>
            </a:r>
            <a:r>
              <a:rPr lang="el-GR" dirty="0">
                <a:latin typeface="Georgia" panose="02040502050405020303" pitchFamily="18" charset="0"/>
              </a:rPr>
              <a:t> errors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584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Accuracy advantages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850" y="815975"/>
            <a:ext cx="3276600" cy="1508105"/>
          </a:xfrm>
        </p:spPr>
        <p:txBody>
          <a:bodyPr/>
          <a:lstStyle/>
          <a:p>
            <a:r>
              <a:rPr lang="en-US" sz="1400" dirty="0">
                <a:latin typeface="Georgia" panose="02040502050405020303" pitchFamily="18" charset="0"/>
              </a:rPr>
              <a:t>Advantages of “accuracy” metric: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Useless on unbalanced sets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Useful on unbalanced sets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Easy to interpret</a:t>
            </a:r>
            <a:endParaRPr lang="ru-RU" sz="140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Simple calculation principle</a:t>
            </a:r>
          </a:p>
          <a:p>
            <a:pPr marL="228600" indent="-228600">
              <a:buFont typeface="+mj-lt"/>
              <a:buAutoNum type="alphaUcPeriod"/>
            </a:pPr>
            <a:endParaRPr 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716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Accuracy disadvantages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815975"/>
            <a:ext cx="4008120" cy="1292662"/>
          </a:xfrm>
        </p:spPr>
        <p:txBody>
          <a:bodyPr/>
          <a:lstStyle/>
          <a:p>
            <a:r>
              <a:rPr lang="en-US" sz="1400" dirty="0">
                <a:latin typeface="Georgia" panose="02040502050405020303" pitchFamily="18" charset="0"/>
              </a:rPr>
              <a:t>Disadvantages of “accuracy” metric: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Useless on unbalanced sets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Hard to interpret</a:t>
            </a:r>
            <a:endParaRPr lang="ru-RU" sz="140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Complex calculation principle</a:t>
            </a:r>
            <a:endParaRPr lang="ru-RU" sz="1400" dirty="0">
              <a:latin typeface="Georgia" panose="02040502050405020303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31040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Python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6494" y="739469"/>
            <a:ext cx="4008120" cy="118494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Which function can we use to get precision, recall, f1-score and accuracy metrics?</a:t>
            </a:r>
          </a:p>
          <a:p>
            <a:endParaRPr lang="en-US" dirty="0"/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Courier New" panose="02070309020205020404" pitchFamily="49" charset="0"/>
              </a:rPr>
              <a:t>sklearn.metrics.describe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Courier New" panose="02070309020205020404" pitchFamily="49" charset="0"/>
              </a:rPr>
              <a:t>sklearn.metrics.classification_report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Courier New" panose="02070309020205020404" pitchFamily="49" charset="0"/>
              </a:rPr>
              <a:t>sklearn.metrics.metrics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Courier New" panose="02070309020205020404" pitchFamily="49" charset="0"/>
              </a:rPr>
              <a:t>sklearn.metrics.results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93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Classification report</a:t>
            </a:r>
          </a:p>
        </p:txBody>
      </p:sp>
      <p:pic>
        <p:nvPicPr>
          <p:cNvPr id="1026" name="Picture 2" descr="Machine generated alternative text:&#10;e.ø &#10;l.ø &#10;accuracy &#10;macro avg &#10;weighted avg &#10;precision &#10;0.57 &#10;e. 72 &#10;e. 95 &#10;0.70 &#10;e. 71 &#10;e. 76 &#10;e. 71 &#10;e. 81 &#10;e. 71 &#10;recall &#10;fl &#10;- score &#10;0.96 &#10;0.55 &#10;0.76 &#10;0.71 &#10;support &#10;24 &#10;6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9" y="511175"/>
            <a:ext cx="327932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2921" y="1882775"/>
                <a:ext cx="2611421" cy="320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latin typeface="Georgia" panose="02040502050405020303" pitchFamily="18" charset="0"/>
                  </a:rPr>
                  <a:t>Macro </a:t>
                </a:r>
                <a:r>
                  <a:rPr lang="en-US" sz="1200" dirty="0" err="1">
                    <a:latin typeface="Georgia" panose="02040502050405020303" pitchFamily="18" charset="0"/>
                  </a:rPr>
                  <a:t>avg</a:t>
                </a:r>
                <a:r>
                  <a:rPr lang="en-US" sz="1200" dirty="0">
                    <a:latin typeface="Georgia" panose="02040502050405020303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metric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metric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1" y="1882775"/>
                <a:ext cx="2611421" cy="320985"/>
              </a:xfrm>
              <a:prstGeom prst="rect">
                <a:avLst/>
              </a:prstGeom>
              <a:blipFill>
                <a:blip r:embed="rId3"/>
                <a:stretch>
                  <a:fillRect l="-3497" t="-1887" r="-3263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2921" y="2207459"/>
                <a:ext cx="3688189" cy="1070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Weighted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𝑚𝑒𝑡𝑟𝑖𝑐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𝑚𝑒𝑡𝑟𝑖𝑐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,</a:t>
                </a: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where n – number of classes,</a:t>
                </a: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200" b="0" i="1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 - </a:t>
                </a:r>
                <a:r>
                  <a:rPr lang="en-US" sz="1200" dirty="0" err="1">
                    <a:latin typeface="Georgia" panose="02040502050405020303" pitchFamily="18" charset="0"/>
                  </a:rPr>
                  <a:t>num</a:t>
                </a:r>
                <a:r>
                  <a:rPr lang="en-US" sz="1200" dirty="0">
                    <a:latin typeface="Georgia" panose="02040502050405020303" pitchFamily="18" charset="0"/>
                  </a:rPr>
                  <a:t> of </a:t>
                </a:r>
                <a:r>
                  <a:rPr lang="en-US" sz="1200" dirty="0" err="1">
                    <a:latin typeface="Georgia" panose="02040502050405020303" pitchFamily="18" charset="0"/>
                  </a:rPr>
                  <a:t>i</a:t>
                </a:r>
                <a:r>
                  <a:rPr lang="en-US" sz="1200" dirty="0">
                    <a:latin typeface="Georgia" panose="02040502050405020303" pitchFamily="18" charset="0"/>
                  </a:rPr>
                  <a:t>-class examples (“support” column value)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1" y="2207459"/>
                <a:ext cx="3688189" cy="1070165"/>
              </a:xfrm>
              <a:prstGeom prst="rect">
                <a:avLst/>
              </a:prstGeom>
              <a:blipFill>
                <a:blip r:embed="rId4"/>
                <a:stretch>
                  <a:fillRect l="-2479" t="-5114" r="-1653" b="-19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9077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Interpretation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815975"/>
            <a:ext cx="4008120" cy="507831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Interpret precision metric and write it formula</a:t>
            </a:r>
          </a:p>
          <a:p>
            <a:pPr marL="228600" indent="-2286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Interpret recall metric and write it formula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7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20" y="211466"/>
            <a:ext cx="4154205" cy="215444"/>
          </a:xfrm>
        </p:spPr>
        <p:txBody>
          <a:bodyPr/>
          <a:lstStyle/>
          <a:p>
            <a:pPr algn="ctr"/>
            <a:r>
              <a:rPr lang="en-CA" dirty="0"/>
              <a:t>Quiz practice preliminaries 1. Exponential function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120" y="437043"/>
                <a:ext cx="3903330" cy="2953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00" dirty="0">
                    <a:latin typeface="Georgia" panose="02040502050405020303" pitchFamily="18" charset="0"/>
                  </a:rPr>
                  <a:t> Consider the function exponent, </a:t>
                </a:r>
                <a14:m>
                  <m:oMath xmlns:m="http://schemas.openxmlformats.org/officeDocument/2006/math">
                    <m:r>
                      <a:rPr lang="en-CA" sz="1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000" i="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1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CA" sz="1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CA" sz="1000" i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1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1000" i="0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i="0" dirty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CA" sz="1000" dirty="0">
                  <a:latin typeface="Georgia" panose="02040502050405020303" pitchFamily="18" charset="0"/>
                </a:endParaRPr>
              </a:p>
              <a:p>
                <a:endParaRPr lang="en-CA" sz="1000" dirty="0">
                  <a:latin typeface="Georgia" panose="02040502050405020303" pitchFamily="18" charset="0"/>
                </a:endParaRPr>
              </a:p>
              <a:p>
                <a:r>
                  <a:rPr lang="en-CA" sz="10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1</a:t>
                </a:r>
                <a:r>
                  <a:rPr lang="en-CA" sz="1000" dirty="0">
                    <a:latin typeface="Georgia" panose="02040502050405020303" pitchFamily="18" charset="0"/>
                  </a:rPr>
                  <a:t> -  Find its </a:t>
                </a:r>
                <a:r>
                  <a:rPr lang="en-CA" sz="1000" dirty="0">
                    <a:latin typeface="Georgia" panose="02040502050405020303" pitchFamily="18" charset="0"/>
                    <a:hlinkClick r:id="rId2"/>
                  </a:rPr>
                  <a:t>range (image)</a:t>
                </a:r>
                <a:endParaRPr lang="en-CA" sz="1000" dirty="0">
                  <a:latin typeface="Georgia" panose="02040502050405020303" pitchFamily="18" charset="0"/>
                </a:endParaRPr>
              </a:p>
              <a:p>
                <a:endParaRPr lang="en-CA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i="0" dirty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1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i="0" dirty="0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CA" sz="1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i="0" dirty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endParaRPr lang="en-CA" sz="1000" dirty="0">
                  <a:latin typeface="Georgia" panose="02040502050405020303" pitchFamily="18" charset="0"/>
                </a:endParaRPr>
              </a:p>
              <a:p>
                <a:r>
                  <a:rPr lang="en-CA" sz="10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Question 2</a:t>
                </a:r>
                <a:r>
                  <a:rPr lang="en-CA" sz="1000" dirty="0">
                    <a:latin typeface="Georgia" panose="02040502050405020303" pitchFamily="18" charset="0"/>
                  </a:rPr>
                  <a:t> - Find its </a:t>
                </a:r>
                <a:r>
                  <a:rPr lang="en-CA" sz="1000" dirty="0">
                    <a:latin typeface="Georgia" panose="02040502050405020303" pitchFamily="18" charset="0"/>
                    <a:hlinkClick r:id="rId3"/>
                  </a:rPr>
                  <a:t>inverse</a:t>
                </a:r>
                <a:r>
                  <a:rPr lang="en-CA" sz="1000" dirty="0">
                    <a:latin typeface="Georgia" panose="02040502050405020303" pitchFamily="18" charset="0"/>
                  </a:rPr>
                  <a:t> function</a:t>
                </a:r>
              </a:p>
              <a:p>
                <a:endParaRPr lang="en-CA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000" dirty="0">
                    <a:latin typeface="Georgia" panose="02040502050405020303" pitchFamily="18" charset="0"/>
                  </a:rPr>
                  <a:t>Exponential: </a:t>
                </a:r>
                <a14:m>
                  <m:oMath xmlns:m="http://schemas.openxmlformats.org/officeDocument/2006/math">
                    <m:r>
                      <a:rPr lang="en-CA" sz="1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000" i="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1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CA" sz="1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000" dirty="0">
                    <a:latin typeface="Georgia" panose="02040502050405020303" pitchFamily="18" charset="0"/>
                  </a:rPr>
                  <a:t>Logarithm: </a:t>
                </a:r>
                <a14:m>
                  <m:oMath xmlns:m="http://schemas.openxmlformats.org/officeDocument/2006/math">
                    <m:r>
                      <a:rPr lang="en-CA" sz="1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000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1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0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000" dirty="0">
                    <a:latin typeface="Georgia" panose="02040502050405020303" pitchFamily="18" charset="0"/>
                  </a:rPr>
                  <a:t>Odds: </a:t>
                </a:r>
                <a14:m>
                  <m:oMath xmlns:m="http://schemas.openxmlformats.org/officeDocument/2006/math">
                    <m:r>
                      <a:rPr lang="en-CA" sz="1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000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CA" sz="1000" i="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10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000" dirty="0">
                    <a:latin typeface="Georgia" panose="02040502050405020303" pitchFamily="18" charset="0"/>
                  </a:rPr>
                  <a:t>Inverse odds: </a:t>
                </a:r>
                <a14:m>
                  <m:oMath xmlns:m="http://schemas.openxmlformats.org/officeDocument/2006/math">
                    <m:r>
                      <a:rPr lang="en-CA" sz="1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000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CA" sz="1000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10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000" dirty="0">
                    <a:latin typeface="Georgia" panose="02040502050405020303" pitchFamily="18" charset="0"/>
                  </a:rPr>
                  <a:t>Logit or log odds: </a:t>
                </a:r>
                <a14:m>
                  <m:oMath xmlns:m="http://schemas.openxmlformats.org/officeDocument/2006/math">
                    <m:r>
                      <a:rPr lang="en-CA" sz="1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 b="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0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  <m:d>
                              <m:dPr>
                                <m:ctrlPr>
                                  <a:rPr lang="en-CA" sz="1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0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1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CA" sz="1000" i="0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CA" sz="1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000" dirty="0">
                  <a:latin typeface="Georgia" panose="02040502050405020303" pitchFamily="18" charset="0"/>
                </a:endParaRPr>
              </a:p>
              <a:p>
                <a:pPr marL="228600" indent="-228600">
                  <a:buFont typeface="+mj-lt"/>
                  <a:buAutoNum type="alphaUcPeriod"/>
                </a:pPr>
                <a:r>
                  <a:rPr lang="en-CA" sz="1000" dirty="0">
                    <a:latin typeface="Georgia" panose="02040502050405020303" pitchFamily="18" charset="0"/>
                  </a:rPr>
                  <a:t>logistic function or </a:t>
                </a:r>
                <a:r>
                  <a:rPr lang="en-CA" sz="1000" dirty="0" err="1">
                    <a:latin typeface="Georgia" panose="02040502050405020303" pitchFamily="18" charset="0"/>
                  </a:rPr>
                  <a:t>expit</a:t>
                </a:r>
                <a:r>
                  <a:rPr lang="en-CA" sz="1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sz="1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0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0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000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1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CA" sz="10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1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CA" sz="1000" dirty="0">
                  <a:latin typeface="Georgia" panose="02040502050405020303" pitchFamily="18" charset="0"/>
                </a:endParaRPr>
              </a:p>
              <a:p>
                <a:endParaRPr lang="en-CA" sz="1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" y="437043"/>
                <a:ext cx="3903330" cy="2953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850" y="928705"/>
            <a:ext cx="1499846" cy="1127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Georgia" panose="02040502050405020303" pitchFamily="18" charset="0"/>
              </a:rPr>
              <a:t>D. (0, 1)</a:t>
            </a:r>
          </a:p>
          <a:p>
            <a:r>
              <a:rPr lang="en-CA" sz="1100" dirty="0">
                <a:latin typeface="Georgia" panose="02040502050405020303" pitchFamily="18" charset="0"/>
              </a:rPr>
              <a:t>E. [0, 1)</a:t>
            </a:r>
          </a:p>
          <a:p>
            <a:endParaRPr lang="en-US" sz="1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3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5562</Words>
  <Application>Microsoft Office PowerPoint</Application>
  <PresentationFormat>Custom</PresentationFormat>
  <Paragraphs>876</Paragraphs>
  <Slides>89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7" baseType="lpstr">
      <vt:lpstr>MS UI Gothic</vt:lpstr>
      <vt:lpstr>PMingLiU</vt:lpstr>
      <vt:lpstr>Arial</vt:lpstr>
      <vt:lpstr>Bookman Old Style</vt:lpstr>
      <vt:lpstr>Calibri</vt:lpstr>
      <vt:lpstr>Cambria Math</vt:lpstr>
      <vt:lpstr>Courier New</vt:lpstr>
      <vt:lpstr>Georgia</vt:lpstr>
      <vt:lpstr>Lucida Sans Unicode</vt:lpstr>
      <vt:lpstr>Monotype Sorts</vt:lpstr>
      <vt:lpstr>Palatino Linotype</vt:lpstr>
      <vt:lpstr>Symbol</vt:lpstr>
      <vt:lpstr>Times New Roman</vt:lpstr>
      <vt:lpstr>VAG Rounded Std</vt:lpstr>
      <vt:lpstr>Wingdings</vt:lpstr>
      <vt:lpstr>Office Theme</vt:lpstr>
      <vt:lpstr>Equation</vt:lpstr>
      <vt:lpstr>Уравнение</vt:lpstr>
      <vt:lpstr>`</vt:lpstr>
      <vt:lpstr>Outline</vt:lpstr>
      <vt:lpstr>Case 1: Brand Preference for Orange Juice</vt:lpstr>
      <vt:lpstr>Classification</vt:lpstr>
      <vt:lpstr>Can we use Linear Regression?</vt:lpstr>
      <vt:lpstr>Linear versus Logistic Regression</vt:lpstr>
      <vt:lpstr>Why not Linear Regression?</vt:lpstr>
      <vt:lpstr>Linear Regression continued</vt:lpstr>
      <vt:lpstr>Quiz practice preliminaries 1. Exponential function</vt:lpstr>
      <vt:lpstr>Quiz practice preliminaries 2. Logarithm function</vt:lpstr>
      <vt:lpstr>Quiz practice preliminaries 3. Odds function</vt:lpstr>
      <vt:lpstr>Quiz practice preliminaries 4. Inverse odds function</vt:lpstr>
      <vt:lpstr>Quiz practice preliminaries 5. Logit or log odds function</vt:lpstr>
      <vt:lpstr>Quiz practice preliminaries 6. Logistic function or expit</vt:lpstr>
      <vt:lpstr>Solution: Use Logistic Function</vt:lpstr>
      <vt:lpstr>Logistic Regression </vt:lpstr>
      <vt:lpstr>Logistic Regression</vt:lpstr>
      <vt:lpstr>Maximum Likelihood</vt:lpstr>
      <vt:lpstr>Making Predictions</vt:lpstr>
      <vt:lpstr>The Default Dataset</vt:lpstr>
      <vt:lpstr>Qualitative Predictors in Logistic Regression</vt:lpstr>
      <vt:lpstr>Logistic regression with several variables</vt:lpstr>
      <vt:lpstr>Confounding</vt:lpstr>
      <vt:lpstr>Logistic regression with more than two classes</vt:lpstr>
      <vt:lpstr>Multiple Logistic Regression</vt:lpstr>
      <vt:lpstr>Multiple Logistic Regression- Default Data</vt:lpstr>
      <vt:lpstr>Predictions</vt:lpstr>
      <vt:lpstr>Logistic regression quiz practice question 1</vt:lpstr>
      <vt:lpstr>Logistic regression quiz practice question 2</vt:lpstr>
      <vt:lpstr>Logistic regression quiz practice question 3</vt:lpstr>
      <vt:lpstr>Logistic regression quiz practice question 4</vt:lpstr>
      <vt:lpstr>Logistic regression quiz practice question 5.  Coefficient interpretation</vt:lpstr>
      <vt:lpstr>Logistic regression quiz practice question 6.  Z-statistic</vt:lpstr>
      <vt:lpstr>Logistic regression quiz practice question 6.  Simple logistic regression null hypothesis</vt:lpstr>
      <vt:lpstr>Logistic regression quiz practice question 7.  Test conclusion</vt:lpstr>
      <vt:lpstr>Logistic regression quiz practice question 8.  Python. Estimating probability</vt:lpstr>
      <vt:lpstr>Logistic regression quiz practice question 9.  Python. Encoding categorical variable</vt:lpstr>
      <vt:lpstr>Logistic regression quiz practice question 10.  Some algebra</vt:lpstr>
      <vt:lpstr>Logistic regression quiz practice question 11.  Computation</vt:lpstr>
      <vt:lpstr>Discriminant Analysis</vt:lpstr>
      <vt:lpstr>Bayes theorem for classification</vt:lpstr>
      <vt:lpstr>Classify to the highest density</vt:lpstr>
      <vt:lpstr>Why discriminant analysis?</vt:lpstr>
      <vt:lpstr>Linear Discriminant Analysis when p = 1</vt:lpstr>
      <vt:lpstr>Discriminant functions</vt:lpstr>
      <vt:lpstr>PowerPoint Presentation</vt:lpstr>
      <vt:lpstr>Estimating the parameters</vt:lpstr>
      <vt:lpstr>Linear Discriminant Analysis when p &gt; 1</vt:lpstr>
      <vt:lpstr>Illustration: p = 2 and K = 3 classes</vt:lpstr>
      <vt:lpstr>Fisher’s Iris Data</vt:lpstr>
      <vt:lpstr>Fisher’s Discriminant Plot</vt:lpstr>
      <vt:lpstr>From δk(x) to probabilities</vt:lpstr>
      <vt:lpstr>LDA on Credit Data</vt:lpstr>
      <vt:lpstr>LDA. Problem settings</vt:lpstr>
      <vt:lpstr>LDA quiz question 1</vt:lpstr>
      <vt:lpstr>LDA quiz question 2</vt:lpstr>
      <vt:lpstr>LDA quiz question 3</vt:lpstr>
      <vt:lpstr>LDA quiz question 4</vt:lpstr>
      <vt:lpstr>LDA quiz question 5</vt:lpstr>
      <vt:lpstr>LDA quiz question 6</vt:lpstr>
      <vt:lpstr>LDA quiz question 7</vt:lpstr>
      <vt:lpstr>LDA quiz question 8</vt:lpstr>
      <vt:lpstr>LDA quiz question 9</vt:lpstr>
      <vt:lpstr>LDA quiz question 10</vt:lpstr>
      <vt:lpstr>LDA quiz question 11</vt:lpstr>
      <vt:lpstr>LDA quiz question 12</vt:lpstr>
      <vt:lpstr>LDA quiz question 13</vt:lpstr>
      <vt:lpstr>LDA quiz question 14</vt:lpstr>
      <vt:lpstr>LDA quiz question 15</vt:lpstr>
      <vt:lpstr>LDA &amp; QDA questions</vt:lpstr>
      <vt:lpstr>Other forms of Discriminant Analysis</vt:lpstr>
      <vt:lpstr>Quadratic Discriminant Analysis</vt:lpstr>
      <vt:lpstr>Naive Bayes</vt:lpstr>
      <vt:lpstr>Logistic Regression versus LDA</vt:lpstr>
      <vt:lpstr>Summary</vt:lpstr>
      <vt:lpstr>Quiz practice. Confusion matrix questions</vt:lpstr>
      <vt:lpstr>TPR &amp; FNR</vt:lpstr>
      <vt:lpstr>TNR &amp; FPR</vt:lpstr>
      <vt:lpstr>PPV &amp; FDR</vt:lpstr>
      <vt:lpstr>NPV &amp; FOR</vt:lpstr>
      <vt:lpstr>Accuracy</vt:lpstr>
      <vt:lpstr>F1 score</vt:lpstr>
      <vt:lpstr>Types of errors</vt:lpstr>
      <vt:lpstr>Classification metrics quiz. FP &amp; FN</vt:lpstr>
      <vt:lpstr>Classification metrics quiz. Accuracy advantages</vt:lpstr>
      <vt:lpstr>Classification metrics quiz. Accuracy disadvantages</vt:lpstr>
      <vt:lpstr>Classification metrics quiz. Python</vt:lpstr>
      <vt:lpstr>Classification report</vt:lpstr>
      <vt:lpstr>Classification metrics quiz.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cp:lastModifiedBy>boris garbuzov</cp:lastModifiedBy>
  <cp:revision>63</cp:revision>
  <dcterms:created xsi:type="dcterms:W3CDTF">2020-09-09T12:35:37Z</dcterms:created>
  <dcterms:modified xsi:type="dcterms:W3CDTF">2020-10-26T17:04:41Z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2015-11-27T00:00:00Z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2020-09-09T00:00:00Z</vt:filetime>
  </property>
</Properties>
</file>