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11"/>
  </p:notesMasterIdLst>
  <p:sldIdLst>
    <p:sldId id="256" r:id="rId2"/>
    <p:sldId id="257" r:id="rId3"/>
    <p:sldId id="265" r:id="rId4"/>
    <p:sldId id="267" r:id="rId5"/>
    <p:sldId id="266" r:id="rId6"/>
    <p:sldId id="268" r:id="rId7"/>
    <p:sldId id="271" r:id="rId8"/>
    <p:sldId id="273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CFF"/>
    <a:srgbClr val="7DADFF"/>
    <a:srgbClr val="00B500"/>
    <a:srgbClr val="D1B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2A247-324E-4A17-BE79-89BD2814244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A89EEB-FEC7-48EC-8BC9-FA080E17134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CA" sz="2000" b="0" i="0" dirty="0">
              <a:latin typeface="Century Schoolbook" panose="02040604050505020304" pitchFamily="18" charset="0"/>
              <a:cs typeface="Times New Roman" panose="02020603050405020304" pitchFamily="18" charset="0"/>
            </a:rPr>
            <a:t>Estimate the prevalence of hearing loss among U.S. industries.</a:t>
          </a:r>
          <a:endParaRPr lang="en-US" sz="2000" b="0" i="0" dirty="0">
            <a:latin typeface="Century Schoolbook" panose="02040604050505020304" pitchFamily="18" charset="0"/>
            <a:cs typeface="Times New Roman" panose="02020603050405020304" pitchFamily="18" charset="0"/>
          </a:endParaRPr>
        </a:p>
      </dgm:t>
    </dgm:pt>
    <dgm:pt modelId="{DED0F7B5-A2BB-4BF5-B773-42F00BFF82BB}" type="parTrans" cxnId="{73466622-EF2D-49AE-ADBE-61A40E13F7AF}">
      <dgm:prSet/>
      <dgm:spPr/>
      <dgm:t>
        <a:bodyPr/>
        <a:lstStyle/>
        <a:p>
          <a:endParaRPr lang="en-US"/>
        </a:p>
      </dgm:t>
    </dgm:pt>
    <dgm:pt modelId="{3F6D81D6-176D-4C9F-A138-F268F593715A}" type="sibTrans" cxnId="{73466622-EF2D-49AE-ADBE-61A40E13F7AF}">
      <dgm:prSet/>
      <dgm:spPr/>
      <dgm:t>
        <a:bodyPr/>
        <a:lstStyle/>
        <a:p>
          <a:endParaRPr lang="en-US"/>
        </a:p>
      </dgm:t>
    </dgm:pt>
    <dgm:pt modelId="{AC177A75-6BC6-43DB-B986-5529E9862E1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CA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 pitchFamily="18" charset="0"/>
              <a:ea typeface="+mn-ea"/>
              <a:cs typeface="Times New Roman" panose="02020603050405020304" pitchFamily="18" charset="0"/>
            </a:rPr>
            <a:t>2000–2008 audiograms for male and female workers</a:t>
          </a:r>
        </a:p>
        <a:p>
          <a:pPr>
            <a:lnSpc>
              <a:spcPct val="150000"/>
            </a:lnSpc>
          </a:pPr>
          <a:r>
            <a:rPr lang="en-CA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 pitchFamily="18" charset="0"/>
              <a:ea typeface="+mn-ea"/>
              <a:cs typeface="Times New Roman" panose="02020603050405020304" pitchFamily="18" charset="0"/>
            </a:rPr>
            <a:t>Ages 18–65</a:t>
          </a:r>
          <a:endParaRPr lang="en-US" sz="20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Schoolbook" panose="02040604050505020304" pitchFamily="18" charset="0"/>
            <a:ea typeface="+mn-ea"/>
            <a:cs typeface="Times New Roman" panose="02020603050405020304" pitchFamily="18" charset="0"/>
          </a:endParaRPr>
        </a:p>
      </dgm:t>
    </dgm:pt>
    <dgm:pt modelId="{D44D1B33-1443-4608-8EB5-B7827DE7582B}" type="parTrans" cxnId="{04B3B8F5-A1E4-4A18-BD08-BA7241D45E45}">
      <dgm:prSet/>
      <dgm:spPr/>
      <dgm:t>
        <a:bodyPr/>
        <a:lstStyle/>
        <a:p>
          <a:endParaRPr lang="en-US"/>
        </a:p>
      </dgm:t>
    </dgm:pt>
    <dgm:pt modelId="{170D0E09-9A63-453E-8E32-A3C6D34CB1AB}" type="sibTrans" cxnId="{04B3B8F5-A1E4-4A18-BD08-BA7241D45E45}">
      <dgm:prSet/>
      <dgm:spPr/>
      <dgm:t>
        <a:bodyPr/>
        <a:lstStyle/>
        <a:p>
          <a:endParaRPr lang="en-US"/>
        </a:p>
      </dgm:t>
    </dgm:pt>
    <dgm:pt modelId="{2C892FD8-4DFC-4E5A-A96E-AF6263AB09EC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CA" sz="2000" dirty="0">
              <a:latin typeface="Century Schoolbook" panose="02040604050505020304" pitchFamily="18" charset="0"/>
            </a:rPr>
            <a:t>18% of workers had hearing loss.</a:t>
          </a:r>
          <a:endParaRPr lang="en-US" sz="2000" dirty="0">
            <a:latin typeface="Century Schoolbook" panose="02040604050505020304" pitchFamily="18" charset="0"/>
          </a:endParaRPr>
        </a:p>
      </dgm:t>
    </dgm:pt>
    <dgm:pt modelId="{72788D23-73DA-4E59-BC7A-9164033BD566}" type="parTrans" cxnId="{AB2416B6-1643-4BFC-B28A-7D8DC5D27077}">
      <dgm:prSet/>
      <dgm:spPr/>
      <dgm:t>
        <a:bodyPr/>
        <a:lstStyle/>
        <a:p>
          <a:endParaRPr lang="en-US"/>
        </a:p>
      </dgm:t>
    </dgm:pt>
    <dgm:pt modelId="{BA3FAF73-D435-48CE-997E-351F2E66EB47}" type="sibTrans" cxnId="{AB2416B6-1643-4BFC-B28A-7D8DC5D27077}">
      <dgm:prSet/>
      <dgm:spPr/>
      <dgm:t>
        <a:bodyPr/>
        <a:lstStyle/>
        <a:p>
          <a:endParaRPr lang="en-US"/>
        </a:p>
      </dgm:t>
    </dgm:pt>
    <dgm:pt modelId="{07392DBE-D298-4082-AB2D-684EE8F111E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CA" sz="2000" dirty="0">
              <a:latin typeface="Century Schoolbook" panose="02040604050505020304" pitchFamily="18" charset="0"/>
            </a:rPr>
            <a:t>Better engineering controls for noise.</a:t>
          </a:r>
        </a:p>
        <a:p>
          <a:pPr>
            <a:lnSpc>
              <a:spcPct val="150000"/>
            </a:lnSpc>
          </a:pPr>
          <a:r>
            <a:rPr lang="en-CA" sz="2000" dirty="0">
              <a:latin typeface="Century Schoolbook" panose="02040604050505020304" pitchFamily="18" charset="0"/>
            </a:rPr>
            <a:t>Stronger hearing conservation strategies.</a:t>
          </a:r>
          <a:endParaRPr lang="en-US" sz="2000" dirty="0">
            <a:latin typeface="Century Schoolbook" panose="02040604050505020304" pitchFamily="18" charset="0"/>
          </a:endParaRPr>
        </a:p>
      </dgm:t>
    </dgm:pt>
    <dgm:pt modelId="{8B0F5202-628C-48DC-912A-E822EA2DB294}" type="parTrans" cxnId="{7276D7B3-BF7B-4E82-BEAD-E80BCD1DD9D6}">
      <dgm:prSet/>
      <dgm:spPr/>
      <dgm:t>
        <a:bodyPr/>
        <a:lstStyle/>
        <a:p>
          <a:endParaRPr lang="en-US"/>
        </a:p>
      </dgm:t>
    </dgm:pt>
    <dgm:pt modelId="{6B95105F-2A42-4420-9124-83994E248E89}" type="sibTrans" cxnId="{7276D7B3-BF7B-4E82-BEAD-E80BCD1DD9D6}">
      <dgm:prSet/>
      <dgm:spPr/>
      <dgm:t>
        <a:bodyPr/>
        <a:lstStyle/>
        <a:p>
          <a:endParaRPr lang="en-US"/>
        </a:p>
      </dgm:t>
    </dgm:pt>
    <dgm:pt modelId="{5D0347A5-CCED-43DC-A132-103D7655E4E2}" type="pres">
      <dgm:prSet presAssocID="{D252A247-324E-4A17-BE79-89BD28142440}" presName="root" presStyleCnt="0">
        <dgm:presLayoutVars>
          <dgm:dir/>
          <dgm:resizeHandles val="exact"/>
        </dgm:presLayoutVars>
      </dgm:prSet>
      <dgm:spPr/>
    </dgm:pt>
    <dgm:pt modelId="{3697C5A9-663A-4E4E-9BEA-A4B1CEB19AA1}" type="pres">
      <dgm:prSet presAssocID="{D252A247-324E-4A17-BE79-89BD28142440}" presName="container" presStyleCnt="0">
        <dgm:presLayoutVars>
          <dgm:dir/>
          <dgm:resizeHandles val="exact"/>
        </dgm:presLayoutVars>
      </dgm:prSet>
      <dgm:spPr/>
    </dgm:pt>
    <dgm:pt modelId="{1ACCD9F6-790B-4496-8721-71F06FAE47FA}" type="pres">
      <dgm:prSet presAssocID="{4FA89EEB-FEC7-48EC-8BC9-FA080E171348}" presName="compNode" presStyleCnt="0"/>
      <dgm:spPr/>
    </dgm:pt>
    <dgm:pt modelId="{ECF1EB8A-315C-4A0B-9CF8-F2CBCACBBA67}" type="pres">
      <dgm:prSet presAssocID="{4FA89EEB-FEC7-48EC-8BC9-FA080E171348}" presName="iconBgRect" presStyleLbl="bgShp" presStyleIdx="0" presStyleCnt="4"/>
      <dgm:spPr>
        <a:solidFill>
          <a:srgbClr val="7DADFF">
            <a:alpha val="78039"/>
          </a:srgbClr>
        </a:solidFill>
      </dgm:spPr>
    </dgm:pt>
    <dgm:pt modelId="{6024A358-A085-4F48-B47E-A1D231F6B4D5}" type="pres">
      <dgm:prSet presAssocID="{4FA89EEB-FEC7-48EC-8BC9-FA080E1713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86955A0-DE92-487C-9E6E-5611F04F1856}" type="pres">
      <dgm:prSet presAssocID="{4FA89EEB-FEC7-48EC-8BC9-FA080E171348}" presName="spaceRect" presStyleCnt="0"/>
      <dgm:spPr/>
    </dgm:pt>
    <dgm:pt modelId="{8ACA1D3A-FE9B-49F3-B341-39B415D291DC}" type="pres">
      <dgm:prSet presAssocID="{4FA89EEB-FEC7-48EC-8BC9-FA080E171348}" presName="textRect" presStyleLbl="revTx" presStyleIdx="0" presStyleCnt="4" custScaleX="99333">
        <dgm:presLayoutVars>
          <dgm:chMax val="1"/>
          <dgm:chPref val="1"/>
        </dgm:presLayoutVars>
      </dgm:prSet>
      <dgm:spPr/>
    </dgm:pt>
    <dgm:pt modelId="{EC6E1C05-DD03-4BA4-9A4B-04643A7D2215}" type="pres">
      <dgm:prSet presAssocID="{3F6D81D6-176D-4C9F-A138-F268F593715A}" presName="sibTrans" presStyleLbl="sibTrans2D1" presStyleIdx="0" presStyleCnt="0"/>
      <dgm:spPr/>
    </dgm:pt>
    <dgm:pt modelId="{FF493017-0826-485C-8A13-E120D3C3DFB2}" type="pres">
      <dgm:prSet presAssocID="{AC177A75-6BC6-43DB-B986-5529E9862E19}" presName="compNode" presStyleCnt="0"/>
      <dgm:spPr/>
    </dgm:pt>
    <dgm:pt modelId="{233DDE8D-5B5D-4297-8BF4-0B58B94F2177}" type="pres">
      <dgm:prSet presAssocID="{AC177A75-6BC6-43DB-B986-5529E9862E19}" presName="iconBgRect" presStyleLbl="bgShp" presStyleIdx="1" presStyleCnt="4"/>
      <dgm:spPr>
        <a:solidFill>
          <a:srgbClr val="D1B78B"/>
        </a:solidFill>
      </dgm:spPr>
    </dgm:pt>
    <dgm:pt modelId="{6E51AD8F-4254-436E-A6FF-E513E58C310B}" type="pres">
      <dgm:prSet presAssocID="{AC177A75-6BC6-43DB-B986-5529E9862E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duction"/>
        </a:ext>
      </dgm:extLst>
    </dgm:pt>
    <dgm:pt modelId="{52895146-8A74-4F1F-A556-5193F5E69A74}" type="pres">
      <dgm:prSet presAssocID="{AC177A75-6BC6-43DB-B986-5529E9862E19}" presName="spaceRect" presStyleCnt="0"/>
      <dgm:spPr/>
    </dgm:pt>
    <dgm:pt modelId="{E59B7DC1-A1A7-4FA9-9EE0-BA377C1420DE}" type="pres">
      <dgm:prSet presAssocID="{AC177A75-6BC6-43DB-B986-5529E9862E19}" presName="textRect" presStyleLbl="revTx" presStyleIdx="1" presStyleCnt="4" custScaleX="106263" custScaleY="142150">
        <dgm:presLayoutVars>
          <dgm:chMax val="1"/>
          <dgm:chPref val="1"/>
        </dgm:presLayoutVars>
      </dgm:prSet>
      <dgm:spPr/>
    </dgm:pt>
    <dgm:pt modelId="{8E27DC5F-390F-4AE8-8F40-32137408BCB4}" type="pres">
      <dgm:prSet presAssocID="{170D0E09-9A63-453E-8E32-A3C6D34CB1AB}" presName="sibTrans" presStyleLbl="sibTrans2D1" presStyleIdx="0" presStyleCnt="0"/>
      <dgm:spPr/>
    </dgm:pt>
    <dgm:pt modelId="{F94332B4-A5D5-4C20-BC6C-C4C543EE9A3C}" type="pres">
      <dgm:prSet presAssocID="{2C892FD8-4DFC-4E5A-A96E-AF6263AB09EC}" presName="compNode" presStyleCnt="0"/>
      <dgm:spPr/>
    </dgm:pt>
    <dgm:pt modelId="{602037FA-3AEC-47F3-97A5-7B3101733A32}" type="pres">
      <dgm:prSet presAssocID="{2C892FD8-4DFC-4E5A-A96E-AF6263AB09EC}" presName="iconBgRect" presStyleLbl="bgShp" presStyleIdx="2" presStyleCnt="4"/>
      <dgm:spPr>
        <a:solidFill>
          <a:srgbClr val="00B500">
            <a:alpha val="61176"/>
          </a:srgbClr>
        </a:solidFill>
      </dgm:spPr>
    </dgm:pt>
    <dgm:pt modelId="{4A7C8319-557D-4FB8-8263-A002D19579FA}" type="pres">
      <dgm:prSet presAssocID="{2C892FD8-4DFC-4E5A-A96E-AF6263AB09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8BB1FFB-56E5-46AE-9579-FD7BF3C8FC51}" type="pres">
      <dgm:prSet presAssocID="{2C892FD8-4DFC-4E5A-A96E-AF6263AB09EC}" presName="spaceRect" presStyleCnt="0"/>
      <dgm:spPr/>
    </dgm:pt>
    <dgm:pt modelId="{60203282-2003-4DDD-BFF3-A00287D85E6F}" type="pres">
      <dgm:prSet presAssocID="{2C892FD8-4DFC-4E5A-A96E-AF6263AB09EC}" presName="textRect" presStyleLbl="revTx" presStyleIdx="2" presStyleCnt="4">
        <dgm:presLayoutVars>
          <dgm:chMax val="1"/>
          <dgm:chPref val="1"/>
        </dgm:presLayoutVars>
      </dgm:prSet>
      <dgm:spPr/>
    </dgm:pt>
    <dgm:pt modelId="{DA2FE37B-B4B7-41CA-BA0C-551E4816F0B7}" type="pres">
      <dgm:prSet presAssocID="{BA3FAF73-D435-48CE-997E-351F2E66EB47}" presName="sibTrans" presStyleLbl="sibTrans2D1" presStyleIdx="0" presStyleCnt="0"/>
      <dgm:spPr/>
    </dgm:pt>
    <dgm:pt modelId="{B363E94F-76C5-46EA-8BD7-14B5B959BB2B}" type="pres">
      <dgm:prSet presAssocID="{07392DBE-D298-4082-AB2D-684EE8F111E7}" presName="compNode" presStyleCnt="0"/>
      <dgm:spPr/>
    </dgm:pt>
    <dgm:pt modelId="{131C6423-2668-47C5-AFAE-F87DE57FE8A0}" type="pres">
      <dgm:prSet presAssocID="{07392DBE-D298-4082-AB2D-684EE8F111E7}" presName="iconBgRect" presStyleLbl="bgShp" presStyleIdx="3" presStyleCnt="4"/>
      <dgm:spPr/>
    </dgm:pt>
    <dgm:pt modelId="{182BAAF2-CEB2-43B8-9EF7-4FB4F783CC5C}" type="pres">
      <dgm:prSet presAssocID="{07392DBE-D298-4082-AB2D-684EE8F111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22D84ADD-84F9-4DC7-A87D-B30A1CAC9907}" type="pres">
      <dgm:prSet presAssocID="{07392DBE-D298-4082-AB2D-684EE8F111E7}" presName="spaceRect" presStyleCnt="0"/>
      <dgm:spPr/>
    </dgm:pt>
    <dgm:pt modelId="{BC03901A-8884-4311-9023-2DB4186F7FC0}" type="pres">
      <dgm:prSet presAssocID="{07392DBE-D298-4082-AB2D-684EE8F111E7}" presName="textRect" presStyleLbl="revTx" presStyleIdx="3" presStyleCnt="4" custScaleY="96797">
        <dgm:presLayoutVars>
          <dgm:chMax val="1"/>
          <dgm:chPref val="1"/>
        </dgm:presLayoutVars>
      </dgm:prSet>
      <dgm:spPr/>
    </dgm:pt>
  </dgm:ptLst>
  <dgm:cxnLst>
    <dgm:cxn modelId="{73466622-EF2D-49AE-ADBE-61A40E13F7AF}" srcId="{D252A247-324E-4A17-BE79-89BD28142440}" destId="{4FA89EEB-FEC7-48EC-8BC9-FA080E171348}" srcOrd="0" destOrd="0" parTransId="{DED0F7B5-A2BB-4BF5-B773-42F00BFF82BB}" sibTransId="{3F6D81D6-176D-4C9F-A138-F268F593715A}"/>
    <dgm:cxn modelId="{26662525-F80E-456D-9B7F-137A83CE4C23}" type="presOf" srcId="{2C892FD8-4DFC-4E5A-A96E-AF6263AB09EC}" destId="{60203282-2003-4DDD-BFF3-A00287D85E6F}" srcOrd="0" destOrd="0" presId="urn:microsoft.com/office/officeart/2018/2/layout/IconCircleList"/>
    <dgm:cxn modelId="{12A7E230-05F1-453E-B95D-006EFB27AB9F}" type="presOf" srcId="{BA3FAF73-D435-48CE-997E-351F2E66EB47}" destId="{DA2FE37B-B4B7-41CA-BA0C-551E4816F0B7}" srcOrd="0" destOrd="0" presId="urn:microsoft.com/office/officeart/2018/2/layout/IconCircleList"/>
    <dgm:cxn modelId="{081EFD80-98FC-4F6A-8C89-4FC6801A6CE2}" type="presOf" srcId="{3F6D81D6-176D-4C9F-A138-F268F593715A}" destId="{EC6E1C05-DD03-4BA4-9A4B-04643A7D2215}" srcOrd="0" destOrd="0" presId="urn:microsoft.com/office/officeart/2018/2/layout/IconCircleList"/>
    <dgm:cxn modelId="{53FEA2A6-F1A9-4728-8A32-E6C0F495FC9F}" type="presOf" srcId="{AC177A75-6BC6-43DB-B986-5529E9862E19}" destId="{E59B7DC1-A1A7-4FA9-9EE0-BA377C1420DE}" srcOrd="0" destOrd="0" presId="urn:microsoft.com/office/officeart/2018/2/layout/IconCircleList"/>
    <dgm:cxn modelId="{8B46EAB1-76F8-488F-BC93-B831019FA2A9}" type="presOf" srcId="{07392DBE-D298-4082-AB2D-684EE8F111E7}" destId="{BC03901A-8884-4311-9023-2DB4186F7FC0}" srcOrd="0" destOrd="0" presId="urn:microsoft.com/office/officeart/2018/2/layout/IconCircleList"/>
    <dgm:cxn modelId="{7276D7B3-BF7B-4E82-BEAD-E80BCD1DD9D6}" srcId="{D252A247-324E-4A17-BE79-89BD28142440}" destId="{07392DBE-D298-4082-AB2D-684EE8F111E7}" srcOrd="3" destOrd="0" parTransId="{8B0F5202-628C-48DC-912A-E822EA2DB294}" sibTransId="{6B95105F-2A42-4420-9124-83994E248E89}"/>
    <dgm:cxn modelId="{AB2416B6-1643-4BFC-B28A-7D8DC5D27077}" srcId="{D252A247-324E-4A17-BE79-89BD28142440}" destId="{2C892FD8-4DFC-4E5A-A96E-AF6263AB09EC}" srcOrd="2" destOrd="0" parTransId="{72788D23-73DA-4E59-BC7A-9164033BD566}" sibTransId="{BA3FAF73-D435-48CE-997E-351F2E66EB47}"/>
    <dgm:cxn modelId="{2C3FAEB7-C70C-4502-AA04-0260A65A0B25}" type="presOf" srcId="{4FA89EEB-FEC7-48EC-8BC9-FA080E171348}" destId="{8ACA1D3A-FE9B-49F3-B341-39B415D291DC}" srcOrd="0" destOrd="0" presId="urn:microsoft.com/office/officeart/2018/2/layout/IconCircleList"/>
    <dgm:cxn modelId="{B1BE99B9-EF73-4139-B310-C483EB716F48}" type="presOf" srcId="{D252A247-324E-4A17-BE79-89BD28142440}" destId="{5D0347A5-CCED-43DC-A132-103D7655E4E2}" srcOrd="0" destOrd="0" presId="urn:microsoft.com/office/officeart/2018/2/layout/IconCircleList"/>
    <dgm:cxn modelId="{243B6ECD-DAB3-425C-8ACB-A5B6DBB9C9F7}" type="presOf" srcId="{170D0E09-9A63-453E-8E32-A3C6D34CB1AB}" destId="{8E27DC5F-390F-4AE8-8F40-32137408BCB4}" srcOrd="0" destOrd="0" presId="urn:microsoft.com/office/officeart/2018/2/layout/IconCircleList"/>
    <dgm:cxn modelId="{04B3B8F5-A1E4-4A18-BD08-BA7241D45E45}" srcId="{D252A247-324E-4A17-BE79-89BD28142440}" destId="{AC177A75-6BC6-43DB-B986-5529E9862E19}" srcOrd="1" destOrd="0" parTransId="{D44D1B33-1443-4608-8EB5-B7827DE7582B}" sibTransId="{170D0E09-9A63-453E-8E32-A3C6D34CB1AB}"/>
    <dgm:cxn modelId="{0DAFE48B-8FEA-4279-9FAD-A7B433C73AF3}" type="presParOf" srcId="{5D0347A5-CCED-43DC-A132-103D7655E4E2}" destId="{3697C5A9-663A-4E4E-9BEA-A4B1CEB19AA1}" srcOrd="0" destOrd="0" presId="urn:microsoft.com/office/officeart/2018/2/layout/IconCircleList"/>
    <dgm:cxn modelId="{3E4EC4C4-AE02-4461-A7F9-D92395574826}" type="presParOf" srcId="{3697C5A9-663A-4E4E-9BEA-A4B1CEB19AA1}" destId="{1ACCD9F6-790B-4496-8721-71F06FAE47FA}" srcOrd="0" destOrd="0" presId="urn:microsoft.com/office/officeart/2018/2/layout/IconCircleList"/>
    <dgm:cxn modelId="{C5E4B2D9-EEE2-4AE0-94BD-4703D3BEF1BA}" type="presParOf" srcId="{1ACCD9F6-790B-4496-8721-71F06FAE47FA}" destId="{ECF1EB8A-315C-4A0B-9CF8-F2CBCACBBA67}" srcOrd="0" destOrd="0" presId="urn:microsoft.com/office/officeart/2018/2/layout/IconCircleList"/>
    <dgm:cxn modelId="{F07B9057-FA86-4B58-BFAD-7A5B5792EB5E}" type="presParOf" srcId="{1ACCD9F6-790B-4496-8721-71F06FAE47FA}" destId="{6024A358-A085-4F48-B47E-A1D231F6B4D5}" srcOrd="1" destOrd="0" presId="urn:microsoft.com/office/officeart/2018/2/layout/IconCircleList"/>
    <dgm:cxn modelId="{1B82B5C1-6537-4580-85F3-56D33FFD0188}" type="presParOf" srcId="{1ACCD9F6-790B-4496-8721-71F06FAE47FA}" destId="{A86955A0-DE92-487C-9E6E-5611F04F1856}" srcOrd="2" destOrd="0" presId="urn:microsoft.com/office/officeart/2018/2/layout/IconCircleList"/>
    <dgm:cxn modelId="{84267748-1F6D-42F4-8822-EA4362382B01}" type="presParOf" srcId="{1ACCD9F6-790B-4496-8721-71F06FAE47FA}" destId="{8ACA1D3A-FE9B-49F3-B341-39B415D291DC}" srcOrd="3" destOrd="0" presId="urn:microsoft.com/office/officeart/2018/2/layout/IconCircleList"/>
    <dgm:cxn modelId="{7999F2A0-47AE-49AD-8B9C-F444BACA0941}" type="presParOf" srcId="{3697C5A9-663A-4E4E-9BEA-A4B1CEB19AA1}" destId="{EC6E1C05-DD03-4BA4-9A4B-04643A7D2215}" srcOrd="1" destOrd="0" presId="urn:microsoft.com/office/officeart/2018/2/layout/IconCircleList"/>
    <dgm:cxn modelId="{F3769039-6814-464C-A388-AE6757354CB1}" type="presParOf" srcId="{3697C5A9-663A-4E4E-9BEA-A4B1CEB19AA1}" destId="{FF493017-0826-485C-8A13-E120D3C3DFB2}" srcOrd="2" destOrd="0" presId="urn:microsoft.com/office/officeart/2018/2/layout/IconCircleList"/>
    <dgm:cxn modelId="{8CB5D6E0-49DB-465C-9A68-AB6876FD721D}" type="presParOf" srcId="{FF493017-0826-485C-8A13-E120D3C3DFB2}" destId="{233DDE8D-5B5D-4297-8BF4-0B58B94F2177}" srcOrd="0" destOrd="0" presId="urn:microsoft.com/office/officeart/2018/2/layout/IconCircleList"/>
    <dgm:cxn modelId="{07AA74B9-DFD5-4038-B6AF-5F8956E8502C}" type="presParOf" srcId="{FF493017-0826-485C-8A13-E120D3C3DFB2}" destId="{6E51AD8F-4254-436E-A6FF-E513E58C310B}" srcOrd="1" destOrd="0" presId="urn:microsoft.com/office/officeart/2018/2/layout/IconCircleList"/>
    <dgm:cxn modelId="{E8631312-5C21-40F2-9150-106104B19347}" type="presParOf" srcId="{FF493017-0826-485C-8A13-E120D3C3DFB2}" destId="{52895146-8A74-4F1F-A556-5193F5E69A74}" srcOrd="2" destOrd="0" presId="urn:microsoft.com/office/officeart/2018/2/layout/IconCircleList"/>
    <dgm:cxn modelId="{A18E9681-A229-4067-B6BC-1D5818EE43C5}" type="presParOf" srcId="{FF493017-0826-485C-8A13-E120D3C3DFB2}" destId="{E59B7DC1-A1A7-4FA9-9EE0-BA377C1420DE}" srcOrd="3" destOrd="0" presId="urn:microsoft.com/office/officeart/2018/2/layout/IconCircleList"/>
    <dgm:cxn modelId="{362B5677-1B41-4902-8C4B-C24A92D2CB5B}" type="presParOf" srcId="{3697C5A9-663A-4E4E-9BEA-A4B1CEB19AA1}" destId="{8E27DC5F-390F-4AE8-8F40-32137408BCB4}" srcOrd="3" destOrd="0" presId="urn:microsoft.com/office/officeart/2018/2/layout/IconCircleList"/>
    <dgm:cxn modelId="{9708597A-C747-4877-A145-5A404B124E12}" type="presParOf" srcId="{3697C5A9-663A-4E4E-9BEA-A4B1CEB19AA1}" destId="{F94332B4-A5D5-4C20-BC6C-C4C543EE9A3C}" srcOrd="4" destOrd="0" presId="urn:microsoft.com/office/officeart/2018/2/layout/IconCircleList"/>
    <dgm:cxn modelId="{215EA5B6-F163-48A9-AEAF-EB1CF0BBBE77}" type="presParOf" srcId="{F94332B4-A5D5-4C20-BC6C-C4C543EE9A3C}" destId="{602037FA-3AEC-47F3-97A5-7B3101733A32}" srcOrd="0" destOrd="0" presId="urn:microsoft.com/office/officeart/2018/2/layout/IconCircleList"/>
    <dgm:cxn modelId="{86FFD781-3649-467F-885B-89C63A822EEA}" type="presParOf" srcId="{F94332B4-A5D5-4C20-BC6C-C4C543EE9A3C}" destId="{4A7C8319-557D-4FB8-8263-A002D19579FA}" srcOrd="1" destOrd="0" presId="urn:microsoft.com/office/officeart/2018/2/layout/IconCircleList"/>
    <dgm:cxn modelId="{CF877420-313A-4200-A02A-52C4F98BA673}" type="presParOf" srcId="{F94332B4-A5D5-4C20-BC6C-C4C543EE9A3C}" destId="{18BB1FFB-56E5-46AE-9579-FD7BF3C8FC51}" srcOrd="2" destOrd="0" presId="urn:microsoft.com/office/officeart/2018/2/layout/IconCircleList"/>
    <dgm:cxn modelId="{AD964969-BAFB-4B54-A890-83606E945A5B}" type="presParOf" srcId="{F94332B4-A5D5-4C20-BC6C-C4C543EE9A3C}" destId="{60203282-2003-4DDD-BFF3-A00287D85E6F}" srcOrd="3" destOrd="0" presId="urn:microsoft.com/office/officeart/2018/2/layout/IconCircleList"/>
    <dgm:cxn modelId="{746D86DD-8ED3-4BAB-ACDF-677D9E974A06}" type="presParOf" srcId="{3697C5A9-663A-4E4E-9BEA-A4B1CEB19AA1}" destId="{DA2FE37B-B4B7-41CA-BA0C-551E4816F0B7}" srcOrd="5" destOrd="0" presId="urn:microsoft.com/office/officeart/2018/2/layout/IconCircleList"/>
    <dgm:cxn modelId="{C6AAEDFB-1DD2-46CE-8610-D0E09697C7B5}" type="presParOf" srcId="{3697C5A9-663A-4E4E-9BEA-A4B1CEB19AA1}" destId="{B363E94F-76C5-46EA-8BD7-14B5B959BB2B}" srcOrd="6" destOrd="0" presId="urn:microsoft.com/office/officeart/2018/2/layout/IconCircleList"/>
    <dgm:cxn modelId="{D5417731-84E5-428B-8D65-98772D86027A}" type="presParOf" srcId="{B363E94F-76C5-46EA-8BD7-14B5B959BB2B}" destId="{131C6423-2668-47C5-AFAE-F87DE57FE8A0}" srcOrd="0" destOrd="0" presId="urn:microsoft.com/office/officeart/2018/2/layout/IconCircleList"/>
    <dgm:cxn modelId="{E97B5A1B-70BE-47A3-AF94-234D433E2BBF}" type="presParOf" srcId="{B363E94F-76C5-46EA-8BD7-14B5B959BB2B}" destId="{182BAAF2-CEB2-43B8-9EF7-4FB4F783CC5C}" srcOrd="1" destOrd="0" presId="urn:microsoft.com/office/officeart/2018/2/layout/IconCircleList"/>
    <dgm:cxn modelId="{6193EFA7-E289-4220-809E-90F6717B6E94}" type="presParOf" srcId="{B363E94F-76C5-46EA-8BD7-14B5B959BB2B}" destId="{22D84ADD-84F9-4DC7-A87D-B30A1CAC9907}" srcOrd="2" destOrd="0" presId="urn:microsoft.com/office/officeart/2018/2/layout/IconCircleList"/>
    <dgm:cxn modelId="{E755CB5A-2D17-4870-B5C9-4FE1325A9CA1}" type="presParOf" srcId="{B363E94F-76C5-46EA-8BD7-14B5B959BB2B}" destId="{BC03901A-8884-4311-9023-2DB4186F7F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58AF48-98F2-431E-AF1A-A849F9419E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A2B6F2-D751-4CC7-B20B-E77D88B0C4A0}">
      <dgm:prSet/>
      <dgm:spPr/>
      <dgm:t>
        <a:bodyPr/>
        <a:lstStyle/>
        <a:p>
          <a:r>
            <a:rPr lang="en-CA" dirty="0"/>
            <a:t>Workers in the Mining, Manufacturing, and Construction industries need better engineering controls for noise and stronger hearing conservation strategies. </a:t>
          </a:r>
          <a:endParaRPr lang="en-US" dirty="0"/>
        </a:p>
      </dgm:t>
    </dgm:pt>
    <dgm:pt modelId="{323295E4-4842-4110-9135-A9CBC0B33675}" type="parTrans" cxnId="{C6D92A16-D5A0-49D4-9134-8C9638030589}">
      <dgm:prSet/>
      <dgm:spPr/>
      <dgm:t>
        <a:bodyPr/>
        <a:lstStyle/>
        <a:p>
          <a:endParaRPr lang="en-US"/>
        </a:p>
      </dgm:t>
    </dgm:pt>
    <dgm:pt modelId="{189D4980-9EBE-4230-B713-94472916EBDE}" type="sibTrans" cxnId="{C6D92A16-D5A0-49D4-9134-8C9638030589}">
      <dgm:prSet/>
      <dgm:spPr/>
      <dgm:t>
        <a:bodyPr/>
        <a:lstStyle/>
        <a:p>
          <a:endParaRPr lang="en-US"/>
        </a:p>
      </dgm:t>
    </dgm:pt>
    <dgm:pt modelId="{7D196204-7601-4553-889E-B5E3C9C6371C}">
      <dgm:prSet/>
      <dgm:spPr/>
      <dgm:t>
        <a:bodyPr/>
        <a:lstStyle/>
        <a:p>
          <a:r>
            <a:rPr lang="en-CA" dirty="0"/>
            <a:t>Industries need pay more attention to male workers’ physical fitness.</a:t>
          </a:r>
          <a:endParaRPr lang="en-US" dirty="0"/>
        </a:p>
      </dgm:t>
    </dgm:pt>
    <dgm:pt modelId="{1BB261C2-6D9F-4FB6-BF3F-D55C6BCF4453}" type="parTrans" cxnId="{B60BC0F4-C17B-4AB3-94D7-19F3076B8846}">
      <dgm:prSet/>
      <dgm:spPr/>
      <dgm:t>
        <a:bodyPr/>
        <a:lstStyle/>
        <a:p>
          <a:endParaRPr lang="en-US"/>
        </a:p>
      </dgm:t>
    </dgm:pt>
    <dgm:pt modelId="{D98C6781-D162-402A-8824-07623D370CC0}" type="sibTrans" cxnId="{B60BC0F4-C17B-4AB3-94D7-19F3076B8846}">
      <dgm:prSet/>
      <dgm:spPr/>
      <dgm:t>
        <a:bodyPr/>
        <a:lstStyle/>
        <a:p>
          <a:endParaRPr lang="en-US"/>
        </a:p>
      </dgm:t>
    </dgm:pt>
    <dgm:pt modelId="{71AF92B7-83FF-4608-862B-A4AAFF619CDB}">
      <dgm:prSet/>
      <dgm:spPr/>
      <dgm:t>
        <a:bodyPr/>
        <a:lstStyle/>
        <a:p>
          <a:r>
            <a:rPr lang="en-CA"/>
            <a:t>More hearing loss research is also needed within traditional ‘‘low-risk’’ industries like Real Estate.</a:t>
          </a:r>
          <a:endParaRPr lang="en-US"/>
        </a:p>
      </dgm:t>
    </dgm:pt>
    <dgm:pt modelId="{55E7F615-552B-404D-BC04-59786A0621C7}" type="parTrans" cxnId="{BFAFFC9E-886D-4F1E-B2AB-FD9D2B4C9969}">
      <dgm:prSet/>
      <dgm:spPr/>
      <dgm:t>
        <a:bodyPr/>
        <a:lstStyle/>
        <a:p>
          <a:endParaRPr lang="en-US"/>
        </a:p>
      </dgm:t>
    </dgm:pt>
    <dgm:pt modelId="{56669509-A29B-498F-91CD-1E459297AB79}" type="sibTrans" cxnId="{BFAFFC9E-886D-4F1E-B2AB-FD9D2B4C9969}">
      <dgm:prSet/>
      <dgm:spPr/>
      <dgm:t>
        <a:bodyPr/>
        <a:lstStyle/>
        <a:p>
          <a:endParaRPr lang="en-US"/>
        </a:p>
      </dgm:t>
    </dgm:pt>
    <dgm:pt modelId="{B791488B-02B9-4923-92B0-C123401E67E2}" type="pres">
      <dgm:prSet presAssocID="{5458AF48-98F2-431E-AF1A-A849F9419E21}" presName="root" presStyleCnt="0">
        <dgm:presLayoutVars>
          <dgm:dir/>
          <dgm:resizeHandles val="exact"/>
        </dgm:presLayoutVars>
      </dgm:prSet>
      <dgm:spPr/>
    </dgm:pt>
    <dgm:pt modelId="{FB929AE6-DE74-4682-A785-C5C93A4AFDFE}" type="pres">
      <dgm:prSet presAssocID="{E6A2B6F2-D751-4CC7-B20B-E77D88B0C4A0}" presName="compNode" presStyleCnt="0"/>
      <dgm:spPr/>
    </dgm:pt>
    <dgm:pt modelId="{3C726362-3904-4A2E-BF41-02348E6F58F2}" type="pres">
      <dgm:prSet presAssocID="{E6A2B6F2-D751-4CC7-B20B-E77D88B0C4A0}" presName="bgRect" presStyleLbl="bgShp" presStyleIdx="0" presStyleCnt="3"/>
      <dgm:spPr/>
    </dgm:pt>
    <dgm:pt modelId="{39C8D45E-32F1-461A-9871-DEEC5B369C47}" type="pres">
      <dgm:prSet presAssocID="{E6A2B6F2-D751-4CC7-B20B-E77D88B0C4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48BA482-885E-44D9-B79D-522C8D3106EF}" type="pres">
      <dgm:prSet presAssocID="{E6A2B6F2-D751-4CC7-B20B-E77D88B0C4A0}" presName="spaceRect" presStyleCnt="0"/>
      <dgm:spPr/>
    </dgm:pt>
    <dgm:pt modelId="{22BF4F02-61C4-46EC-8212-B0A95BED6619}" type="pres">
      <dgm:prSet presAssocID="{E6A2B6F2-D751-4CC7-B20B-E77D88B0C4A0}" presName="parTx" presStyleLbl="revTx" presStyleIdx="0" presStyleCnt="3">
        <dgm:presLayoutVars>
          <dgm:chMax val="0"/>
          <dgm:chPref val="0"/>
        </dgm:presLayoutVars>
      </dgm:prSet>
      <dgm:spPr/>
    </dgm:pt>
    <dgm:pt modelId="{ED431F26-9CB9-4C34-B0DE-B0BA32103C11}" type="pres">
      <dgm:prSet presAssocID="{189D4980-9EBE-4230-B713-94472916EBDE}" presName="sibTrans" presStyleCnt="0"/>
      <dgm:spPr/>
    </dgm:pt>
    <dgm:pt modelId="{1CD25BA2-2638-4EC5-9B41-BF1274A86E9A}" type="pres">
      <dgm:prSet presAssocID="{7D196204-7601-4553-889E-B5E3C9C6371C}" presName="compNode" presStyleCnt="0"/>
      <dgm:spPr/>
    </dgm:pt>
    <dgm:pt modelId="{7C6CCD0D-071D-4488-93F2-1AB1867135BE}" type="pres">
      <dgm:prSet presAssocID="{7D196204-7601-4553-889E-B5E3C9C6371C}" presName="bgRect" presStyleLbl="bgShp" presStyleIdx="1" presStyleCnt="3"/>
      <dgm:spPr/>
    </dgm:pt>
    <dgm:pt modelId="{FD60037D-5794-4D14-85FD-ED1846346119}" type="pres">
      <dgm:prSet presAssocID="{7D196204-7601-4553-889E-B5E3C9C637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1A7A913E-8A0A-42DB-B033-DBC1D37AB77F}" type="pres">
      <dgm:prSet presAssocID="{7D196204-7601-4553-889E-B5E3C9C6371C}" presName="spaceRect" presStyleCnt="0"/>
      <dgm:spPr/>
    </dgm:pt>
    <dgm:pt modelId="{A1A76173-E239-4852-BCFB-C4567B6DE83F}" type="pres">
      <dgm:prSet presAssocID="{7D196204-7601-4553-889E-B5E3C9C6371C}" presName="parTx" presStyleLbl="revTx" presStyleIdx="1" presStyleCnt="3">
        <dgm:presLayoutVars>
          <dgm:chMax val="0"/>
          <dgm:chPref val="0"/>
        </dgm:presLayoutVars>
      </dgm:prSet>
      <dgm:spPr/>
    </dgm:pt>
    <dgm:pt modelId="{FF86E39D-2EB1-40BB-922C-27876BDC2C94}" type="pres">
      <dgm:prSet presAssocID="{D98C6781-D162-402A-8824-07623D370CC0}" presName="sibTrans" presStyleCnt="0"/>
      <dgm:spPr/>
    </dgm:pt>
    <dgm:pt modelId="{0399C02D-7E73-4956-B0AB-FE91007868E7}" type="pres">
      <dgm:prSet presAssocID="{71AF92B7-83FF-4608-862B-A4AAFF619CDB}" presName="compNode" presStyleCnt="0"/>
      <dgm:spPr/>
    </dgm:pt>
    <dgm:pt modelId="{5D8A1BC0-327C-4495-A509-89CDEA376429}" type="pres">
      <dgm:prSet presAssocID="{71AF92B7-83FF-4608-862B-A4AAFF619CDB}" presName="bgRect" presStyleLbl="bgShp" presStyleIdx="2" presStyleCnt="3"/>
      <dgm:spPr/>
    </dgm:pt>
    <dgm:pt modelId="{67CC901C-5D27-4CA5-B4A4-7F6EA6ED9825}" type="pres">
      <dgm:prSet presAssocID="{71AF92B7-83FF-4608-862B-A4AAFF619C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3DD2B1F-6910-4DEF-B1C2-EC59F5832D4C}" type="pres">
      <dgm:prSet presAssocID="{71AF92B7-83FF-4608-862B-A4AAFF619CDB}" presName="spaceRect" presStyleCnt="0"/>
      <dgm:spPr/>
    </dgm:pt>
    <dgm:pt modelId="{E8BC5FAB-56D5-46D2-A476-6EDABB206C01}" type="pres">
      <dgm:prSet presAssocID="{71AF92B7-83FF-4608-862B-A4AAFF619C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D92A16-D5A0-49D4-9134-8C9638030589}" srcId="{5458AF48-98F2-431E-AF1A-A849F9419E21}" destId="{E6A2B6F2-D751-4CC7-B20B-E77D88B0C4A0}" srcOrd="0" destOrd="0" parTransId="{323295E4-4842-4110-9135-A9CBC0B33675}" sibTransId="{189D4980-9EBE-4230-B713-94472916EBDE}"/>
    <dgm:cxn modelId="{9B52505C-7C3D-418C-8FE3-7FA2B5378D3B}" type="presOf" srcId="{5458AF48-98F2-431E-AF1A-A849F9419E21}" destId="{B791488B-02B9-4923-92B0-C123401E67E2}" srcOrd="0" destOrd="0" presId="urn:microsoft.com/office/officeart/2018/2/layout/IconVerticalSolidList"/>
    <dgm:cxn modelId="{DF8D9A62-53A8-4854-9B06-817035D52606}" type="presOf" srcId="{E6A2B6F2-D751-4CC7-B20B-E77D88B0C4A0}" destId="{22BF4F02-61C4-46EC-8212-B0A95BED6619}" srcOrd="0" destOrd="0" presId="urn:microsoft.com/office/officeart/2018/2/layout/IconVerticalSolidList"/>
    <dgm:cxn modelId="{BFAFFC9E-886D-4F1E-B2AB-FD9D2B4C9969}" srcId="{5458AF48-98F2-431E-AF1A-A849F9419E21}" destId="{71AF92B7-83FF-4608-862B-A4AAFF619CDB}" srcOrd="2" destOrd="0" parTransId="{55E7F615-552B-404D-BC04-59786A0621C7}" sibTransId="{56669509-A29B-498F-91CD-1E459297AB79}"/>
    <dgm:cxn modelId="{CBEDF8AA-7499-4EE8-8968-0BFCEA1DE045}" type="presOf" srcId="{71AF92B7-83FF-4608-862B-A4AAFF619CDB}" destId="{E8BC5FAB-56D5-46D2-A476-6EDABB206C01}" srcOrd="0" destOrd="0" presId="urn:microsoft.com/office/officeart/2018/2/layout/IconVerticalSolidList"/>
    <dgm:cxn modelId="{899608DC-0AE1-402C-9D66-D320693DEEDB}" type="presOf" srcId="{7D196204-7601-4553-889E-B5E3C9C6371C}" destId="{A1A76173-E239-4852-BCFB-C4567B6DE83F}" srcOrd="0" destOrd="0" presId="urn:microsoft.com/office/officeart/2018/2/layout/IconVerticalSolidList"/>
    <dgm:cxn modelId="{B60BC0F4-C17B-4AB3-94D7-19F3076B8846}" srcId="{5458AF48-98F2-431E-AF1A-A849F9419E21}" destId="{7D196204-7601-4553-889E-B5E3C9C6371C}" srcOrd="1" destOrd="0" parTransId="{1BB261C2-6D9F-4FB6-BF3F-D55C6BCF4453}" sibTransId="{D98C6781-D162-402A-8824-07623D370CC0}"/>
    <dgm:cxn modelId="{79C025E7-20F2-48BF-8364-A57C6F502693}" type="presParOf" srcId="{B791488B-02B9-4923-92B0-C123401E67E2}" destId="{FB929AE6-DE74-4682-A785-C5C93A4AFDFE}" srcOrd="0" destOrd="0" presId="urn:microsoft.com/office/officeart/2018/2/layout/IconVerticalSolidList"/>
    <dgm:cxn modelId="{59F3C383-3B69-43A9-83D5-5244314159E1}" type="presParOf" srcId="{FB929AE6-DE74-4682-A785-C5C93A4AFDFE}" destId="{3C726362-3904-4A2E-BF41-02348E6F58F2}" srcOrd="0" destOrd="0" presId="urn:microsoft.com/office/officeart/2018/2/layout/IconVerticalSolidList"/>
    <dgm:cxn modelId="{79690F3E-4D33-42CF-B853-3E3C73CA0C7D}" type="presParOf" srcId="{FB929AE6-DE74-4682-A785-C5C93A4AFDFE}" destId="{39C8D45E-32F1-461A-9871-DEEC5B369C47}" srcOrd="1" destOrd="0" presId="urn:microsoft.com/office/officeart/2018/2/layout/IconVerticalSolidList"/>
    <dgm:cxn modelId="{8D6B9FA1-6E3D-4466-9C1C-B0BF6A8F00C8}" type="presParOf" srcId="{FB929AE6-DE74-4682-A785-C5C93A4AFDFE}" destId="{F48BA482-885E-44D9-B79D-522C8D3106EF}" srcOrd="2" destOrd="0" presId="urn:microsoft.com/office/officeart/2018/2/layout/IconVerticalSolidList"/>
    <dgm:cxn modelId="{A131C868-4F40-4BE6-934C-0B4A9AA10F0A}" type="presParOf" srcId="{FB929AE6-DE74-4682-A785-C5C93A4AFDFE}" destId="{22BF4F02-61C4-46EC-8212-B0A95BED6619}" srcOrd="3" destOrd="0" presId="urn:microsoft.com/office/officeart/2018/2/layout/IconVerticalSolidList"/>
    <dgm:cxn modelId="{142ADDDD-CC5E-40F6-A881-E5C17F19D5DC}" type="presParOf" srcId="{B791488B-02B9-4923-92B0-C123401E67E2}" destId="{ED431F26-9CB9-4C34-B0DE-B0BA32103C11}" srcOrd="1" destOrd="0" presId="urn:microsoft.com/office/officeart/2018/2/layout/IconVerticalSolidList"/>
    <dgm:cxn modelId="{A87C679E-473A-45B0-A84F-7A9D5FEF0174}" type="presParOf" srcId="{B791488B-02B9-4923-92B0-C123401E67E2}" destId="{1CD25BA2-2638-4EC5-9B41-BF1274A86E9A}" srcOrd="2" destOrd="0" presId="urn:microsoft.com/office/officeart/2018/2/layout/IconVerticalSolidList"/>
    <dgm:cxn modelId="{CF8E2F79-4250-4E5C-97E5-D76584412162}" type="presParOf" srcId="{1CD25BA2-2638-4EC5-9B41-BF1274A86E9A}" destId="{7C6CCD0D-071D-4488-93F2-1AB1867135BE}" srcOrd="0" destOrd="0" presId="urn:microsoft.com/office/officeart/2018/2/layout/IconVerticalSolidList"/>
    <dgm:cxn modelId="{9D812547-02E8-4902-BEFE-B5675606ACCF}" type="presParOf" srcId="{1CD25BA2-2638-4EC5-9B41-BF1274A86E9A}" destId="{FD60037D-5794-4D14-85FD-ED1846346119}" srcOrd="1" destOrd="0" presId="urn:microsoft.com/office/officeart/2018/2/layout/IconVerticalSolidList"/>
    <dgm:cxn modelId="{65C996CA-3685-4BA7-B331-E2C3BD5FE32C}" type="presParOf" srcId="{1CD25BA2-2638-4EC5-9B41-BF1274A86E9A}" destId="{1A7A913E-8A0A-42DB-B033-DBC1D37AB77F}" srcOrd="2" destOrd="0" presId="urn:microsoft.com/office/officeart/2018/2/layout/IconVerticalSolidList"/>
    <dgm:cxn modelId="{17E73390-69F5-4C2B-BCE8-CE75319CAB6B}" type="presParOf" srcId="{1CD25BA2-2638-4EC5-9B41-BF1274A86E9A}" destId="{A1A76173-E239-4852-BCFB-C4567B6DE83F}" srcOrd="3" destOrd="0" presId="urn:microsoft.com/office/officeart/2018/2/layout/IconVerticalSolidList"/>
    <dgm:cxn modelId="{94741B46-783A-4029-B2F4-6751493F5F88}" type="presParOf" srcId="{B791488B-02B9-4923-92B0-C123401E67E2}" destId="{FF86E39D-2EB1-40BB-922C-27876BDC2C94}" srcOrd="3" destOrd="0" presId="urn:microsoft.com/office/officeart/2018/2/layout/IconVerticalSolidList"/>
    <dgm:cxn modelId="{FCE49D9E-35CB-4561-90E5-ED06DF8948FA}" type="presParOf" srcId="{B791488B-02B9-4923-92B0-C123401E67E2}" destId="{0399C02D-7E73-4956-B0AB-FE91007868E7}" srcOrd="4" destOrd="0" presId="urn:microsoft.com/office/officeart/2018/2/layout/IconVerticalSolidList"/>
    <dgm:cxn modelId="{EDA84AC3-8037-40D2-8106-F82BFBCF6060}" type="presParOf" srcId="{0399C02D-7E73-4956-B0AB-FE91007868E7}" destId="{5D8A1BC0-327C-4495-A509-89CDEA376429}" srcOrd="0" destOrd="0" presId="urn:microsoft.com/office/officeart/2018/2/layout/IconVerticalSolidList"/>
    <dgm:cxn modelId="{2AB7D428-5498-4405-A49E-965DFF9C33FD}" type="presParOf" srcId="{0399C02D-7E73-4956-B0AB-FE91007868E7}" destId="{67CC901C-5D27-4CA5-B4A4-7F6EA6ED9825}" srcOrd="1" destOrd="0" presId="urn:microsoft.com/office/officeart/2018/2/layout/IconVerticalSolidList"/>
    <dgm:cxn modelId="{967D1877-1D68-4941-A916-D93268DD28B8}" type="presParOf" srcId="{0399C02D-7E73-4956-B0AB-FE91007868E7}" destId="{03DD2B1F-6910-4DEF-B1C2-EC59F5832D4C}" srcOrd="2" destOrd="0" presId="urn:microsoft.com/office/officeart/2018/2/layout/IconVerticalSolidList"/>
    <dgm:cxn modelId="{CFFE119F-AB88-4CAB-A1E4-4E6CC431B090}" type="presParOf" srcId="{0399C02D-7E73-4956-B0AB-FE91007868E7}" destId="{E8BC5FAB-56D5-46D2-A476-6EDABB206C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BC9CDF-7D40-4DE1-9931-005A77DF6F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AD4BBE-7C9F-4584-8EE9-9D7CE7EC1969}">
      <dgm:prSet custT="1"/>
      <dgm:spPr/>
      <dgm:t>
        <a:bodyPr/>
        <a:lstStyle/>
        <a:p>
          <a:pPr>
            <a:defRPr cap="all"/>
          </a:pPr>
          <a:r>
            <a:rPr lang="en-CA" sz="2400" b="0" i="0" cap="none" baseline="0" dirty="0">
              <a:latin typeface="Century Schoolbook" panose="02040604050505020304" pitchFamily="18" charset="0"/>
            </a:rPr>
            <a:t>Insurance</a:t>
          </a:r>
          <a:r>
            <a:rPr lang="en-CA" sz="2400" b="0" i="0" dirty="0">
              <a:latin typeface="Century Schoolbook" panose="02040604050505020304" pitchFamily="18" charset="0"/>
            </a:rPr>
            <a:t> c</a:t>
          </a:r>
          <a:r>
            <a:rPr lang="en-CA" sz="2400" b="0" i="0" cap="none" baseline="0" dirty="0">
              <a:latin typeface="Century Schoolbook" panose="02040604050505020304" pitchFamily="18" charset="0"/>
            </a:rPr>
            <a:t>ontract</a:t>
          </a:r>
          <a:endParaRPr lang="en-US" sz="2400" b="0" i="0" cap="none" baseline="0" dirty="0">
            <a:latin typeface="Century Schoolbook" panose="02040604050505020304" pitchFamily="18" charset="0"/>
          </a:endParaRPr>
        </a:p>
      </dgm:t>
    </dgm:pt>
    <dgm:pt modelId="{73036253-369B-431C-A938-5EE1F24EAA2F}" type="parTrans" cxnId="{E8710CD5-135C-44CE-91A2-31E88C6FADDC}">
      <dgm:prSet/>
      <dgm:spPr/>
      <dgm:t>
        <a:bodyPr/>
        <a:lstStyle/>
        <a:p>
          <a:endParaRPr lang="en-US"/>
        </a:p>
      </dgm:t>
    </dgm:pt>
    <dgm:pt modelId="{F9B64D25-28EE-40F2-AE36-8E908D73A7C5}" type="sibTrans" cxnId="{E8710CD5-135C-44CE-91A2-31E88C6FADDC}">
      <dgm:prSet/>
      <dgm:spPr/>
      <dgm:t>
        <a:bodyPr/>
        <a:lstStyle/>
        <a:p>
          <a:endParaRPr lang="en-US"/>
        </a:p>
      </dgm:t>
    </dgm:pt>
    <dgm:pt modelId="{6422E24C-299F-4E43-80BB-6A59353773E6}">
      <dgm:prSet custT="1"/>
      <dgm:spPr/>
      <dgm:t>
        <a:bodyPr/>
        <a:lstStyle/>
        <a:p>
          <a:pPr>
            <a:defRPr cap="all"/>
          </a:pPr>
          <a:r>
            <a:rPr lang="en-CA" sz="2400" b="0" i="0" u="none" cap="none" baseline="0" dirty="0">
              <a:latin typeface="Century Schoolbook" panose="02040604050505020304" pitchFamily="18" charset="0"/>
            </a:rPr>
            <a:t>Security Guaranty Mechanism</a:t>
          </a:r>
          <a:endParaRPr lang="en-US" sz="2400" cap="none" baseline="0" dirty="0">
            <a:latin typeface="Century Schoolbook" panose="02040604050505020304" pitchFamily="18" charset="0"/>
          </a:endParaRPr>
        </a:p>
      </dgm:t>
    </dgm:pt>
    <dgm:pt modelId="{9B40789C-FE6C-4812-9301-AB352A07559A}" type="parTrans" cxnId="{644AA6D0-7178-4D88-8E80-1CAB76C32D59}">
      <dgm:prSet/>
      <dgm:spPr/>
      <dgm:t>
        <a:bodyPr/>
        <a:lstStyle/>
        <a:p>
          <a:endParaRPr lang="en-US"/>
        </a:p>
      </dgm:t>
    </dgm:pt>
    <dgm:pt modelId="{F8E065DC-8B76-41D3-81C7-D44921A36B7B}" type="sibTrans" cxnId="{644AA6D0-7178-4D88-8E80-1CAB76C32D59}">
      <dgm:prSet/>
      <dgm:spPr/>
      <dgm:t>
        <a:bodyPr/>
        <a:lstStyle/>
        <a:p>
          <a:endParaRPr lang="en-US"/>
        </a:p>
      </dgm:t>
    </dgm:pt>
    <dgm:pt modelId="{409AFEDC-C641-4914-B6B8-ED72E5B93697}">
      <dgm:prSet custT="1"/>
      <dgm:spPr/>
      <dgm:t>
        <a:bodyPr/>
        <a:lstStyle/>
        <a:p>
          <a:pPr>
            <a:defRPr cap="all"/>
          </a:pPr>
          <a:r>
            <a:rPr lang="en-CA" sz="2400" cap="none" baseline="0" dirty="0">
              <a:latin typeface="Century Schoolbook" panose="02040604050505020304" pitchFamily="18" charset="0"/>
            </a:rPr>
            <a:t>Working Pressure &amp; Psychological Health</a:t>
          </a:r>
          <a:endParaRPr lang="en-US" sz="2400" cap="none" baseline="0" dirty="0">
            <a:latin typeface="Century Schoolbook" panose="02040604050505020304" pitchFamily="18" charset="0"/>
          </a:endParaRPr>
        </a:p>
      </dgm:t>
    </dgm:pt>
    <dgm:pt modelId="{08D2A44E-6C26-42F1-B72C-64370CFB6E05}" type="parTrans" cxnId="{EDD8CF28-444F-417A-B683-1415CA731E02}">
      <dgm:prSet/>
      <dgm:spPr/>
      <dgm:t>
        <a:bodyPr/>
        <a:lstStyle/>
        <a:p>
          <a:endParaRPr lang="en-US"/>
        </a:p>
      </dgm:t>
    </dgm:pt>
    <dgm:pt modelId="{03C0343E-CF25-4662-8085-EA4680CCCA82}" type="sibTrans" cxnId="{EDD8CF28-444F-417A-B683-1415CA731E02}">
      <dgm:prSet/>
      <dgm:spPr/>
      <dgm:t>
        <a:bodyPr/>
        <a:lstStyle/>
        <a:p>
          <a:endParaRPr lang="en-US"/>
        </a:p>
      </dgm:t>
    </dgm:pt>
    <dgm:pt modelId="{AA61EEFD-D64A-4A43-9DA0-2617D0621FDF}" type="pres">
      <dgm:prSet presAssocID="{68BC9CDF-7D40-4DE1-9931-005A77DF6F2E}" presName="root" presStyleCnt="0">
        <dgm:presLayoutVars>
          <dgm:dir/>
          <dgm:resizeHandles val="exact"/>
        </dgm:presLayoutVars>
      </dgm:prSet>
      <dgm:spPr/>
    </dgm:pt>
    <dgm:pt modelId="{88810C22-389C-4538-B336-21ADC6498ED8}" type="pres">
      <dgm:prSet presAssocID="{B9AD4BBE-7C9F-4584-8EE9-9D7CE7EC1969}" presName="compNode" presStyleCnt="0"/>
      <dgm:spPr/>
    </dgm:pt>
    <dgm:pt modelId="{4EE64EB9-5C3B-456A-A977-364E6FA16FFC}" type="pres">
      <dgm:prSet presAssocID="{B9AD4BBE-7C9F-4584-8EE9-9D7CE7EC1969}" presName="iconBgRect" presStyleLbl="bgShp" presStyleIdx="0" presStyleCnt="3"/>
      <dgm:spPr/>
    </dgm:pt>
    <dgm:pt modelId="{65B0E08C-E8C0-49F4-B264-5E9A3A1C64C6}" type="pres">
      <dgm:prSet presAssocID="{B9AD4BBE-7C9F-4584-8EE9-9D7CE7EC19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DFF1051E-60BA-4383-87DD-A3D49BE858DB}" type="pres">
      <dgm:prSet presAssocID="{B9AD4BBE-7C9F-4584-8EE9-9D7CE7EC1969}" presName="spaceRect" presStyleCnt="0"/>
      <dgm:spPr/>
    </dgm:pt>
    <dgm:pt modelId="{616DFCEA-432F-4A18-9112-6E6ABB62C313}" type="pres">
      <dgm:prSet presAssocID="{B9AD4BBE-7C9F-4584-8EE9-9D7CE7EC1969}" presName="textRect" presStyleLbl="revTx" presStyleIdx="0" presStyleCnt="3">
        <dgm:presLayoutVars>
          <dgm:chMax val="1"/>
          <dgm:chPref val="1"/>
        </dgm:presLayoutVars>
      </dgm:prSet>
      <dgm:spPr/>
    </dgm:pt>
    <dgm:pt modelId="{C0AC25ED-3051-402C-8A7C-4D32ACB3E33D}" type="pres">
      <dgm:prSet presAssocID="{F9B64D25-28EE-40F2-AE36-8E908D73A7C5}" presName="sibTrans" presStyleCnt="0"/>
      <dgm:spPr/>
    </dgm:pt>
    <dgm:pt modelId="{265A93B6-D130-4F16-AF14-A4B6D1A30911}" type="pres">
      <dgm:prSet presAssocID="{6422E24C-299F-4E43-80BB-6A59353773E6}" presName="compNode" presStyleCnt="0"/>
      <dgm:spPr/>
    </dgm:pt>
    <dgm:pt modelId="{3C64E568-2A70-42C2-B567-E2C26C579AA6}" type="pres">
      <dgm:prSet presAssocID="{6422E24C-299F-4E43-80BB-6A59353773E6}" presName="iconBgRect" presStyleLbl="bgShp" presStyleIdx="1" presStyleCnt="3"/>
      <dgm:spPr/>
    </dgm:pt>
    <dgm:pt modelId="{12FD3CC7-87D4-4CB9-B648-14227D814BA0}" type="pres">
      <dgm:prSet presAssocID="{6422E24C-299F-4E43-80BB-6A59353773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663FB48-2F46-4907-81A3-6B73F9BA9F0E}" type="pres">
      <dgm:prSet presAssocID="{6422E24C-299F-4E43-80BB-6A59353773E6}" presName="spaceRect" presStyleCnt="0"/>
      <dgm:spPr/>
    </dgm:pt>
    <dgm:pt modelId="{CB5CA744-878F-45DA-9C07-3A8DEE809D2D}" type="pres">
      <dgm:prSet presAssocID="{6422E24C-299F-4E43-80BB-6A59353773E6}" presName="textRect" presStyleLbl="revTx" presStyleIdx="1" presStyleCnt="3">
        <dgm:presLayoutVars>
          <dgm:chMax val="1"/>
          <dgm:chPref val="1"/>
        </dgm:presLayoutVars>
      </dgm:prSet>
      <dgm:spPr/>
    </dgm:pt>
    <dgm:pt modelId="{44B8038D-2905-442C-8140-67D7E51B2EC4}" type="pres">
      <dgm:prSet presAssocID="{F8E065DC-8B76-41D3-81C7-D44921A36B7B}" presName="sibTrans" presStyleCnt="0"/>
      <dgm:spPr/>
    </dgm:pt>
    <dgm:pt modelId="{1FEC818E-9F17-4524-99E3-499A87F5A0AE}" type="pres">
      <dgm:prSet presAssocID="{409AFEDC-C641-4914-B6B8-ED72E5B93697}" presName="compNode" presStyleCnt="0"/>
      <dgm:spPr/>
    </dgm:pt>
    <dgm:pt modelId="{F9214667-BAA9-4E99-8A0C-5DBAD4D6935D}" type="pres">
      <dgm:prSet presAssocID="{409AFEDC-C641-4914-B6B8-ED72E5B93697}" presName="iconBgRect" presStyleLbl="bgShp" presStyleIdx="2" presStyleCnt="3"/>
      <dgm:spPr/>
    </dgm:pt>
    <dgm:pt modelId="{7E503893-3D20-4035-8BB4-83A8CF2F97C1}" type="pres">
      <dgm:prSet presAssocID="{409AFEDC-C641-4914-B6B8-ED72E5B936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2FB7B87-EBD9-481F-8055-6A542B28FE5F}" type="pres">
      <dgm:prSet presAssocID="{409AFEDC-C641-4914-B6B8-ED72E5B93697}" presName="spaceRect" presStyleCnt="0"/>
      <dgm:spPr/>
    </dgm:pt>
    <dgm:pt modelId="{E0D71856-0DAC-4320-9A39-6700DCEC3294}" type="pres">
      <dgm:prSet presAssocID="{409AFEDC-C641-4914-B6B8-ED72E5B936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D8CF28-444F-417A-B683-1415CA731E02}" srcId="{68BC9CDF-7D40-4DE1-9931-005A77DF6F2E}" destId="{409AFEDC-C641-4914-B6B8-ED72E5B93697}" srcOrd="2" destOrd="0" parTransId="{08D2A44E-6C26-42F1-B72C-64370CFB6E05}" sibTransId="{03C0343E-CF25-4662-8085-EA4680CCCA82}"/>
    <dgm:cxn modelId="{7904C748-051B-4605-82FE-43AB29E7FD3D}" type="presOf" srcId="{68BC9CDF-7D40-4DE1-9931-005A77DF6F2E}" destId="{AA61EEFD-D64A-4A43-9DA0-2617D0621FDF}" srcOrd="0" destOrd="0" presId="urn:microsoft.com/office/officeart/2018/5/layout/IconCircleLabelList"/>
    <dgm:cxn modelId="{86865291-3981-4BAF-AE2E-ED5E2F4DCED8}" type="presOf" srcId="{B9AD4BBE-7C9F-4584-8EE9-9D7CE7EC1969}" destId="{616DFCEA-432F-4A18-9112-6E6ABB62C313}" srcOrd="0" destOrd="0" presId="urn:microsoft.com/office/officeart/2018/5/layout/IconCircleLabelList"/>
    <dgm:cxn modelId="{5ED93FCF-DA11-4A45-84DA-56370C8C8126}" type="presOf" srcId="{6422E24C-299F-4E43-80BB-6A59353773E6}" destId="{CB5CA744-878F-45DA-9C07-3A8DEE809D2D}" srcOrd="0" destOrd="0" presId="urn:microsoft.com/office/officeart/2018/5/layout/IconCircleLabelList"/>
    <dgm:cxn modelId="{644AA6D0-7178-4D88-8E80-1CAB76C32D59}" srcId="{68BC9CDF-7D40-4DE1-9931-005A77DF6F2E}" destId="{6422E24C-299F-4E43-80BB-6A59353773E6}" srcOrd="1" destOrd="0" parTransId="{9B40789C-FE6C-4812-9301-AB352A07559A}" sibTransId="{F8E065DC-8B76-41D3-81C7-D44921A36B7B}"/>
    <dgm:cxn modelId="{E8710CD5-135C-44CE-91A2-31E88C6FADDC}" srcId="{68BC9CDF-7D40-4DE1-9931-005A77DF6F2E}" destId="{B9AD4BBE-7C9F-4584-8EE9-9D7CE7EC1969}" srcOrd="0" destOrd="0" parTransId="{73036253-369B-431C-A938-5EE1F24EAA2F}" sibTransId="{F9B64D25-28EE-40F2-AE36-8E908D73A7C5}"/>
    <dgm:cxn modelId="{03497AEA-CEE7-4608-ABBB-65E1E0803C0B}" type="presOf" srcId="{409AFEDC-C641-4914-B6B8-ED72E5B93697}" destId="{E0D71856-0DAC-4320-9A39-6700DCEC3294}" srcOrd="0" destOrd="0" presId="urn:microsoft.com/office/officeart/2018/5/layout/IconCircleLabelList"/>
    <dgm:cxn modelId="{F1342813-BEC4-4EC7-8D2B-48CA438631D4}" type="presParOf" srcId="{AA61EEFD-D64A-4A43-9DA0-2617D0621FDF}" destId="{88810C22-389C-4538-B336-21ADC6498ED8}" srcOrd="0" destOrd="0" presId="urn:microsoft.com/office/officeart/2018/5/layout/IconCircleLabelList"/>
    <dgm:cxn modelId="{724CDAC6-8CA2-40DA-8478-94852ABF2F2D}" type="presParOf" srcId="{88810C22-389C-4538-B336-21ADC6498ED8}" destId="{4EE64EB9-5C3B-456A-A977-364E6FA16FFC}" srcOrd="0" destOrd="0" presId="urn:microsoft.com/office/officeart/2018/5/layout/IconCircleLabelList"/>
    <dgm:cxn modelId="{AD4EDB70-1CDB-4157-AF29-F2D0FE9C36B6}" type="presParOf" srcId="{88810C22-389C-4538-B336-21ADC6498ED8}" destId="{65B0E08C-E8C0-49F4-B264-5E9A3A1C64C6}" srcOrd="1" destOrd="0" presId="urn:microsoft.com/office/officeart/2018/5/layout/IconCircleLabelList"/>
    <dgm:cxn modelId="{1C749A0F-AD49-4792-9521-374696FFF927}" type="presParOf" srcId="{88810C22-389C-4538-B336-21ADC6498ED8}" destId="{DFF1051E-60BA-4383-87DD-A3D49BE858DB}" srcOrd="2" destOrd="0" presId="urn:microsoft.com/office/officeart/2018/5/layout/IconCircleLabelList"/>
    <dgm:cxn modelId="{C526BE6B-414D-4089-A7DC-D2695BD0AD8C}" type="presParOf" srcId="{88810C22-389C-4538-B336-21ADC6498ED8}" destId="{616DFCEA-432F-4A18-9112-6E6ABB62C313}" srcOrd="3" destOrd="0" presId="urn:microsoft.com/office/officeart/2018/5/layout/IconCircleLabelList"/>
    <dgm:cxn modelId="{4570FA97-7AD6-443D-9063-6275EC5CA515}" type="presParOf" srcId="{AA61EEFD-D64A-4A43-9DA0-2617D0621FDF}" destId="{C0AC25ED-3051-402C-8A7C-4D32ACB3E33D}" srcOrd="1" destOrd="0" presId="urn:microsoft.com/office/officeart/2018/5/layout/IconCircleLabelList"/>
    <dgm:cxn modelId="{A0E24D80-323E-48AC-93FA-072A7AE8C3D8}" type="presParOf" srcId="{AA61EEFD-D64A-4A43-9DA0-2617D0621FDF}" destId="{265A93B6-D130-4F16-AF14-A4B6D1A30911}" srcOrd="2" destOrd="0" presId="urn:microsoft.com/office/officeart/2018/5/layout/IconCircleLabelList"/>
    <dgm:cxn modelId="{49269E53-EF59-488F-9AB7-1EDDF051E2D3}" type="presParOf" srcId="{265A93B6-D130-4F16-AF14-A4B6D1A30911}" destId="{3C64E568-2A70-42C2-B567-E2C26C579AA6}" srcOrd="0" destOrd="0" presId="urn:microsoft.com/office/officeart/2018/5/layout/IconCircleLabelList"/>
    <dgm:cxn modelId="{FEDD8060-AF42-48CE-9DC3-7CAF43F0FA0C}" type="presParOf" srcId="{265A93B6-D130-4F16-AF14-A4B6D1A30911}" destId="{12FD3CC7-87D4-4CB9-B648-14227D814BA0}" srcOrd="1" destOrd="0" presId="urn:microsoft.com/office/officeart/2018/5/layout/IconCircleLabelList"/>
    <dgm:cxn modelId="{F4357267-F3DB-431C-85AC-6E310A13CA47}" type="presParOf" srcId="{265A93B6-D130-4F16-AF14-A4B6D1A30911}" destId="{5663FB48-2F46-4907-81A3-6B73F9BA9F0E}" srcOrd="2" destOrd="0" presId="urn:microsoft.com/office/officeart/2018/5/layout/IconCircleLabelList"/>
    <dgm:cxn modelId="{4D4A99AE-1796-4203-96A3-6828A7801174}" type="presParOf" srcId="{265A93B6-D130-4F16-AF14-A4B6D1A30911}" destId="{CB5CA744-878F-45DA-9C07-3A8DEE809D2D}" srcOrd="3" destOrd="0" presId="urn:microsoft.com/office/officeart/2018/5/layout/IconCircleLabelList"/>
    <dgm:cxn modelId="{446A9822-A28E-4782-8446-A8EA1881C7C3}" type="presParOf" srcId="{AA61EEFD-D64A-4A43-9DA0-2617D0621FDF}" destId="{44B8038D-2905-442C-8140-67D7E51B2EC4}" srcOrd="3" destOrd="0" presId="urn:microsoft.com/office/officeart/2018/5/layout/IconCircleLabelList"/>
    <dgm:cxn modelId="{787ED74B-CE19-42BC-BA3C-AF4D1C30991B}" type="presParOf" srcId="{AA61EEFD-D64A-4A43-9DA0-2617D0621FDF}" destId="{1FEC818E-9F17-4524-99E3-499A87F5A0AE}" srcOrd="4" destOrd="0" presId="urn:microsoft.com/office/officeart/2018/5/layout/IconCircleLabelList"/>
    <dgm:cxn modelId="{AAEB1594-353A-4165-823C-EFBA17616A29}" type="presParOf" srcId="{1FEC818E-9F17-4524-99E3-499A87F5A0AE}" destId="{F9214667-BAA9-4E99-8A0C-5DBAD4D6935D}" srcOrd="0" destOrd="0" presId="urn:microsoft.com/office/officeart/2018/5/layout/IconCircleLabelList"/>
    <dgm:cxn modelId="{30F9176D-C4BD-4DC5-914E-179702C2D617}" type="presParOf" srcId="{1FEC818E-9F17-4524-99E3-499A87F5A0AE}" destId="{7E503893-3D20-4035-8BB4-83A8CF2F97C1}" srcOrd="1" destOrd="0" presId="urn:microsoft.com/office/officeart/2018/5/layout/IconCircleLabelList"/>
    <dgm:cxn modelId="{4BC3AE43-C8B3-4CD5-BAAC-A6B610B09240}" type="presParOf" srcId="{1FEC818E-9F17-4524-99E3-499A87F5A0AE}" destId="{22FB7B87-EBD9-481F-8055-6A542B28FE5F}" srcOrd="2" destOrd="0" presId="urn:microsoft.com/office/officeart/2018/5/layout/IconCircleLabelList"/>
    <dgm:cxn modelId="{294E9A18-A596-40E8-8013-6F0E287456FE}" type="presParOf" srcId="{1FEC818E-9F17-4524-99E3-499A87F5A0AE}" destId="{E0D71856-0DAC-4320-9A39-6700DCEC3294}" srcOrd="3" destOrd="0" presId="urn:microsoft.com/office/officeart/2018/5/layout/IconCircleLabelList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1EB8A-315C-4A0B-9CF8-F2CBCACBBA67}">
      <dsp:nvSpPr>
        <dsp:cNvPr id="0" name=""/>
        <dsp:cNvSpPr/>
      </dsp:nvSpPr>
      <dsp:spPr>
        <a:xfrm>
          <a:off x="124630" y="750404"/>
          <a:ext cx="1312995" cy="1312995"/>
        </a:xfrm>
        <a:prstGeom prst="ellipse">
          <a:avLst/>
        </a:prstGeom>
        <a:solidFill>
          <a:srgbClr val="7DADFF">
            <a:alpha val="78039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4A358-A085-4F48-B47E-A1D231F6B4D5}">
      <dsp:nvSpPr>
        <dsp:cNvPr id="0" name=""/>
        <dsp:cNvSpPr/>
      </dsp:nvSpPr>
      <dsp:spPr>
        <a:xfrm>
          <a:off x="400359" y="1026133"/>
          <a:ext cx="761537" cy="761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A1D3A-FE9B-49F3-B341-39B415D291DC}">
      <dsp:nvSpPr>
        <dsp:cNvPr id="0" name=""/>
        <dsp:cNvSpPr/>
      </dsp:nvSpPr>
      <dsp:spPr>
        <a:xfrm>
          <a:off x="1729303" y="750404"/>
          <a:ext cx="3074274" cy="131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>
              <a:latin typeface="Century Schoolbook" panose="02040604050505020304" pitchFamily="18" charset="0"/>
              <a:cs typeface="Times New Roman" panose="02020603050405020304" pitchFamily="18" charset="0"/>
            </a:rPr>
            <a:t>Estimate the prevalence of hearing loss among U.S. industries.</a:t>
          </a:r>
          <a:endParaRPr lang="en-US" sz="2000" b="0" i="0" kern="1200" dirty="0">
            <a:latin typeface="Century Schoolbook" panose="02040604050505020304" pitchFamily="18" charset="0"/>
            <a:cs typeface="Times New Roman" panose="02020603050405020304" pitchFamily="18" charset="0"/>
          </a:endParaRPr>
        </a:p>
      </dsp:txBody>
      <dsp:txXfrm>
        <a:off x="1729303" y="750404"/>
        <a:ext cx="3074274" cy="1312995"/>
      </dsp:txXfrm>
    </dsp:sp>
    <dsp:sp modelId="{233DDE8D-5B5D-4297-8BF4-0B58B94F2177}">
      <dsp:nvSpPr>
        <dsp:cNvPr id="0" name=""/>
        <dsp:cNvSpPr/>
      </dsp:nvSpPr>
      <dsp:spPr>
        <a:xfrm>
          <a:off x="5342844" y="750404"/>
          <a:ext cx="1312995" cy="1312995"/>
        </a:xfrm>
        <a:prstGeom prst="ellipse">
          <a:avLst/>
        </a:prstGeom>
        <a:solidFill>
          <a:srgbClr val="D1B78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1AD8F-4254-436E-A6FF-E513E58C310B}">
      <dsp:nvSpPr>
        <dsp:cNvPr id="0" name=""/>
        <dsp:cNvSpPr/>
      </dsp:nvSpPr>
      <dsp:spPr>
        <a:xfrm>
          <a:off x="5618573" y="1026133"/>
          <a:ext cx="761537" cy="761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B7DC1-A1A7-4FA9-9EE0-BA377C1420DE}">
      <dsp:nvSpPr>
        <dsp:cNvPr id="0" name=""/>
        <dsp:cNvSpPr/>
      </dsp:nvSpPr>
      <dsp:spPr>
        <a:xfrm>
          <a:off x="6840278" y="473691"/>
          <a:ext cx="3288752" cy="1866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 pitchFamily="18" charset="0"/>
              <a:ea typeface="+mn-ea"/>
              <a:cs typeface="Times New Roman" panose="02020603050405020304" pitchFamily="18" charset="0"/>
            </a:rPr>
            <a:t>2000–2008 audiograms for male and female workers</a:t>
          </a: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Schoolbook" panose="02040604050505020304" pitchFamily="18" charset="0"/>
              <a:ea typeface="+mn-ea"/>
              <a:cs typeface="Times New Roman" panose="02020603050405020304" pitchFamily="18" charset="0"/>
            </a:rPr>
            <a:t>Ages 18–65</a:t>
          </a:r>
          <a:endParaRPr lang="en-US" sz="20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Schoolbook" panose="020406040505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840278" y="473691"/>
        <a:ext cx="3288752" cy="1866422"/>
      </dsp:txXfrm>
    </dsp:sp>
    <dsp:sp modelId="{602037FA-3AEC-47F3-97A5-7B3101733A32}">
      <dsp:nvSpPr>
        <dsp:cNvPr id="0" name=""/>
        <dsp:cNvSpPr/>
      </dsp:nvSpPr>
      <dsp:spPr>
        <a:xfrm>
          <a:off x="124630" y="3185362"/>
          <a:ext cx="1312995" cy="1312995"/>
        </a:xfrm>
        <a:prstGeom prst="ellipse">
          <a:avLst/>
        </a:prstGeom>
        <a:solidFill>
          <a:srgbClr val="00B500">
            <a:alpha val="61176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C8319-557D-4FB8-8263-A002D19579FA}">
      <dsp:nvSpPr>
        <dsp:cNvPr id="0" name=""/>
        <dsp:cNvSpPr/>
      </dsp:nvSpPr>
      <dsp:spPr>
        <a:xfrm>
          <a:off x="400359" y="3461091"/>
          <a:ext cx="761537" cy="761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03282-2003-4DDD-BFF3-A00287D85E6F}">
      <dsp:nvSpPr>
        <dsp:cNvPr id="0" name=""/>
        <dsp:cNvSpPr/>
      </dsp:nvSpPr>
      <dsp:spPr>
        <a:xfrm>
          <a:off x="1718982" y="3185362"/>
          <a:ext cx="3094917" cy="1312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Century Schoolbook" panose="02040604050505020304" pitchFamily="18" charset="0"/>
            </a:rPr>
            <a:t>18% of workers had hearing loss.</a:t>
          </a:r>
          <a:endParaRPr lang="en-US" sz="2000" kern="1200" dirty="0">
            <a:latin typeface="Century Schoolbook" panose="02040604050505020304" pitchFamily="18" charset="0"/>
          </a:endParaRPr>
        </a:p>
      </dsp:txBody>
      <dsp:txXfrm>
        <a:off x="1718982" y="3185362"/>
        <a:ext cx="3094917" cy="1312995"/>
      </dsp:txXfrm>
    </dsp:sp>
    <dsp:sp modelId="{131C6423-2668-47C5-AFAE-F87DE57FE8A0}">
      <dsp:nvSpPr>
        <dsp:cNvPr id="0" name=""/>
        <dsp:cNvSpPr/>
      </dsp:nvSpPr>
      <dsp:spPr>
        <a:xfrm>
          <a:off x="5353166" y="3185362"/>
          <a:ext cx="1312995" cy="131299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BAAF2-CEB2-43B8-9EF7-4FB4F783CC5C}">
      <dsp:nvSpPr>
        <dsp:cNvPr id="0" name=""/>
        <dsp:cNvSpPr/>
      </dsp:nvSpPr>
      <dsp:spPr>
        <a:xfrm>
          <a:off x="5628895" y="3461091"/>
          <a:ext cx="761537" cy="7615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3901A-8884-4311-9023-2DB4186F7FC0}">
      <dsp:nvSpPr>
        <dsp:cNvPr id="0" name=""/>
        <dsp:cNvSpPr/>
      </dsp:nvSpPr>
      <dsp:spPr>
        <a:xfrm>
          <a:off x="6947517" y="3206390"/>
          <a:ext cx="3094917" cy="127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Century Schoolbook" panose="02040604050505020304" pitchFamily="18" charset="0"/>
            </a:rPr>
            <a:t>Better engineering controls for noise.</a:t>
          </a:r>
        </a:p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Century Schoolbook" panose="02040604050505020304" pitchFamily="18" charset="0"/>
            </a:rPr>
            <a:t>Stronger hearing conservation strategies.</a:t>
          </a:r>
          <a:endParaRPr lang="en-US" sz="2000" kern="1200" dirty="0">
            <a:latin typeface="Century Schoolbook" panose="02040604050505020304" pitchFamily="18" charset="0"/>
          </a:endParaRPr>
        </a:p>
      </dsp:txBody>
      <dsp:txXfrm>
        <a:off x="6947517" y="3206390"/>
        <a:ext cx="3094917" cy="1270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26362-3904-4A2E-BF41-02348E6F58F2}">
      <dsp:nvSpPr>
        <dsp:cNvPr id="0" name=""/>
        <dsp:cNvSpPr/>
      </dsp:nvSpPr>
      <dsp:spPr>
        <a:xfrm>
          <a:off x="0" y="578"/>
          <a:ext cx="9126880" cy="1354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8D45E-32F1-461A-9871-DEEC5B369C47}">
      <dsp:nvSpPr>
        <dsp:cNvPr id="0" name=""/>
        <dsp:cNvSpPr/>
      </dsp:nvSpPr>
      <dsp:spPr>
        <a:xfrm>
          <a:off x="409612" y="305249"/>
          <a:ext cx="744749" cy="744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F4F02-61C4-46EC-8212-B0A95BED6619}">
      <dsp:nvSpPr>
        <dsp:cNvPr id="0" name=""/>
        <dsp:cNvSpPr/>
      </dsp:nvSpPr>
      <dsp:spPr>
        <a:xfrm>
          <a:off x="1563974" y="578"/>
          <a:ext cx="7562905" cy="135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8" tIns="143308" rIns="143308" bIns="1433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Workers in the Mining, Manufacturing, and Construction industries need better engineering controls for noise and stronger hearing conservation strategies. </a:t>
          </a:r>
          <a:endParaRPr lang="en-US" sz="2400" kern="1200" dirty="0"/>
        </a:p>
      </dsp:txBody>
      <dsp:txXfrm>
        <a:off x="1563974" y="578"/>
        <a:ext cx="7562905" cy="1354090"/>
      </dsp:txXfrm>
    </dsp:sp>
    <dsp:sp modelId="{7C6CCD0D-071D-4488-93F2-1AB1867135BE}">
      <dsp:nvSpPr>
        <dsp:cNvPr id="0" name=""/>
        <dsp:cNvSpPr/>
      </dsp:nvSpPr>
      <dsp:spPr>
        <a:xfrm>
          <a:off x="0" y="1693192"/>
          <a:ext cx="9126880" cy="1354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0037D-5794-4D14-85FD-ED1846346119}">
      <dsp:nvSpPr>
        <dsp:cNvPr id="0" name=""/>
        <dsp:cNvSpPr/>
      </dsp:nvSpPr>
      <dsp:spPr>
        <a:xfrm>
          <a:off x="409612" y="1997862"/>
          <a:ext cx="744749" cy="744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76173-E239-4852-BCFB-C4567B6DE83F}">
      <dsp:nvSpPr>
        <dsp:cNvPr id="0" name=""/>
        <dsp:cNvSpPr/>
      </dsp:nvSpPr>
      <dsp:spPr>
        <a:xfrm>
          <a:off x="1563974" y="1693192"/>
          <a:ext cx="7562905" cy="135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8" tIns="143308" rIns="143308" bIns="1433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Industries need pay more attention to male workers’ physical fitness.</a:t>
          </a:r>
          <a:endParaRPr lang="en-US" sz="2400" kern="1200" dirty="0"/>
        </a:p>
      </dsp:txBody>
      <dsp:txXfrm>
        <a:off x="1563974" y="1693192"/>
        <a:ext cx="7562905" cy="1354090"/>
      </dsp:txXfrm>
    </dsp:sp>
    <dsp:sp modelId="{5D8A1BC0-327C-4495-A509-89CDEA376429}">
      <dsp:nvSpPr>
        <dsp:cNvPr id="0" name=""/>
        <dsp:cNvSpPr/>
      </dsp:nvSpPr>
      <dsp:spPr>
        <a:xfrm>
          <a:off x="0" y="3385805"/>
          <a:ext cx="9126880" cy="1354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C901C-5D27-4CA5-B4A4-7F6EA6ED9825}">
      <dsp:nvSpPr>
        <dsp:cNvPr id="0" name=""/>
        <dsp:cNvSpPr/>
      </dsp:nvSpPr>
      <dsp:spPr>
        <a:xfrm>
          <a:off x="409612" y="3690475"/>
          <a:ext cx="744749" cy="744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C5FAB-56D5-46D2-A476-6EDABB206C01}">
      <dsp:nvSpPr>
        <dsp:cNvPr id="0" name=""/>
        <dsp:cNvSpPr/>
      </dsp:nvSpPr>
      <dsp:spPr>
        <a:xfrm>
          <a:off x="1563974" y="3385805"/>
          <a:ext cx="7562905" cy="135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8" tIns="143308" rIns="143308" bIns="14330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More hearing loss research is also needed within traditional ‘‘low-risk’’ industries like Real Estate.</a:t>
          </a:r>
          <a:endParaRPr lang="en-US" sz="2400" kern="1200"/>
        </a:p>
      </dsp:txBody>
      <dsp:txXfrm>
        <a:off x="1563974" y="3385805"/>
        <a:ext cx="7562905" cy="1354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64EB9-5C3B-456A-A977-364E6FA16FFC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0E08C-E8C0-49F4-B264-5E9A3A1C64C6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DFCEA-432F-4A18-9112-6E6ABB62C313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b="0" i="0" kern="1200" cap="none" baseline="0" dirty="0">
              <a:latin typeface="Century Schoolbook" panose="02040604050505020304" pitchFamily="18" charset="0"/>
            </a:rPr>
            <a:t>Insurance</a:t>
          </a:r>
          <a:r>
            <a:rPr lang="en-CA" sz="2400" b="0" i="0" kern="1200" dirty="0">
              <a:latin typeface="Century Schoolbook" panose="02040604050505020304" pitchFamily="18" charset="0"/>
            </a:rPr>
            <a:t> c</a:t>
          </a:r>
          <a:r>
            <a:rPr lang="en-CA" sz="2400" b="0" i="0" kern="1200" cap="none" baseline="0" dirty="0">
              <a:latin typeface="Century Schoolbook" panose="02040604050505020304" pitchFamily="18" charset="0"/>
            </a:rPr>
            <a:t>ontract</a:t>
          </a:r>
          <a:endParaRPr lang="en-US" sz="2400" b="0" i="0" kern="1200" cap="none" baseline="0" dirty="0">
            <a:latin typeface="Century Schoolbook" panose="02040604050505020304" pitchFamily="18" charset="0"/>
          </a:endParaRPr>
        </a:p>
      </dsp:txBody>
      <dsp:txXfrm>
        <a:off x="35606" y="2695306"/>
        <a:ext cx="2981250" cy="720000"/>
      </dsp:txXfrm>
    </dsp:sp>
    <dsp:sp modelId="{3C64E568-2A70-42C2-B567-E2C26C579AA6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D3CC7-87D4-4CB9-B648-14227D814BA0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CA744-878F-45DA-9C07-3A8DEE809D2D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b="0" i="0" u="none" kern="1200" cap="none" baseline="0" dirty="0">
              <a:latin typeface="Century Schoolbook" panose="02040604050505020304" pitchFamily="18" charset="0"/>
            </a:rPr>
            <a:t>Security Guaranty Mechanism</a:t>
          </a:r>
          <a:endParaRPr lang="en-US" sz="2400" kern="1200" cap="none" baseline="0" dirty="0">
            <a:latin typeface="Century Schoolbook" panose="02040604050505020304" pitchFamily="18" charset="0"/>
          </a:endParaRPr>
        </a:p>
      </dsp:txBody>
      <dsp:txXfrm>
        <a:off x="3538574" y="2695306"/>
        <a:ext cx="2981250" cy="720000"/>
      </dsp:txXfrm>
    </dsp:sp>
    <dsp:sp modelId="{F9214667-BAA9-4E99-8A0C-5DBAD4D6935D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03893-3D20-4035-8BB4-83A8CF2F97C1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71856-0DAC-4320-9A39-6700DCEC3294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 cap="none" baseline="0" dirty="0">
              <a:latin typeface="Century Schoolbook" panose="02040604050505020304" pitchFamily="18" charset="0"/>
            </a:rPr>
            <a:t>Working Pressure &amp; Psychological Health</a:t>
          </a:r>
          <a:endParaRPr lang="en-US" sz="2400" kern="1200" cap="none" baseline="0" dirty="0">
            <a:latin typeface="Century Schoolbook" panose="02040604050505020304" pitchFamily="18" charset="0"/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B2740-8DD3-CC47-BF15-8B47F135459B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D5C9-34AA-A74A-B575-37053BA6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8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6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8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2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12/10/19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15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82" r:id="rId6"/>
    <p:sldLayoutId id="2147483783" r:id="rId7"/>
    <p:sldLayoutId id="2147483784" r:id="rId8"/>
    <p:sldLayoutId id="2147483785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dical presentation background">
            <a:extLst>
              <a:ext uri="{FF2B5EF4-FFF2-40B4-BE49-F238E27FC236}">
                <a16:creationId xmlns:a16="http://schemas.microsoft.com/office/drawing/2014/main" id="{339394B2-8F77-9346-BE06-F7FAE3810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05489-46D1-A749-A9F7-44238E00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72" y="2350017"/>
            <a:ext cx="5120639" cy="1630906"/>
          </a:xfrm>
        </p:spPr>
        <p:txBody>
          <a:bodyPr>
            <a:normAutofit fontScale="90000"/>
          </a:bodyPr>
          <a:lstStyle/>
          <a:p>
            <a:r>
              <a:rPr lang="en-CA" sz="3600" dirty="0">
                <a:solidFill>
                  <a:schemeClr val="tx1"/>
                </a:solidFill>
                <a:cs typeface="Times New Roman" panose="02020603050405020304" pitchFamily="18" charset="0"/>
              </a:rPr>
              <a:t>Prevalence of Hearing Loss in</a:t>
            </a:r>
            <a:br>
              <a:rPr lang="en-CA" sz="36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CA" sz="3600" dirty="0">
                <a:solidFill>
                  <a:schemeClr val="tx1"/>
                </a:solidFill>
                <a:cs typeface="Times New Roman" panose="02020603050405020304" pitchFamily="18" charset="0"/>
              </a:rPr>
              <a:t> the United States by Industry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6B3F-C198-164B-BC2A-98DC1BBDD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4147495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Yiqi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 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2019.12.09</a:t>
            </a:r>
          </a:p>
        </p:txBody>
      </p:sp>
    </p:spTree>
    <p:extLst>
      <p:ext uri="{BB962C8B-B14F-4D97-AF65-F5344CB8AC3E}">
        <p14:creationId xmlns:p14="http://schemas.microsoft.com/office/powerpoint/2010/main" val="191798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1D05-53E8-BB4E-B82B-E45760D4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57188"/>
            <a:ext cx="10058400" cy="742605"/>
          </a:xfrm>
        </p:spPr>
        <p:txBody>
          <a:bodyPr>
            <a:normAutofit/>
          </a:bodyPr>
          <a:lstStyle/>
          <a:p>
            <a:pPr lvl="0"/>
            <a:r>
              <a:rPr lang="en-CA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2FDB974-01A6-4692-95EB-8944C3D7E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04941"/>
              </p:ext>
            </p:extLst>
          </p:nvPr>
        </p:nvGraphicFramePr>
        <p:xfrm>
          <a:off x="871538" y="1099793"/>
          <a:ext cx="10253662" cy="4972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7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F846DB-77C1-9D4E-AEAE-1D8180DB7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44" t="15736" r="26263" b="21455"/>
          <a:stretch/>
        </p:blipFill>
        <p:spPr>
          <a:xfrm>
            <a:off x="1909762" y="985838"/>
            <a:ext cx="8734426" cy="56721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CE23C7-AEDE-AE44-917D-4BDA5D3B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357188"/>
            <a:ext cx="10625137" cy="742605"/>
          </a:xfrm>
        </p:spPr>
        <p:txBody>
          <a:bodyPr>
            <a:normAutofit/>
          </a:bodyPr>
          <a:lstStyle/>
          <a:p>
            <a:pPr lvl="0"/>
            <a:r>
              <a:rPr lang="en-CA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Industry Categories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CD5D-0A6C-164A-9B69-5A44108B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0376"/>
            <a:ext cx="10058400" cy="909759"/>
          </a:xfrm>
        </p:spPr>
        <p:txBody>
          <a:bodyPr>
            <a:normAutofit fontScale="90000"/>
          </a:bodyPr>
          <a:lstStyle/>
          <a:p>
            <a:r>
              <a:rPr lang="en-CA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Prevalence of Hearing Loss in the United States by Industry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7DE336-B58A-2A40-ACFB-73EFC263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588" y="1660207"/>
            <a:ext cx="9853612" cy="384962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CA" sz="2400" dirty="0"/>
              <a:t> Couriers and Express Delivery Services &amp; All Other Motor Vehicle Parts Manufacturing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CA" sz="2400" dirty="0"/>
              <a:t> Mining, Manufacturing, and Construction Industries (High-risk)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CA" sz="2400" dirty="0"/>
              <a:t> Traditional ‘‘low-risk’’ industries like Real Estate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82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B6B9-45DD-BC40-B6F9-D044F7DA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428624"/>
            <a:ext cx="8748713" cy="74329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Female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Male</a:t>
            </a:r>
            <a:r>
              <a:rPr lang="en-CA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Prevalence of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Hearing Loss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3383B9-F49A-D741-AEC6-995C30FCC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t="11042" r="2040" b="41250"/>
          <a:stretch/>
        </p:blipFill>
        <p:spPr>
          <a:xfrm>
            <a:off x="133249" y="1557337"/>
            <a:ext cx="11925502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9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5AB2-A644-4049-A860-E188F47E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2178"/>
            <a:ext cx="10058400" cy="78615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Female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Male Cases Analysis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4AA9-A5E9-D343-A702-8BEFC134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5" y="2103120"/>
            <a:ext cx="9572626" cy="331184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 Male workers are easier to get hearing loss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 Industries about transportation prefer employing male workers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 The difference of </a:t>
            </a:r>
            <a:r>
              <a:rPr lang="en-CA" sz="2400" dirty="0"/>
              <a:t>physical fitness</a:t>
            </a:r>
            <a:r>
              <a:rPr lang="en-US" sz="2400" dirty="0"/>
              <a:t> between males and females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88341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1780-CFA0-3949-BA37-C5B77695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5034"/>
            <a:ext cx="8034338" cy="80044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graphicFrame>
        <p:nvGraphicFramePr>
          <p:cNvPr id="4" name="TextBox 3">
            <a:extLst>
              <a:ext uri="{FF2B5EF4-FFF2-40B4-BE49-F238E27FC236}">
                <a16:creationId xmlns:a16="http://schemas.microsoft.com/office/drawing/2014/main" id="{5A8F27A7-82C4-7849-BD21-A06FD4FF8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244306"/>
              </p:ext>
            </p:extLst>
          </p:nvPr>
        </p:nvGraphicFramePr>
        <p:xfrm>
          <a:off x="1728789" y="1476928"/>
          <a:ext cx="9126880" cy="474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00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0097-3741-EA49-A3CA-E2161BD2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903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Recommendation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D486F44-2CC6-A742-B74A-20CAEF0C9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952572"/>
              </p:ext>
            </p:extLst>
          </p:nvPr>
        </p:nvGraphicFramePr>
        <p:xfrm>
          <a:off x="1281112" y="2110037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69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dical presentation background">
            <a:extLst>
              <a:ext uri="{FF2B5EF4-FFF2-40B4-BE49-F238E27FC236}">
                <a16:creationId xmlns:a16="http://schemas.microsoft.com/office/drawing/2014/main" id="{339394B2-8F77-9346-BE06-F7FAE3810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05489-46D1-A749-A9F7-44238E00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2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207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Schoolbook</vt:lpstr>
      <vt:lpstr>Franklin Gothic Book</vt:lpstr>
      <vt:lpstr>Garamond</vt:lpstr>
      <vt:lpstr>Times New Roman</vt:lpstr>
      <vt:lpstr>Wingdings</vt:lpstr>
      <vt:lpstr>SavonVTI</vt:lpstr>
      <vt:lpstr>Prevalence of Hearing Loss in  the United States by Industry </vt:lpstr>
      <vt:lpstr>Overview</vt:lpstr>
      <vt:lpstr>Industry Categories</vt:lpstr>
      <vt:lpstr>Prevalence of Hearing Loss in the United States by Industry</vt:lpstr>
      <vt:lpstr>Female &amp; Male Prevalence of Hearing Loss</vt:lpstr>
      <vt:lpstr>Female &amp; Male Cases Analysis</vt:lpstr>
      <vt:lpstr>Conclusion </vt:lpstr>
      <vt:lpstr>Recommendation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Prevalence of Hearing Loss in  the United States by Industry </dc:title>
  <dc:creator>kmka</dc:creator>
  <cp:lastModifiedBy>kmka</cp:lastModifiedBy>
  <cp:revision>4</cp:revision>
  <dcterms:created xsi:type="dcterms:W3CDTF">2019-12-10T01:18:07Z</dcterms:created>
  <dcterms:modified xsi:type="dcterms:W3CDTF">2019-12-11T00:04:42Z</dcterms:modified>
</cp:coreProperties>
</file>