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9" r:id="rId1"/>
  </p:sldMasterIdLst>
  <p:sldIdLst>
    <p:sldId id="256" r:id="rId2"/>
    <p:sldId id="257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719"/>
  </p:normalViewPr>
  <p:slideViewPr>
    <p:cSldViewPr snapToGrid="0" snapToObjects="1">
      <p:cViewPr>
        <p:scale>
          <a:sx n="72" d="100"/>
          <a:sy n="72" d="100"/>
        </p:scale>
        <p:origin x="2120" y="9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11/18/19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827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11/18/19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616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11/18/19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1020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11/18/19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989731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11/18/19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8735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11/18/19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5896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11/18/19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9359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11/18/19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3584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11/18/19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257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11/18/19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792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11/18/19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972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11/18/19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263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11/18/19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7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11/18/19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855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11/18/19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122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11/18/19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059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11/18/19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901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11/18/19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5365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</p:sldLayoutIdLst>
  <p:hf sldNum="0" hdr="0" ftr="0" dt="0"/>
  <p:txStyles>
    <p:titleStyle>
      <a:lvl1pPr algn="ctr" defTabSz="457200" rtl="0" eaLnBrk="1" latinLnBrk="0" hangingPunct="1">
        <a:lnSpc>
          <a:spcPct val="100000"/>
        </a:lnSpc>
        <a:spcBef>
          <a:spcPct val="0"/>
        </a:spcBef>
        <a:buNone/>
        <a:defRPr sz="4000" i="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9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7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 descr="page1image2246679728">
            <a:extLst>
              <a:ext uri="{FF2B5EF4-FFF2-40B4-BE49-F238E27FC236}">
                <a16:creationId xmlns:a16="http://schemas.microsoft.com/office/drawing/2014/main" id="{BBF07F93-839A-AB45-8106-FB4D833F27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593" b="15726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DF38D16-5E57-8446-83B5-3B9B78E9B59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140" b="7353"/>
          <a:stretch/>
        </p:blipFill>
        <p:spPr>
          <a:xfrm>
            <a:off x="2786064" y="1757363"/>
            <a:ext cx="6215061" cy="190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912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C3D9BD5-A493-4B97-963D-60135D533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F759AF4-E342-4E60-8A32-C44A328F2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ln w="15875" cap="sq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2CB3D3-A5BB-8E4D-B035-2A72F8BA3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3375" y="1023257"/>
            <a:ext cx="3732902" cy="4570457"/>
          </a:xfrm>
          <a:effectLst/>
        </p:spPr>
        <p:txBody>
          <a:bodyPr>
            <a:normAutofit/>
          </a:bodyPr>
          <a:lstStyle/>
          <a:p>
            <a:pPr algn="l"/>
            <a:r>
              <a:rPr lang="en-CA" b="1" dirty="0">
                <a:effectLst/>
              </a:rPr>
              <a:t>Introduction </a:t>
            </a:r>
            <a:endParaRPr lang="en-US" b="1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49B2805-6469-407A-A68A-BB85AC8A8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68371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A7962-A7C7-1E42-8BFE-1D3162E52B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627" y="2057399"/>
            <a:ext cx="6025645" cy="3177268"/>
          </a:xfrm>
          <a:effectLst/>
        </p:spPr>
        <p:txBody>
          <a:bodyPr anchor="ctr">
            <a:normAutofit/>
          </a:bodyPr>
          <a:lstStyle/>
          <a:p>
            <a:r>
              <a:rPr lang="zh-CN" altLang="en-US" sz="3200" dirty="0">
                <a:effectLst/>
                <a:latin typeface="+mj-lt"/>
              </a:rPr>
              <a:t> </a:t>
            </a:r>
            <a:r>
              <a:rPr lang="en-CA" sz="3200" dirty="0">
                <a:effectLst/>
                <a:latin typeface="+mj-lt"/>
              </a:rPr>
              <a:t>“5G telecommunications technology” </a:t>
            </a:r>
            <a:endParaRPr lang="en-CA" sz="3200" dirty="0">
              <a:latin typeface="+mj-lt"/>
            </a:endParaRPr>
          </a:p>
          <a:p>
            <a:r>
              <a:rPr lang="zh-CN" altLang="en-US" sz="3200" dirty="0">
                <a:effectLst/>
                <a:latin typeface="+mj-lt"/>
              </a:rPr>
              <a:t> </a:t>
            </a:r>
            <a:r>
              <a:rPr lang="en-CA" sz="3200" dirty="0">
                <a:effectLst/>
                <a:latin typeface="+mj-lt"/>
              </a:rPr>
              <a:t>Technologies of 5G </a:t>
            </a:r>
          </a:p>
          <a:p>
            <a:r>
              <a:rPr lang="zh-CN" altLang="en-US" sz="3200" dirty="0">
                <a:effectLst/>
                <a:latin typeface="+mj-lt"/>
              </a:rPr>
              <a:t> </a:t>
            </a:r>
            <a:r>
              <a:rPr lang="en-CA" sz="3200" dirty="0">
                <a:effectLst/>
                <a:latin typeface="+mj-lt"/>
              </a:rPr>
              <a:t>Timeline of Rollout </a:t>
            </a:r>
            <a:endParaRPr lang="en-CA" sz="3200" dirty="0">
              <a:latin typeface="+mj-lt"/>
            </a:endParaRPr>
          </a:p>
          <a:p>
            <a:endParaRPr lang="en-CA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F8EA1F-D79F-4C4B-8268-24C2283E8512}"/>
              </a:ext>
            </a:extLst>
          </p:cNvPr>
          <p:cNvSpPr txBox="1"/>
          <p:nvPr/>
        </p:nvSpPr>
        <p:spPr>
          <a:xfrm>
            <a:off x="8172450" y="1285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8839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C3D9BD5-A493-4B97-963D-60135D533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F759AF4-E342-4E60-8A32-C44A328F2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ln w="15875" cap="sq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B499AF-2595-164C-9020-814041081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443" y="1023257"/>
            <a:ext cx="3732902" cy="4570457"/>
          </a:xfrm>
          <a:effectLst/>
        </p:spPr>
        <p:txBody>
          <a:bodyPr>
            <a:normAutofit/>
          </a:bodyPr>
          <a:lstStyle/>
          <a:p>
            <a:pPr algn="l"/>
            <a:r>
              <a:rPr lang="en-CA" sz="3600" b="1" dirty="0">
                <a:effectLst/>
              </a:rPr>
              <a:t>Potential Impact of 5G on Business </a:t>
            </a:r>
            <a:br>
              <a:rPr lang="en-CA" dirty="0">
                <a:effectLst/>
              </a:rPr>
            </a:b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49B2805-6469-407A-A68A-BB85AC8A8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68371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7D859-BDD5-2C40-93B8-02FEBC743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2560" y="1023257"/>
            <a:ext cx="6025645" cy="4570457"/>
          </a:xfrm>
          <a:effectLst/>
        </p:spPr>
        <p:txBody>
          <a:bodyPr anchor="ctr">
            <a:normAutofit/>
          </a:bodyPr>
          <a:lstStyle/>
          <a:p>
            <a:r>
              <a:rPr lang="en-CA" sz="3200" dirty="0">
                <a:effectLst/>
              </a:rPr>
              <a:t>Healthcare &amp; AR/VR via 5G </a:t>
            </a:r>
            <a:endParaRPr lang="en-CA" sz="3200" dirty="0"/>
          </a:p>
          <a:p>
            <a:r>
              <a:rPr lang="en-CA" sz="3200" dirty="0">
                <a:effectLst/>
              </a:rPr>
              <a:t>Ag-tech &amp; IoT via 5G </a:t>
            </a:r>
            <a:endParaRPr lang="en-CA" sz="3200" dirty="0"/>
          </a:p>
          <a:p>
            <a:r>
              <a:rPr lang="en-CA" sz="3200" dirty="0">
                <a:effectLst/>
              </a:rPr>
              <a:t>Manufacturing and 5G </a:t>
            </a:r>
            <a:endParaRPr lang="en-CA" sz="3200" dirty="0"/>
          </a:p>
          <a:p>
            <a:r>
              <a:rPr lang="en-CA" sz="3200" dirty="0">
                <a:effectLst/>
              </a:rPr>
              <a:t>Jobs &amp; Skills </a:t>
            </a:r>
            <a:endParaRPr lang="en-CA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4848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C3D9BD5-A493-4B97-963D-60135D533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F759AF4-E342-4E60-8A32-C44A328F2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ln w="15875" cap="sq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CC6B35-CD9C-954C-9EB8-3C3C31533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443" y="1023257"/>
            <a:ext cx="3732902" cy="4570457"/>
          </a:xfrm>
          <a:effectLst/>
        </p:spPr>
        <p:txBody>
          <a:bodyPr>
            <a:normAutofit/>
          </a:bodyPr>
          <a:lstStyle/>
          <a:p>
            <a:r>
              <a:rPr lang="en-CA" b="1" dirty="0">
                <a:effectLst/>
              </a:rPr>
              <a:t>5G Economic &amp; Labour Forecasts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49B2805-6469-407A-A68A-BB85AC8A8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68371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screenshot of a map&#10;&#10;Description automatically generated">
            <a:extLst>
              <a:ext uri="{FF2B5EF4-FFF2-40B4-BE49-F238E27FC236}">
                <a16:creationId xmlns:a16="http://schemas.microsoft.com/office/drawing/2014/main" id="{F3C36C4D-7064-5C43-82F0-17D777A99C1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968371" y="1320801"/>
            <a:ext cx="6451419" cy="4570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5711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C3D9BD5-A493-4B97-963D-60135D533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F759AF4-E342-4E60-8A32-C44A328F2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ln w="15875" cap="sq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2D9A60-EAFD-E845-8794-0EBE32094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3375" y="1309007"/>
            <a:ext cx="3732902" cy="4570457"/>
          </a:xfrm>
          <a:effectLst/>
        </p:spPr>
        <p:txBody>
          <a:bodyPr>
            <a:normAutofit/>
          </a:bodyPr>
          <a:lstStyle/>
          <a:p>
            <a:pPr algn="l"/>
            <a:r>
              <a:rPr lang="en-CA" b="1" dirty="0">
                <a:effectLst/>
              </a:rPr>
              <a:t>Conclusion</a:t>
            </a:r>
            <a:r>
              <a:rPr lang="en-CA" dirty="0">
                <a:effectLst/>
              </a:rPr>
              <a:t> </a:t>
            </a:r>
            <a:br>
              <a:rPr lang="en-CA" dirty="0">
                <a:effectLst/>
              </a:rPr>
            </a:b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49B2805-6469-407A-A68A-BB85AC8A8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68371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994B2-6587-4E4F-9D9B-F058E06C68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2560" y="1023257"/>
            <a:ext cx="6025645" cy="4570457"/>
          </a:xfrm>
          <a:effectLst/>
        </p:spPr>
        <p:txBody>
          <a:bodyPr anchor="ctr">
            <a:normAutofit/>
          </a:bodyPr>
          <a:lstStyle/>
          <a:p>
            <a:r>
              <a:rPr lang="en-CA" sz="3200" dirty="0">
                <a:effectLst/>
                <a:latin typeface="+mj-lt"/>
              </a:rPr>
              <a:t>5G is so much more than just the next generation of mobile Internet. </a:t>
            </a:r>
            <a:endParaRPr lang="en-CA" sz="3200" dirty="0">
              <a:latin typeface="+mj-l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6073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7">
            <a:extLst>
              <a:ext uri="{FF2B5EF4-FFF2-40B4-BE49-F238E27FC236}">
                <a16:creationId xmlns:a16="http://schemas.microsoft.com/office/drawing/2014/main" id="{2BFC186A-5A9F-4A9A-A72D-DFBBE99344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E8EE1E2B-262B-4EE5-9AB3-125FAB1A8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ln w="15875" cap="sq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31D698-6F24-6C4D-AB80-ED7944C3E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443" y="966851"/>
            <a:ext cx="8305281" cy="4626864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400" dirty="0"/>
              <a:t>Thanks for watching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62CADB7-E9BE-4376-8036-0D21CBDC96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36109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8067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Bookman Old Style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64</Words>
  <Application>Microsoft Macintosh PowerPoint</Application>
  <PresentationFormat>Widescreen</PresentationFormat>
  <Paragraphs>13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Bookman Old Style</vt:lpstr>
      <vt:lpstr>Franklin Gothic Book</vt:lpstr>
      <vt:lpstr>Wingdings 2</vt:lpstr>
      <vt:lpstr>SlateVTI</vt:lpstr>
      <vt:lpstr>PowerPoint Presentation</vt:lpstr>
      <vt:lpstr>Introduction </vt:lpstr>
      <vt:lpstr>Potential Impact of 5G on Business  </vt:lpstr>
      <vt:lpstr>5G Economic &amp; Labour Forecasts </vt:lpstr>
      <vt:lpstr>Conclusion  </vt:lpstr>
      <vt:lpstr>Thanks for watching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kmka</dc:creator>
  <cp:lastModifiedBy>kmka</cp:lastModifiedBy>
  <cp:revision>5</cp:revision>
  <dcterms:created xsi:type="dcterms:W3CDTF">2019-11-17T22:54:50Z</dcterms:created>
  <dcterms:modified xsi:type="dcterms:W3CDTF">2019-11-18T17:22:10Z</dcterms:modified>
</cp:coreProperties>
</file>