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  <p:sldMasterId id="2147483691" r:id="rId6"/>
    <p:sldMasterId id="2147483694" r:id="rId7"/>
  </p:sldMasterIdLst>
  <p:sldIdLst>
    <p:sldId id="256" r:id="rId8"/>
    <p:sldId id="257" r:id="rId9"/>
    <p:sldId id="262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57233" y="823100"/>
            <a:ext cx="4255600" cy="3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84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57233" y="4562300"/>
            <a:ext cx="4255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933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5167" y="530867"/>
            <a:ext cx="178460" cy="156804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07322" y="464297"/>
            <a:ext cx="179663" cy="85180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59438" y="628877"/>
            <a:ext cx="127849" cy="134667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62191" y="484588"/>
            <a:ext cx="171161" cy="168595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-30430" y="783034"/>
            <a:ext cx="188967" cy="167151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48191" y="998626"/>
            <a:ext cx="173648" cy="166669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400842" y="911042"/>
            <a:ext cx="175091" cy="179181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534549" y="749988"/>
            <a:ext cx="132020" cy="141725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505754" y="1353055"/>
            <a:ext cx="136913" cy="192736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557008" y="1197056"/>
            <a:ext cx="106193" cy="106113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81173" y="1594234"/>
            <a:ext cx="214392" cy="11028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-95319" y="1616771"/>
            <a:ext cx="137555" cy="115096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95174" y="1428608"/>
            <a:ext cx="85901" cy="151029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247407" y="1277341"/>
            <a:ext cx="101301" cy="98895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-85131" y="1082521"/>
            <a:ext cx="94884" cy="239096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698974" y="898850"/>
            <a:ext cx="92639" cy="18367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38355" y="1359232"/>
            <a:ext cx="54781" cy="168033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36671" y="421867"/>
            <a:ext cx="89029" cy="215115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2532600" y="220433"/>
            <a:ext cx="450139" cy="41653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9651767" y="115134"/>
            <a:ext cx="1161847" cy="34916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11332333" y="2133766"/>
            <a:ext cx="1113307" cy="181146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 rot="-5400000">
            <a:off x="-76746" y="4200097"/>
            <a:ext cx="981631" cy="828139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 rot="-5400000">
            <a:off x="-180898" y="5494884"/>
            <a:ext cx="675380" cy="31358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3300867" y="6648634"/>
            <a:ext cx="960307" cy="275329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8594667" y="6612133"/>
            <a:ext cx="450139" cy="41653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9117267" y="6612133"/>
            <a:ext cx="450139" cy="41653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>
            <a:off x="10813600" y="6319900"/>
            <a:ext cx="1378397" cy="604059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318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2348400" y="2273717"/>
            <a:ext cx="7495200" cy="1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subTitle" idx="1"/>
          </p:nvPr>
        </p:nvSpPr>
        <p:spPr>
          <a:xfrm>
            <a:off x="2348400" y="4061884"/>
            <a:ext cx="74952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 rot="5400000">
            <a:off x="386569" y="1489499"/>
            <a:ext cx="213724" cy="162036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1"/>
          <p:cNvSpPr/>
          <p:nvPr/>
        </p:nvSpPr>
        <p:spPr>
          <a:xfrm rot="5400000">
            <a:off x="138677" y="1577203"/>
            <a:ext cx="131664" cy="202024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 rot="5400000">
            <a:off x="219452" y="1812397"/>
            <a:ext cx="188081" cy="146891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1"/>
          <p:cNvSpPr/>
          <p:nvPr/>
        </p:nvSpPr>
        <p:spPr>
          <a:xfrm rot="5400000">
            <a:off x="564945" y="1793123"/>
            <a:ext cx="107544" cy="224463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1"/>
          <p:cNvSpPr/>
          <p:nvPr/>
        </p:nvSpPr>
        <p:spPr>
          <a:xfrm rot="5400000">
            <a:off x="707663" y="1648403"/>
            <a:ext cx="133588" cy="180628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1"/>
          <p:cNvSpPr/>
          <p:nvPr/>
        </p:nvSpPr>
        <p:spPr>
          <a:xfrm rot="5400000">
            <a:off x="680979" y="1373303"/>
            <a:ext cx="124853" cy="175740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1"/>
          <p:cNvSpPr/>
          <p:nvPr/>
        </p:nvSpPr>
        <p:spPr>
          <a:xfrm rot="5400000">
            <a:off x="334202" y="1126612"/>
            <a:ext cx="155465" cy="214445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1"/>
          <p:cNvSpPr/>
          <p:nvPr/>
        </p:nvSpPr>
        <p:spPr>
          <a:xfrm rot="5400000">
            <a:off x="613867" y="1104738"/>
            <a:ext cx="213724" cy="131825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1"/>
          <p:cNvSpPr/>
          <p:nvPr/>
        </p:nvSpPr>
        <p:spPr>
          <a:xfrm rot="5400000">
            <a:off x="383203" y="908449"/>
            <a:ext cx="204028" cy="145608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1"/>
          <p:cNvSpPr/>
          <p:nvPr/>
        </p:nvSpPr>
        <p:spPr>
          <a:xfrm rot="5400000">
            <a:off x="630856" y="744694"/>
            <a:ext cx="100091" cy="177663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1"/>
          <p:cNvSpPr/>
          <p:nvPr/>
        </p:nvSpPr>
        <p:spPr>
          <a:xfrm rot="5400000">
            <a:off x="88514" y="857041"/>
            <a:ext cx="115797" cy="235361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1"/>
          <p:cNvSpPr/>
          <p:nvPr/>
        </p:nvSpPr>
        <p:spPr>
          <a:xfrm rot="5400000">
            <a:off x="77817" y="1253824"/>
            <a:ext cx="106983" cy="212201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1"/>
          <p:cNvSpPr/>
          <p:nvPr/>
        </p:nvSpPr>
        <p:spPr>
          <a:xfrm rot="5400000">
            <a:off x="-81728" y="1800014"/>
            <a:ext cx="75248" cy="205791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 rot="5400000">
            <a:off x="401075" y="2066381"/>
            <a:ext cx="133348" cy="117400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 rot="5400000">
            <a:off x="-110095" y="671735"/>
            <a:ext cx="162437" cy="102255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 rot="5400000">
            <a:off x="227947" y="644126"/>
            <a:ext cx="77012" cy="219013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 rot="5400000">
            <a:off x="518189" y="564635"/>
            <a:ext cx="169969" cy="139679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 rot="5400000">
            <a:off x="259760" y="452530"/>
            <a:ext cx="197937" cy="114756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 rot="5400000">
            <a:off x="563062" y="274791"/>
            <a:ext cx="165161" cy="191767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 rot="5400000">
            <a:off x="-11614" y="376439"/>
            <a:ext cx="147532" cy="264451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 rot="5400000">
            <a:off x="94606" y="235363"/>
            <a:ext cx="66753" cy="199140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 rot="5400000">
            <a:off x="409892" y="287093"/>
            <a:ext cx="71883" cy="6330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0" y="4174167"/>
            <a:ext cx="864755" cy="95674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0" y="5359965"/>
            <a:ext cx="360931" cy="62583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8278039" y="4538100"/>
            <a:ext cx="61" cy="1411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1" y="1"/>
                </a:move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0838334" y="6365500"/>
            <a:ext cx="1633319" cy="58080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1"/>
          <p:cNvSpPr/>
          <p:nvPr/>
        </p:nvSpPr>
        <p:spPr>
          <a:xfrm>
            <a:off x="9683700" y="144201"/>
            <a:ext cx="1238157" cy="372063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1"/>
          <p:cNvSpPr/>
          <p:nvPr/>
        </p:nvSpPr>
        <p:spPr>
          <a:xfrm>
            <a:off x="11344034" y="2165137"/>
            <a:ext cx="927092" cy="1811620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1"/>
          <p:cNvSpPr/>
          <p:nvPr/>
        </p:nvSpPr>
        <p:spPr>
          <a:xfrm>
            <a:off x="2530195" y="248161"/>
            <a:ext cx="499637" cy="46236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1"/>
          <p:cNvSpPr/>
          <p:nvPr/>
        </p:nvSpPr>
        <p:spPr>
          <a:xfrm>
            <a:off x="8552995" y="6623595"/>
            <a:ext cx="499637" cy="46236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1"/>
          <p:cNvSpPr/>
          <p:nvPr/>
        </p:nvSpPr>
        <p:spPr>
          <a:xfrm>
            <a:off x="9100528" y="6623595"/>
            <a:ext cx="499637" cy="46236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1"/>
          <p:cNvSpPr/>
          <p:nvPr/>
        </p:nvSpPr>
        <p:spPr>
          <a:xfrm>
            <a:off x="3281734" y="6688917"/>
            <a:ext cx="986260" cy="33174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755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85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968400" y="474688"/>
            <a:ext cx="102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3938292" y="2297095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"/>
          </p:nvPr>
        </p:nvSpPr>
        <p:spPr>
          <a:xfrm>
            <a:off x="3938292" y="274692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3"/>
          </p:nvPr>
        </p:nvSpPr>
        <p:spPr>
          <a:xfrm>
            <a:off x="7441828" y="2297095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7441828" y="274692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5"/>
          </p:nvPr>
        </p:nvSpPr>
        <p:spPr>
          <a:xfrm>
            <a:off x="3938295" y="4439100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6"/>
          </p:nvPr>
        </p:nvSpPr>
        <p:spPr>
          <a:xfrm>
            <a:off x="3938295" y="488926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5251099" y="1561831"/>
            <a:ext cx="75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8" hasCustomPrompt="1"/>
          </p:nvPr>
        </p:nvSpPr>
        <p:spPr>
          <a:xfrm>
            <a:off x="8730844" y="1561833"/>
            <a:ext cx="80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5195899" y="3757227"/>
            <a:ext cx="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3"/>
          </p:nvPr>
        </p:nvSpPr>
        <p:spPr>
          <a:xfrm>
            <a:off x="7441841" y="4439100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4"/>
          </p:nvPr>
        </p:nvSpPr>
        <p:spPr>
          <a:xfrm>
            <a:off x="7441841" y="488926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8699444" y="3757227"/>
            <a:ext cx="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/>
          <p:nvPr/>
        </p:nvSpPr>
        <p:spPr>
          <a:xfrm rot="-5400000">
            <a:off x="10629274" y="572959"/>
            <a:ext cx="2315501" cy="852316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3"/>
          <p:cNvSpPr/>
          <p:nvPr/>
        </p:nvSpPr>
        <p:spPr>
          <a:xfrm>
            <a:off x="11562500" y="5243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3"/>
          <p:cNvSpPr/>
          <p:nvPr/>
        </p:nvSpPr>
        <p:spPr>
          <a:xfrm>
            <a:off x="11562500" y="8402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3"/>
          <p:cNvSpPr/>
          <p:nvPr/>
        </p:nvSpPr>
        <p:spPr>
          <a:xfrm>
            <a:off x="11562500" y="11523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3"/>
          <p:cNvSpPr/>
          <p:nvPr/>
        </p:nvSpPr>
        <p:spPr>
          <a:xfrm>
            <a:off x="11562500" y="14644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3"/>
          <p:cNvSpPr/>
          <p:nvPr/>
        </p:nvSpPr>
        <p:spPr>
          <a:xfrm rot="5400000" flipH="1">
            <a:off x="11151472" y="5589439"/>
            <a:ext cx="1591392" cy="531997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82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2671617" y="4089212"/>
            <a:ext cx="68488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subTitle" idx="1"/>
          </p:nvPr>
        </p:nvSpPr>
        <p:spPr>
          <a:xfrm>
            <a:off x="2671584" y="2450773"/>
            <a:ext cx="6848800" cy="1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9254300" y="6388200"/>
            <a:ext cx="943645" cy="646093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4"/>
          <p:cNvSpPr/>
          <p:nvPr/>
        </p:nvSpPr>
        <p:spPr>
          <a:xfrm>
            <a:off x="2696433" y="6571571"/>
            <a:ext cx="943616" cy="37908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4"/>
          <p:cNvSpPr/>
          <p:nvPr/>
        </p:nvSpPr>
        <p:spPr>
          <a:xfrm>
            <a:off x="929858" y="5534872"/>
            <a:ext cx="146853" cy="111291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4"/>
          <p:cNvSpPr/>
          <p:nvPr/>
        </p:nvSpPr>
        <p:spPr>
          <a:xfrm>
            <a:off x="913004" y="5740534"/>
            <a:ext cx="165192" cy="145145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4"/>
          <p:cNvSpPr/>
          <p:nvPr/>
        </p:nvSpPr>
        <p:spPr>
          <a:xfrm>
            <a:off x="739121" y="5678910"/>
            <a:ext cx="166305" cy="7884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4"/>
          <p:cNvSpPr/>
          <p:nvPr/>
        </p:nvSpPr>
        <p:spPr>
          <a:xfrm>
            <a:off x="694795" y="5831262"/>
            <a:ext cx="118344" cy="124655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4"/>
          <p:cNvSpPr/>
          <p:nvPr/>
        </p:nvSpPr>
        <p:spPr>
          <a:xfrm>
            <a:off x="425578" y="5502204"/>
            <a:ext cx="186945" cy="81816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4"/>
          <p:cNvSpPr/>
          <p:nvPr/>
        </p:nvSpPr>
        <p:spPr>
          <a:xfrm>
            <a:off x="397067" y="5697694"/>
            <a:ext cx="158435" cy="156060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4"/>
          <p:cNvSpPr/>
          <p:nvPr/>
        </p:nvSpPr>
        <p:spPr>
          <a:xfrm>
            <a:off x="426470" y="5973961"/>
            <a:ext cx="174917" cy="15472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4"/>
          <p:cNvSpPr/>
          <p:nvPr/>
        </p:nvSpPr>
        <p:spPr>
          <a:xfrm>
            <a:off x="591816" y="6173535"/>
            <a:ext cx="160737" cy="154277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4"/>
          <p:cNvSpPr/>
          <p:nvPr/>
        </p:nvSpPr>
        <p:spPr>
          <a:xfrm>
            <a:off x="825691" y="6092458"/>
            <a:ext cx="162073" cy="165860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4"/>
          <p:cNvSpPr/>
          <p:nvPr/>
        </p:nvSpPr>
        <p:spPr>
          <a:xfrm>
            <a:off x="949459" y="5943373"/>
            <a:ext cx="122204" cy="131188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4"/>
          <p:cNvSpPr/>
          <p:nvPr/>
        </p:nvSpPr>
        <p:spPr>
          <a:xfrm>
            <a:off x="922804" y="6501627"/>
            <a:ext cx="126733" cy="17840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4"/>
          <p:cNvSpPr/>
          <p:nvPr/>
        </p:nvSpPr>
        <p:spPr>
          <a:xfrm>
            <a:off x="970248" y="6357219"/>
            <a:ext cx="98299" cy="98224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4"/>
          <p:cNvSpPr/>
          <p:nvPr/>
        </p:nvSpPr>
        <p:spPr>
          <a:xfrm>
            <a:off x="714915" y="6724885"/>
            <a:ext cx="198452" cy="10208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4"/>
          <p:cNvSpPr/>
          <p:nvPr/>
        </p:nvSpPr>
        <p:spPr>
          <a:xfrm>
            <a:off x="1027270" y="6808485"/>
            <a:ext cx="91913" cy="10557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4"/>
          <p:cNvSpPr/>
          <p:nvPr/>
        </p:nvSpPr>
        <p:spPr>
          <a:xfrm>
            <a:off x="576000" y="6851992"/>
            <a:ext cx="183752" cy="83821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4"/>
          <p:cNvSpPr/>
          <p:nvPr/>
        </p:nvSpPr>
        <p:spPr>
          <a:xfrm>
            <a:off x="366405" y="6745747"/>
            <a:ext cx="127327" cy="10653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/>
          <p:nvPr/>
        </p:nvSpPr>
        <p:spPr>
          <a:xfrm>
            <a:off x="542739" y="6571567"/>
            <a:ext cx="79515" cy="13980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4"/>
          <p:cNvSpPr/>
          <p:nvPr/>
        </p:nvSpPr>
        <p:spPr>
          <a:xfrm>
            <a:off x="683658" y="6431539"/>
            <a:ext cx="93769" cy="91543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4"/>
          <p:cNvSpPr/>
          <p:nvPr/>
        </p:nvSpPr>
        <p:spPr>
          <a:xfrm>
            <a:off x="375834" y="6251196"/>
            <a:ext cx="87829" cy="221320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4"/>
          <p:cNvSpPr/>
          <p:nvPr/>
        </p:nvSpPr>
        <p:spPr>
          <a:xfrm>
            <a:off x="1101665" y="6081173"/>
            <a:ext cx="85751" cy="170017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4"/>
          <p:cNvSpPr/>
          <p:nvPr/>
        </p:nvSpPr>
        <p:spPr>
          <a:xfrm>
            <a:off x="1138119" y="6507345"/>
            <a:ext cx="50708" cy="15554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4"/>
          <p:cNvSpPr/>
          <p:nvPr/>
        </p:nvSpPr>
        <p:spPr>
          <a:xfrm>
            <a:off x="1136559" y="5639633"/>
            <a:ext cx="82411" cy="199120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4"/>
          <p:cNvSpPr/>
          <p:nvPr/>
        </p:nvSpPr>
        <p:spPr>
          <a:xfrm rot="10800000">
            <a:off x="-186452" y="793581"/>
            <a:ext cx="1057952" cy="183295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4"/>
          <p:cNvSpPr/>
          <p:nvPr/>
        </p:nvSpPr>
        <p:spPr>
          <a:xfrm rot="-5400000">
            <a:off x="5436921" y="5709330"/>
            <a:ext cx="1099583" cy="1791756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4"/>
          <p:cNvSpPr/>
          <p:nvPr/>
        </p:nvSpPr>
        <p:spPr>
          <a:xfrm>
            <a:off x="-117704" y="3865198"/>
            <a:ext cx="431359" cy="39917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4"/>
          <p:cNvSpPr/>
          <p:nvPr/>
        </p:nvSpPr>
        <p:spPr>
          <a:xfrm flipH="1">
            <a:off x="3712173" y="0"/>
            <a:ext cx="2478560" cy="100703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4"/>
          <p:cNvSpPr/>
          <p:nvPr/>
        </p:nvSpPr>
        <p:spPr>
          <a:xfrm>
            <a:off x="452197" y="3865198"/>
            <a:ext cx="431359" cy="39917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4"/>
          <p:cNvSpPr/>
          <p:nvPr/>
        </p:nvSpPr>
        <p:spPr>
          <a:xfrm rot="10800000">
            <a:off x="10714454" y="-41599"/>
            <a:ext cx="1014780" cy="605291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4"/>
          <p:cNvSpPr/>
          <p:nvPr/>
        </p:nvSpPr>
        <p:spPr>
          <a:xfrm rot="-5400000">
            <a:off x="11511121" y="3285289"/>
            <a:ext cx="1150759" cy="287665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609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>
            <a:spLocks noGrp="1"/>
          </p:cNvSpPr>
          <p:nvPr>
            <p:ph type="body" idx="1"/>
          </p:nvPr>
        </p:nvSpPr>
        <p:spPr>
          <a:xfrm>
            <a:off x="3500600" y="3837000"/>
            <a:ext cx="5190800" cy="1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3500600" y="1595633"/>
            <a:ext cx="5190800" cy="20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5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1694302" y="6057531"/>
            <a:ext cx="1159125" cy="348359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5"/>
          <p:cNvSpPr/>
          <p:nvPr/>
        </p:nvSpPr>
        <p:spPr>
          <a:xfrm rot="10800000">
            <a:off x="22" y="863524"/>
            <a:ext cx="1159145" cy="188620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703567" y="1320811"/>
            <a:ext cx="194567" cy="913356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15"/>
          <p:cNvSpPr/>
          <p:nvPr/>
        </p:nvSpPr>
        <p:spPr>
          <a:xfrm rot="10800000">
            <a:off x="1483963" y="1355365"/>
            <a:ext cx="174199" cy="838148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15"/>
          <p:cNvSpPr/>
          <p:nvPr/>
        </p:nvSpPr>
        <p:spPr>
          <a:xfrm rot="10800000">
            <a:off x="769387" y="5253503"/>
            <a:ext cx="1098244" cy="1789495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15"/>
          <p:cNvSpPr/>
          <p:nvPr/>
        </p:nvSpPr>
        <p:spPr>
          <a:xfrm>
            <a:off x="11509492" y="4643091"/>
            <a:ext cx="157673" cy="119491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15"/>
          <p:cNvSpPr/>
          <p:nvPr/>
        </p:nvSpPr>
        <p:spPr>
          <a:xfrm>
            <a:off x="11491395" y="4863899"/>
            <a:ext cx="177363" cy="155840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5"/>
          <p:cNvSpPr/>
          <p:nvPr/>
        </p:nvSpPr>
        <p:spPr>
          <a:xfrm>
            <a:off x="11304706" y="4797736"/>
            <a:ext cx="178557" cy="84656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5"/>
          <p:cNvSpPr/>
          <p:nvPr/>
        </p:nvSpPr>
        <p:spPr>
          <a:xfrm>
            <a:off x="11257117" y="4961309"/>
            <a:ext cx="127063" cy="133839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5"/>
          <p:cNvSpPr/>
          <p:nvPr/>
        </p:nvSpPr>
        <p:spPr>
          <a:xfrm>
            <a:off x="10968075" y="4608017"/>
            <a:ext cx="200719" cy="87844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5"/>
          <p:cNvSpPr/>
          <p:nvPr/>
        </p:nvSpPr>
        <p:spPr>
          <a:xfrm>
            <a:off x="10937465" y="4817903"/>
            <a:ext cx="170108" cy="167557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5"/>
          <p:cNvSpPr/>
          <p:nvPr/>
        </p:nvSpPr>
        <p:spPr>
          <a:xfrm>
            <a:off x="10969031" y="5114519"/>
            <a:ext cx="187804" cy="16612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5"/>
          <p:cNvSpPr/>
          <p:nvPr/>
        </p:nvSpPr>
        <p:spPr>
          <a:xfrm>
            <a:off x="11146554" y="5328790"/>
            <a:ext cx="172580" cy="16564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5"/>
          <p:cNvSpPr/>
          <p:nvPr/>
        </p:nvSpPr>
        <p:spPr>
          <a:xfrm>
            <a:off x="11397653" y="5241741"/>
            <a:ext cx="174015" cy="178080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5"/>
          <p:cNvSpPr/>
          <p:nvPr/>
        </p:nvSpPr>
        <p:spPr>
          <a:xfrm>
            <a:off x="11530535" y="5081676"/>
            <a:ext cx="131208" cy="140853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5"/>
          <p:cNvSpPr/>
          <p:nvPr/>
        </p:nvSpPr>
        <p:spPr>
          <a:xfrm>
            <a:off x="11501918" y="5681046"/>
            <a:ext cx="136071" cy="191551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5"/>
          <p:cNvSpPr/>
          <p:nvPr/>
        </p:nvSpPr>
        <p:spPr>
          <a:xfrm>
            <a:off x="11552855" y="5526002"/>
            <a:ext cx="105540" cy="105461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5"/>
          <p:cNvSpPr/>
          <p:nvPr/>
        </p:nvSpPr>
        <p:spPr>
          <a:xfrm>
            <a:off x="11278720" y="5920744"/>
            <a:ext cx="213073" cy="10960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5"/>
          <p:cNvSpPr/>
          <p:nvPr/>
        </p:nvSpPr>
        <p:spPr>
          <a:xfrm>
            <a:off x="11614075" y="6010503"/>
            <a:ext cx="98685" cy="113352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5"/>
          <p:cNvSpPr/>
          <p:nvPr/>
        </p:nvSpPr>
        <p:spPr>
          <a:xfrm>
            <a:off x="11129575" y="6057215"/>
            <a:ext cx="197291" cy="89996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5"/>
          <p:cNvSpPr/>
          <p:nvPr/>
        </p:nvSpPr>
        <p:spPr>
          <a:xfrm>
            <a:off x="10904543" y="5943145"/>
            <a:ext cx="136708" cy="114388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5"/>
          <p:cNvSpPr/>
          <p:nvPr/>
        </p:nvSpPr>
        <p:spPr>
          <a:xfrm>
            <a:off x="11093863" y="5756135"/>
            <a:ext cx="85373" cy="15010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5"/>
          <p:cNvSpPr/>
          <p:nvPr/>
        </p:nvSpPr>
        <p:spPr>
          <a:xfrm>
            <a:off x="11245159" y="5605795"/>
            <a:ext cx="100677" cy="9828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5"/>
          <p:cNvSpPr/>
          <p:nvPr/>
        </p:nvSpPr>
        <p:spPr>
          <a:xfrm>
            <a:off x="10914667" y="5412170"/>
            <a:ext cx="94301" cy="237625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5"/>
          <p:cNvSpPr/>
          <p:nvPr/>
        </p:nvSpPr>
        <p:spPr>
          <a:xfrm>
            <a:off x="11693948" y="5229625"/>
            <a:ext cx="92069" cy="182544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5"/>
          <p:cNvSpPr/>
          <p:nvPr/>
        </p:nvSpPr>
        <p:spPr>
          <a:xfrm>
            <a:off x="11733087" y="5687183"/>
            <a:ext cx="54444" cy="1670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5"/>
          <p:cNvSpPr/>
          <p:nvPr/>
        </p:nvSpPr>
        <p:spPr>
          <a:xfrm>
            <a:off x="11731414" y="4755567"/>
            <a:ext cx="88481" cy="213791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5"/>
          <p:cNvSpPr/>
          <p:nvPr/>
        </p:nvSpPr>
        <p:spPr>
          <a:xfrm rot="-5400000">
            <a:off x="10060749" y="235762"/>
            <a:ext cx="2624159" cy="257472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5"/>
          <p:cNvSpPr/>
          <p:nvPr/>
        </p:nvSpPr>
        <p:spPr>
          <a:xfrm>
            <a:off x="10854163" y="6303611"/>
            <a:ext cx="887528" cy="76525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554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968133" y="474688"/>
            <a:ext cx="102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11874792" y="5675049"/>
            <a:ext cx="368515" cy="813299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6"/>
          <p:cNvSpPr/>
          <p:nvPr/>
        </p:nvSpPr>
        <p:spPr>
          <a:xfrm>
            <a:off x="11668883" y="5610598"/>
            <a:ext cx="124099" cy="838431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6"/>
          <p:cNvSpPr/>
          <p:nvPr/>
        </p:nvSpPr>
        <p:spPr>
          <a:xfrm>
            <a:off x="11462964" y="5610598"/>
            <a:ext cx="124099" cy="838431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6"/>
          <p:cNvSpPr/>
          <p:nvPr/>
        </p:nvSpPr>
        <p:spPr>
          <a:xfrm rot="-5400000">
            <a:off x="701073" y="-530030"/>
            <a:ext cx="811091" cy="178570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6"/>
          <p:cNvSpPr/>
          <p:nvPr/>
        </p:nvSpPr>
        <p:spPr>
          <a:xfrm>
            <a:off x="11348249" y="830078"/>
            <a:ext cx="1324795" cy="369087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6"/>
          <p:cNvSpPr/>
          <p:nvPr/>
        </p:nvSpPr>
        <p:spPr>
          <a:xfrm>
            <a:off x="10987367" y="303767"/>
            <a:ext cx="1324359" cy="372847"/>
          </a:xfrm>
          <a:custGeom>
            <a:avLst/>
            <a:gdLst/>
            <a:ahLst/>
            <a:cxnLst/>
            <a:rect l="l" t="t" r="r" b="b"/>
            <a:pathLst>
              <a:path w="9104" h="4660" extrusionOk="0">
                <a:moveTo>
                  <a:pt x="5540" y="0"/>
                </a:moveTo>
                <a:cubicBezTo>
                  <a:pt x="3934" y="0"/>
                  <a:pt x="2211" y="251"/>
                  <a:pt x="808" y="406"/>
                </a:cubicBezTo>
                <a:cubicBezTo>
                  <a:pt x="795" y="405"/>
                  <a:pt x="782" y="405"/>
                  <a:pt x="768" y="405"/>
                </a:cubicBezTo>
                <a:cubicBezTo>
                  <a:pt x="552" y="405"/>
                  <a:pt x="383" y="568"/>
                  <a:pt x="403" y="769"/>
                </a:cubicBezTo>
                <a:cubicBezTo>
                  <a:pt x="232" y="1793"/>
                  <a:pt x="126" y="2838"/>
                  <a:pt x="83" y="3883"/>
                </a:cubicBezTo>
                <a:cubicBezTo>
                  <a:pt x="1" y="4150"/>
                  <a:pt x="196" y="4417"/>
                  <a:pt x="477" y="4417"/>
                </a:cubicBezTo>
                <a:cubicBezTo>
                  <a:pt x="488" y="4417"/>
                  <a:pt x="499" y="4417"/>
                  <a:pt x="509" y="4416"/>
                </a:cubicBezTo>
                <a:cubicBezTo>
                  <a:pt x="1683" y="4578"/>
                  <a:pt x="2865" y="4659"/>
                  <a:pt x="4048" y="4659"/>
                </a:cubicBezTo>
                <a:cubicBezTo>
                  <a:pt x="5509" y="4659"/>
                  <a:pt x="6972" y="4535"/>
                  <a:pt x="8421" y="4288"/>
                </a:cubicBezTo>
                <a:cubicBezTo>
                  <a:pt x="8528" y="4288"/>
                  <a:pt x="8635" y="4245"/>
                  <a:pt x="8720" y="4181"/>
                </a:cubicBezTo>
                <a:cubicBezTo>
                  <a:pt x="9104" y="3840"/>
                  <a:pt x="9061" y="1963"/>
                  <a:pt x="8976" y="1409"/>
                </a:cubicBezTo>
                <a:cubicBezTo>
                  <a:pt x="8827" y="577"/>
                  <a:pt x="8635" y="428"/>
                  <a:pt x="7824" y="236"/>
                </a:cubicBezTo>
                <a:cubicBezTo>
                  <a:pt x="7130" y="64"/>
                  <a:pt x="6350" y="0"/>
                  <a:pt x="5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6"/>
          <p:cNvSpPr/>
          <p:nvPr/>
        </p:nvSpPr>
        <p:spPr>
          <a:xfrm>
            <a:off x="-146200" y="4232481"/>
            <a:ext cx="359951" cy="33309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6"/>
          <p:cNvSpPr/>
          <p:nvPr/>
        </p:nvSpPr>
        <p:spPr>
          <a:xfrm>
            <a:off x="-146200" y="4788314"/>
            <a:ext cx="359951" cy="33309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32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>
            <a:spLocks noGrp="1"/>
          </p:cNvSpPr>
          <p:nvPr>
            <p:ph type="title"/>
          </p:nvPr>
        </p:nvSpPr>
        <p:spPr>
          <a:xfrm>
            <a:off x="968133" y="474688"/>
            <a:ext cx="102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788656" y="-191989"/>
            <a:ext cx="143451" cy="10871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17"/>
          <p:cNvSpPr/>
          <p:nvPr/>
        </p:nvSpPr>
        <p:spPr>
          <a:xfrm>
            <a:off x="772194" y="8905"/>
            <a:ext cx="161364" cy="14178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17"/>
          <p:cNvSpPr/>
          <p:nvPr/>
        </p:nvSpPr>
        <p:spPr>
          <a:xfrm>
            <a:off x="602342" y="-51291"/>
            <a:ext cx="162452" cy="77020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17"/>
          <p:cNvSpPr/>
          <p:nvPr/>
        </p:nvSpPr>
        <p:spPr>
          <a:xfrm>
            <a:off x="559044" y="97529"/>
            <a:ext cx="115603" cy="121767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17"/>
          <p:cNvSpPr/>
          <p:nvPr/>
        </p:nvSpPr>
        <p:spPr>
          <a:xfrm>
            <a:off x="296071" y="-223899"/>
            <a:ext cx="182613" cy="79921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268222" y="-32942"/>
            <a:ext cx="154765" cy="15244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7"/>
          <p:cNvSpPr/>
          <p:nvPr/>
        </p:nvSpPr>
        <p:spPr>
          <a:xfrm>
            <a:off x="296942" y="236920"/>
            <a:ext cx="170865" cy="151139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7"/>
          <p:cNvSpPr/>
          <p:nvPr/>
        </p:nvSpPr>
        <p:spPr>
          <a:xfrm>
            <a:off x="458454" y="431865"/>
            <a:ext cx="157013" cy="15070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7"/>
          <p:cNvSpPr/>
          <p:nvPr/>
        </p:nvSpPr>
        <p:spPr>
          <a:xfrm>
            <a:off x="686906" y="352670"/>
            <a:ext cx="158319" cy="16201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7"/>
          <p:cNvSpPr/>
          <p:nvPr/>
        </p:nvSpPr>
        <p:spPr>
          <a:xfrm>
            <a:off x="807803" y="207040"/>
            <a:ext cx="119373" cy="128149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17"/>
          <p:cNvSpPr/>
          <p:nvPr/>
        </p:nvSpPr>
        <p:spPr>
          <a:xfrm>
            <a:off x="781767" y="752352"/>
            <a:ext cx="123797" cy="174273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17"/>
          <p:cNvSpPr/>
          <p:nvPr/>
        </p:nvSpPr>
        <p:spPr>
          <a:xfrm>
            <a:off x="828110" y="611291"/>
            <a:ext cx="96021" cy="95948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7"/>
          <p:cNvSpPr/>
          <p:nvPr/>
        </p:nvSpPr>
        <p:spPr>
          <a:xfrm>
            <a:off x="578699" y="970432"/>
            <a:ext cx="193855" cy="99720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7"/>
          <p:cNvSpPr/>
          <p:nvPr/>
        </p:nvSpPr>
        <p:spPr>
          <a:xfrm>
            <a:off x="883808" y="1052095"/>
            <a:ext cx="89784" cy="103128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7"/>
          <p:cNvSpPr/>
          <p:nvPr/>
        </p:nvSpPr>
        <p:spPr>
          <a:xfrm>
            <a:off x="443006" y="1094594"/>
            <a:ext cx="179495" cy="81879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7"/>
          <p:cNvSpPr/>
          <p:nvPr/>
        </p:nvSpPr>
        <p:spPr>
          <a:xfrm>
            <a:off x="238270" y="990813"/>
            <a:ext cx="124377" cy="104071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7"/>
          <p:cNvSpPr/>
          <p:nvPr/>
        </p:nvSpPr>
        <p:spPr>
          <a:xfrm>
            <a:off x="410515" y="820670"/>
            <a:ext cx="77672" cy="13656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7"/>
          <p:cNvSpPr/>
          <p:nvPr/>
        </p:nvSpPr>
        <p:spPr>
          <a:xfrm>
            <a:off x="548166" y="683888"/>
            <a:ext cx="91597" cy="8942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7"/>
          <p:cNvSpPr/>
          <p:nvPr/>
        </p:nvSpPr>
        <p:spPr>
          <a:xfrm>
            <a:off x="247480" y="507727"/>
            <a:ext cx="85795" cy="21619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7"/>
          <p:cNvSpPr/>
          <p:nvPr/>
        </p:nvSpPr>
        <p:spPr>
          <a:xfrm>
            <a:off x="956479" y="341646"/>
            <a:ext cx="83764" cy="16607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7"/>
          <p:cNvSpPr/>
          <p:nvPr/>
        </p:nvSpPr>
        <p:spPr>
          <a:xfrm>
            <a:off x="992088" y="757936"/>
            <a:ext cx="49533" cy="151936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7"/>
          <p:cNvSpPr/>
          <p:nvPr/>
        </p:nvSpPr>
        <p:spPr>
          <a:xfrm>
            <a:off x="990564" y="-89657"/>
            <a:ext cx="80501" cy="194508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7"/>
          <p:cNvSpPr/>
          <p:nvPr/>
        </p:nvSpPr>
        <p:spPr>
          <a:xfrm>
            <a:off x="192433" y="1318767"/>
            <a:ext cx="807475" cy="69623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7"/>
          <p:cNvSpPr/>
          <p:nvPr/>
        </p:nvSpPr>
        <p:spPr>
          <a:xfrm rot="10800000">
            <a:off x="9902567" y="6234398"/>
            <a:ext cx="1865413" cy="623601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7"/>
          <p:cNvSpPr/>
          <p:nvPr/>
        </p:nvSpPr>
        <p:spPr>
          <a:xfrm rot="10800000" flipH="1">
            <a:off x="10474434" y="-196033"/>
            <a:ext cx="1533209" cy="1830732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7"/>
          <p:cNvSpPr/>
          <p:nvPr/>
        </p:nvSpPr>
        <p:spPr>
          <a:xfrm>
            <a:off x="8798400" y="6546167"/>
            <a:ext cx="796013" cy="387733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7"/>
          <p:cNvSpPr/>
          <p:nvPr/>
        </p:nvSpPr>
        <p:spPr>
          <a:xfrm rot="-5400000">
            <a:off x="-613315" y="6154914"/>
            <a:ext cx="1436420" cy="330925"/>
          </a:xfrm>
          <a:custGeom>
            <a:avLst/>
            <a:gdLst/>
            <a:ahLst/>
            <a:cxnLst/>
            <a:rect l="l" t="t" r="r" b="b"/>
            <a:pathLst>
              <a:path w="22862" h="5267" extrusionOk="0">
                <a:moveTo>
                  <a:pt x="22360" y="1"/>
                </a:moveTo>
                <a:cubicBezTo>
                  <a:pt x="22110" y="1"/>
                  <a:pt x="21859" y="166"/>
                  <a:pt x="21859" y="496"/>
                </a:cubicBezTo>
                <a:cubicBezTo>
                  <a:pt x="21859" y="1307"/>
                  <a:pt x="21838" y="2139"/>
                  <a:pt x="21838" y="2970"/>
                </a:cubicBezTo>
                <a:cubicBezTo>
                  <a:pt x="21838" y="3269"/>
                  <a:pt x="21902" y="3717"/>
                  <a:pt x="21795" y="4015"/>
                </a:cubicBezTo>
                <a:cubicBezTo>
                  <a:pt x="21736" y="4224"/>
                  <a:pt x="21550" y="4256"/>
                  <a:pt x="21364" y="4256"/>
                </a:cubicBezTo>
                <a:cubicBezTo>
                  <a:pt x="21285" y="4256"/>
                  <a:pt x="21205" y="4250"/>
                  <a:pt x="21134" y="4250"/>
                </a:cubicBezTo>
                <a:cubicBezTo>
                  <a:pt x="19471" y="4250"/>
                  <a:pt x="17807" y="4207"/>
                  <a:pt x="16123" y="4207"/>
                </a:cubicBezTo>
                <a:cubicBezTo>
                  <a:pt x="12817" y="4165"/>
                  <a:pt x="9490" y="4122"/>
                  <a:pt x="6163" y="4101"/>
                </a:cubicBezTo>
                <a:lnTo>
                  <a:pt x="469" y="4101"/>
                </a:lnTo>
                <a:cubicBezTo>
                  <a:pt x="7" y="4101"/>
                  <a:pt x="0" y="4783"/>
                  <a:pt x="449" y="4783"/>
                </a:cubicBezTo>
                <a:cubicBezTo>
                  <a:pt x="452" y="4783"/>
                  <a:pt x="456" y="4783"/>
                  <a:pt x="459" y="4783"/>
                </a:cubicBezTo>
                <a:lnTo>
                  <a:pt x="459" y="4783"/>
                </a:lnTo>
                <a:cubicBezTo>
                  <a:pt x="4017" y="4890"/>
                  <a:pt x="7575" y="4996"/>
                  <a:pt x="11132" y="5060"/>
                </a:cubicBezTo>
                <a:lnTo>
                  <a:pt x="16442" y="5146"/>
                </a:lnTo>
                <a:lnTo>
                  <a:pt x="19108" y="5210"/>
                </a:lnTo>
                <a:cubicBezTo>
                  <a:pt x="19663" y="5210"/>
                  <a:pt x="20246" y="5266"/>
                  <a:pt x="20813" y="5266"/>
                </a:cubicBezTo>
                <a:cubicBezTo>
                  <a:pt x="21096" y="5266"/>
                  <a:pt x="21376" y="5252"/>
                  <a:pt x="21646" y="5210"/>
                </a:cubicBezTo>
                <a:cubicBezTo>
                  <a:pt x="22009" y="5146"/>
                  <a:pt x="22328" y="4954"/>
                  <a:pt x="22563" y="4676"/>
                </a:cubicBezTo>
                <a:cubicBezTo>
                  <a:pt x="22755" y="4314"/>
                  <a:pt x="22840" y="3887"/>
                  <a:pt x="22819" y="3482"/>
                </a:cubicBezTo>
                <a:cubicBezTo>
                  <a:pt x="22840" y="2480"/>
                  <a:pt x="22862" y="1477"/>
                  <a:pt x="22862" y="496"/>
                </a:cubicBezTo>
                <a:cubicBezTo>
                  <a:pt x="22862" y="166"/>
                  <a:pt x="22611" y="1"/>
                  <a:pt x="223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7"/>
          <p:cNvSpPr/>
          <p:nvPr/>
        </p:nvSpPr>
        <p:spPr>
          <a:xfrm rot="-5400000">
            <a:off x="-639357" y="5946161"/>
            <a:ext cx="1656136" cy="531353"/>
          </a:xfrm>
          <a:custGeom>
            <a:avLst/>
            <a:gdLst/>
            <a:ahLst/>
            <a:cxnLst/>
            <a:rect l="l" t="t" r="r" b="b"/>
            <a:pathLst>
              <a:path w="26359" h="8457" extrusionOk="0">
                <a:moveTo>
                  <a:pt x="25900" y="0"/>
                </a:moveTo>
                <a:cubicBezTo>
                  <a:pt x="25692" y="0"/>
                  <a:pt x="25484" y="139"/>
                  <a:pt x="25484" y="416"/>
                </a:cubicBezTo>
                <a:lnTo>
                  <a:pt x="25506" y="416"/>
                </a:lnTo>
                <a:cubicBezTo>
                  <a:pt x="25399" y="2485"/>
                  <a:pt x="25292" y="4575"/>
                  <a:pt x="25228" y="6665"/>
                </a:cubicBezTo>
                <a:cubicBezTo>
                  <a:pt x="25228" y="6857"/>
                  <a:pt x="25228" y="7027"/>
                  <a:pt x="25207" y="7219"/>
                </a:cubicBezTo>
                <a:cubicBezTo>
                  <a:pt x="25186" y="7390"/>
                  <a:pt x="25122" y="7433"/>
                  <a:pt x="24951" y="7454"/>
                </a:cubicBezTo>
                <a:cubicBezTo>
                  <a:pt x="24664" y="7479"/>
                  <a:pt x="24377" y="7489"/>
                  <a:pt x="24089" y="7489"/>
                </a:cubicBezTo>
                <a:cubicBezTo>
                  <a:pt x="23886" y="7489"/>
                  <a:pt x="23683" y="7484"/>
                  <a:pt x="23480" y="7475"/>
                </a:cubicBezTo>
                <a:lnTo>
                  <a:pt x="20302" y="7475"/>
                </a:lnTo>
                <a:cubicBezTo>
                  <a:pt x="16101" y="7454"/>
                  <a:pt x="11900" y="7433"/>
                  <a:pt x="7698" y="7326"/>
                </a:cubicBezTo>
                <a:cubicBezTo>
                  <a:pt x="5374" y="7241"/>
                  <a:pt x="3028" y="7091"/>
                  <a:pt x="682" y="7006"/>
                </a:cubicBezTo>
                <a:cubicBezTo>
                  <a:pt x="675" y="7006"/>
                  <a:pt x="669" y="7006"/>
                  <a:pt x="662" y="7006"/>
                </a:cubicBezTo>
                <a:cubicBezTo>
                  <a:pt x="0" y="7006"/>
                  <a:pt x="28" y="8030"/>
                  <a:pt x="682" y="8072"/>
                </a:cubicBezTo>
                <a:cubicBezTo>
                  <a:pt x="2879" y="8179"/>
                  <a:pt x="5097" y="8200"/>
                  <a:pt x="7315" y="8243"/>
                </a:cubicBezTo>
                <a:cubicBezTo>
                  <a:pt x="9511" y="8307"/>
                  <a:pt x="11729" y="8328"/>
                  <a:pt x="13926" y="8371"/>
                </a:cubicBezTo>
                <a:cubicBezTo>
                  <a:pt x="16101" y="8414"/>
                  <a:pt x="18255" y="8456"/>
                  <a:pt x="20430" y="8456"/>
                </a:cubicBezTo>
                <a:cubicBezTo>
                  <a:pt x="21539" y="8456"/>
                  <a:pt x="22627" y="8435"/>
                  <a:pt x="23736" y="8414"/>
                </a:cubicBezTo>
                <a:cubicBezTo>
                  <a:pt x="23922" y="8414"/>
                  <a:pt x="24129" y="8421"/>
                  <a:pt x="24342" y="8421"/>
                </a:cubicBezTo>
                <a:cubicBezTo>
                  <a:pt x="25056" y="8421"/>
                  <a:pt x="25830" y="8333"/>
                  <a:pt x="26060" y="7560"/>
                </a:cubicBezTo>
                <a:cubicBezTo>
                  <a:pt x="26167" y="7006"/>
                  <a:pt x="26231" y="6452"/>
                  <a:pt x="26231" y="5897"/>
                </a:cubicBezTo>
                <a:cubicBezTo>
                  <a:pt x="26273" y="5279"/>
                  <a:pt x="26295" y="4681"/>
                  <a:pt x="26316" y="4063"/>
                </a:cubicBezTo>
                <a:cubicBezTo>
                  <a:pt x="26337" y="2847"/>
                  <a:pt x="26359" y="1632"/>
                  <a:pt x="26316" y="416"/>
                </a:cubicBezTo>
                <a:cubicBezTo>
                  <a:pt x="26316" y="139"/>
                  <a:pt x="26108" y="0"/>
                  <a:pt x="25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7"/>
          <p:cNvSpPr/>
          <p:nvPr/>
        </p:nvSpPr>
        <p:spPr>
          <a:xfrm rot="-5400000">
            <a:off x="-661035" y="5779598"/>
            <a:ext cx="1895329" cy="654815"/>
          </a:xfrm>
          <a:custGeom>
            <a:avLst/>
            <a:gdLst/>
            <a:ahLst/>
            <a:cxnLst/>
            <a:rect l="l" t="t" r="r" b="b"/>
            <a:pathLst>
              <a:path w="30166" h="10422" extrusionOk="0">
                <a:moveTo>
                  <a:pt x="29662" y="0"/>
                </a:moveTo>
                <a:cubicBezTo>
                  <a:pt x="29409" y="0"/>
                  <a:pt x="29153" y="160"/>
                  <a:pt x="29153" y="480"/>
                </a:cubicBezTo>
                <a:cubicBezTo>
                  <a:pt x="29110" y="2954"/>
                  <a:pt x="29046" y="5406"/>
                  <a:pt x="28982" y="7880"/>
                </a:cubicBezTo>
                <a:cubicBezTo>
                  <a:pt x="28982" y="8264"/>
                  <a:pt x="29089" y="8989"/>
                  <a:pt x="28790" y="9309"/>
                </a:cubicBezTo>
                <a:cubicBezTo>
                  <a:pt x="28604" y="9483"/>
                  <a:pt x="28330" y="9519"/>
                  <a:pt x="28062" y="9519"/>
                </a:cubicBezTo>
                <a:cubicBezTo>
                  <a:pt x="27871" y="9519"/>
                  <a:pt x="27683" y="9501"/>
                  <a:pt x="27532" y="9501"/>
                </a:cubicBezTo>
                <a:lnTo>
                  <a:pt x="23757" y="9480"/>
                </a:lnTo>
                <a:cubicBezTo>
                  <a:pt x="18788" y="9437"/>
                  <a:pt x="13841" y="9458"/>
                  <a:pt x="8893" y="9416"/>
                </a:cubicBezTo>
                <a:cubicBezTo>
                  <a:pt x="7354" y="9392"/>
                  <a:pt x="5814" y="9356"/>
                  <a:pt x="4278" y="9356"/>
                </a:cubicBezTo>
                <a:cubicBezTo>
                  <a:pt x="3005" y="9356"/>
                  <a:pt x="1735" y="9381"/>
                  <a:pt x="469" y="9458"/>
                </a:cubicBezTo>
                <a:cubicBezTo>
                  <a:pt x="0" y="9458"/>
                  <a:pt x="0" y="10162"/>
                  <a:pt x="469" y="10162"/>
                </a:cubicBezTo>
                <a:lnTo>
                  <a:pt x="469" y="10183"/>
                </a:lnTo>
                <a:cubicBezTo>
                  <a:pt x="3050" y="10354"/>
                  <a:pt x="5652" y="10311"/>
                  <a:pt x="8232" y="10333"/>
                </a:cubicBezTo>
                <a:cubicBezTo>
                  <a:pt x="10812" y="10333"/>
                  <a:pt x="13393" y="10333"/>
                  <a:pt x="15995" y="10354"/>
                </a:cubicBezTo>
                <a:cubicBezTo>
                  <a:pt x="18575" y="10375"/>
                  <a:pt x="21156" y="10397"/>
                  <a:pt x="23757" y="10418"/>
                </a:cubicBezTo>
                <a:lnTo>
                  <a:pt x="27660" y="10418"/>
                </a:lnTo>
                <a:cubicBezTo>
                  <a:pt x="27720" y="10421"/>
                  <a:pt x="27779" y="10422"/>
                  <a:pt x="27838" y="10422"/>
                </a:cubicBezTo>
                <a:cubicBezTo>
                  <a:pt x="28264" y="10422"/>
                  <a:pt x="28674" y="10352"/>
                  <a:pt x="29068" y="10183"/>
                </a:cubicBezTo>
                <a:cubicBezTo>
                  <a:pt x="29494" y="9949"/>
                  <a:pt x="29771" y="9522"/>
                  <a:pt x="29814" y="9032"/>
                </a:cubicBezTo>
                <a:cubicBezTo>
                  <a:pt x="29878" y="8371"/>
                  <a:pt x="29921" y="7688"/>
                  <a:pt x="29921" y="7006"/>
                </a:cubicBezTo>
                <a:cubicBezTo>
                  <a:pt x="29942" y="6281"/>
                  <a:pt x="29963" y="5556"/>
                  <a:pt x="29985" y="4831"/>
                </a:cubicBezTo>
                <a:cubicBezTo>
                  <a:pt x="30027" y="3380"/>
                  <a:pt x="30091" y="1930"/>
                  <a:pt x="30155" y="480"/>
                </a:cubicBezTo>
                <a:cubicBezTo>
                  <a:pt x="30166" y="160"/>
                  <a:pt x="29915" y="0"/>
                  <a:pt x="296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327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"/>
          <p:cNvSpPr txBox="1">
            <a:spLocks noGrp="1"/>
          </p:cNvSpPr>
          <p:nvPr>
            <p:ph type="subTitle" idx="1"/>
          </p:nvPr>
        </p:nvSpPr>
        <p:spPr>
          <a:xfrm>
            <a:off x="2196900" y="3725255"/>
            <a:ext cx="2212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2"/>
          </p:nvPr>
        </p:nvSpPr>
        <p:spPr>
          <a:xfrm>
            <a:off x="2196900" y="4152552"/>
            <a:ext cx="2212800" cy="1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3"/>
          </p:nvPr>
        </p:nvSpPr>
        <p:spPr>
          <a:xfrm>
            <a:off x="4989600" y="3725255"/>
            <a:ext cx="2212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4"/>
          </p:nvPr>
        </p:nvSpPr>
        <p:spPr>
          <a:xfrm>
            <a:off x="4989600" y="4152552"/>
            <a:ext cx="2212800" cy="1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5"/>
          </p:nvPr>
        </p:nvSpPr>
        <p:spPr>
          <a:xfrm>
            <a:off x="7782300" y="3725255"/>
            <a:ext cx="2212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6"/>
          </p:nvPr>
        </p:nvSpPr>
        <p:spPr>
          <a:xfrm>
            <a:off x="7782300" y="4152552"/>
            <a:ext cx="2212800" cy="1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941400" y="474688"/>
            <a:ext cx="103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 rot="10800000">
            <a:off x="11360399" y="4307282"/>
            <a:ext cx="937035" cy="1036751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18"/>
          <p:cNvSpPr/>
          <p:nvPr/>
        </p:nvSpPr>
        <p:spPr>
          <a:xfrm rot="10800000">
            <a:off x="11906335" y="3380831"/>
            <a:ext cx="391099" cy="678175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18"/>
          <p:cNvSpPr/>
          <p:nvPr/>
        </p:nvSpPr>
        <p:spPr>
          <a:xfrm rot="5400000">
            <a:off x="11051691" y="6703565"/>
            <a:ext cx="141189" cy="106993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18"/>
          <p:cNvSpPr/>
          <p:nvPr/>
        </p:nvSpPr>
        <p:spPr>
          <a:xfrm rot="5400000">
            <a:off x="10828881" y="6679903"/>
            <a:ext cx="158820" cy="139541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18"/>
          <p:cNvSpPr/>
          <p:nvPr/>
        </p:nvSpPr>
        <p:spPr>
          <a:xfrm rot="5400000">
            <a:off x="10919459" y="6545133"/>
            <a:ext cx="159891" cy="75803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5400000">
            <a:off x="10774025" y="6457445"/>
            <a:ext cx="113780" cy="11984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18"/>
          <p:cNvSpPr/>
          <p:nvPr/>
        </p:nvSpPr>
        <p:spPr>
          <a:xfrm rot="5400000">
            <a:off x="11077993" y="6252186"/>
            <a:ext cx="179735" cy="7865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18"/>
          <p:cNvSpPr/>
          <p:nvPr/>
        </p:nvSpPr>
        <p:spPr>
          <a:xfrm rot="5400000">
            <a:off x="10868067" y="6175384"/>
            <a:ext cx="152325" cy="150033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18"/>
          <p:cNvSpPr/>
          <p:nvPr/>
        </p:nvSpPr>
        <p:spPr>
          <a:xfrm rot="5400000">
            <a:off x="10595184" y="6212215"/>
            <a:ext cx="168171" cy="148749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18"/>
          <p:cNvSpPr/>
          <p:nvPr/>
        </p:nvSpPr>
        <p:spPr>
          <a:xfrm rot="5400000">
            <a:off x="10410348" y="6364578"/>
            <a:ext cx="154537" cy="14832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18"/>
          <p:cNvSpPr/>
          <p:nvPr/>
        </p:nvSpPr>
        <p:spPr>
          <a:xfrm rot="5400000">
            <a:off x="10482083" y="6584503"/>
            <a:ext cx="155823" cy="15945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18"/>
          <p:cNvSpPr/>
          <p:nvPr/>
        </p:nvSpPr>
        <p:spPr>
          <a:xfrm rot="5400000">
            <a:off x="10661246" y="6700996"/>
            <a:ext cx="117492" cy="126123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18"/>
          <p:cNvSpPr/>
          <p:nvPr/>
        </p:nvSpPr>
        <p:spPr>
          <a:xfrm rot="5400000">
            <a:off x="10099668" y="6654850"/>
            <a:ext cx="121845" cy="17151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18"/>
          <p:cNvSpPr/>
          <p:nvPr/>
        </p:nvSpPr>
        <p:spPr>
          <a:xfrm rot="5400000">
            <a:off x="10290713" y="6725337"/>
            <a:ext cx="94507" cy="94431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18"/>
          <p:cNvSpPr/>
          <p:nvPr/>
        </p:nvSpPr>
        <p:spPr>
          <a:xfrm rot="5400000">
            <a:off x="9887242" y="6526147"/>
            <a:ext cx="190799" cy="9814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18"/>
          <p:cNvSpPr/>
          <p:nvPr/>
        </p:nvSpPr>
        <p:spPr>
          <a:xfrm rot="5400000">
            <a:off x="9856405" y="6773554"/>
            <a:ext cx="88368" cy="101497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18"/>
          <p:cNvSpPr/>
          <p:nvPr/>
        </p:nvSpPr>
        <p:spPr>
          <a:xfrm rot="5400000">
            <a:off x="9780886" y="6394305"/>
            <a:ext cx="176665" cy="80584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18"/>
          <p:cNvSpPr/>
          <p:nvPr/>
        </p:nvSpPr>
        <p:spPr>
          <a:xfrm rot="5400000">
            <a:off x="9899234" y="6154753"/>
            <a:ext cx="122417" cy="102425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18"/>
          <p:cNvSpPr/>
          <p:nvPr/>
        </p:nvSpPr>
        <p:spPr>
          <a:xfrm rot="5400000">
            <a:off x="10073685" y="6285309"/>
            <a:ext cx="76448" cy="13440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18"/>
          <p:cNvSpPr/>
          <p:nvPr/>
        </p:nvSpPr>
        <p:spPr>
          <a:xfrm rot="5400000">
            <a:off x="10224653" y="6450840"/>
            <a:ext cx="90153" cy="8800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18"/>
          <p:cNvSpPr/>
          <p:nvPr/>
        </p:nvSpPr>
        <p:spPr>
          <a:xfrm rot="5400000">
            <a:off x="10338505" y="6089656"/>
            <a:ext cx="84443" cy="212773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18"/>
          <p:cNvSpPr/>
          <p:nvPr/>
        </p:nvSpPr>
        <p:spPr>
          <a:xfrm rot="5400000">
            <a:off x="10527625" y="6811138"/>
            <a:ext cx="82444" cy="16345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18"/>
          <p:cNvSpPr/>
          <p:nvPr/>
        </p:nvSpPr>
        <p:spPr>
          <a:xfrm rot="5400000">
            <a:off x="10141711" y="6836301"/>
            <a:ext cx="48752" cy="14953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18"/>
          <p:cNvSpPr/>
          <p:nvPr/>
        </p:nvSpPr>
        <p:spPr>
          <a:xfrm rot="5400000">
            <a:off x="10939733" y="6829091"/>
            <a:ext cx="79232" cy="191432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8"/>
          <p:cNvSpPr/>
          <p:nvPr/>
        </p:nvSpPr>
        <p:spPr>
          <a:xfrm rot="10800000">
            <a:off x="13" y="4365483"/>
            <a:ext cx="888587" cy="1838484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18"/>
          <p:cNvSpPr/>
          <p:nvPr/>
        </p:nvSpPr>
        <p:spPr>
          <a:xfrm>
            <a:off x="10833569" y="-444500"/>
            <a:ext cx="1128241" cy="1838531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8"/>
          <p:cNvSpPr/>
          <p:nvPr/>
        </p:nvSpPr>
        <p:spPr>
          <a:xfrm>
            <a:off x="249570" y="2678809"/>
            <a:ext cx="389460" cy="36038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8"/>
          <p:cNvSpPr/>
          <p:nvPr/>
        </p:nvSpPr>
        <p:spPr>
          <a:xfrm>
            <a:off x="249570" y="3431309"/>
            <a:ext cx="389460" cy="36038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18"/>
          <p:cNvSpPr/>
          <p:nvPr/>
        </p:nvSpPr>
        <p:spPr>
          <a:xfrm>
            <a:off x="2913835" y="6289532"/>
            <a:ext cx="1194861" cy="359067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52688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415600" y="474688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1309833" y="2705967"/>
            <a:ext cx="3060400" cy="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2"/>
          </p:nvPr>
        </p:nvSpPr>
        <p:spPr>
          <a:xfrm>
            <a:off x="1309897" y="3118075"/>
            <a:ext cx="30604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3" name="Google Shape;463;p19"/>
          <p:cNvSpPr/>
          <p:nvPr/>
        </p:nvSpPr>
        <p:spPr>
          <a:xfrm rot="-5400000">
            <a:off x="-971675" y="1162451"/>
            <a:ext cx="2488424" cy="598607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19"/>
          <p:cNvSpPr/>
          <p:nvPr/>
        </p:nvSpPr>
        <p:spPr>
          <a:xfrm>
            <a:off x="379727" y="604659"/>
            <a:ext cx="419287" cy="388004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19"/>
          <p:cNvSpPr/>
          <p:nvPr/>
        </p:nvSpPr>
        <p:spPr>
          <a:xfrm>
            <a:off x="920827" y="604659"/>
            <a:ext cx="419287" cy="388004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19"/>
          <p:cNvSpPr/>
          <p:nvPr/>
        </p:nvSpPr>
        <p:spPr>
          <a:xfrm rot="-5400000">
            <a:off x="-85073" y="5163219"/>
            <a:ext cx="213049" cy="161524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19"/>
          <p:cNvSpPr/>
          <p:nvPr/>
        </p:nvSpPr>
        <p:spPr>
          <a:xfrm rot="-5400000">
            <a:off x="243855" y="5035921"/>
            <a:ext cx="131248" cy="201385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19"/>
          <p:cNvSpPr/>
          <p:nvPr/>
        </p:nvSpPr>
        <p:spPr>
          <a:xfrm rot="-5400000">
            <a:off x="107092" y="4856417"/>
            <a:ext cx="187487" cy="146427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19"/>
          <p:cNvSpPr/>
          <p:nvPr/>
        </p:nvSpPr>
        <p:spPr>
          <a:xfrm rot="-5400000">
            <a:off x="-157053" y="4798301"/>
            <a:ext cx="107204" cy="223753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19"/>
          <p:cNvSpPr/>
          <p:nvPr/>
        </p:nvSpPr>
        <p:spPr>
          <a:xfrm rot="-5400000">
            <a:off x="-325291" y="4986272"/>
            <a:ext cx="133165" cy="180057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19"/>
          <p:cNvSpPr/>
          <p:nvPr/>
        </p:nvSpPr>
        <p:spPr>
          <a:xfrm rot="-5400000">
            <a:off x="-289982" y="5265392"/>
            <a:ext cx="124459" cy="17518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 rot="-5400000">
            <a:off x="25207" y="5472736"/>
            <a:ext cx="154973" cy="213768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-5400000">
            <a:off x="-311667" y="5576907"/>
            <a:ext cx="213049" cy="131408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9"/>
          <p:cNvSpPr/>
          <p:nvPr/>
        </p:nvSpPr>
        <p:spPr>
          <a:xfrm rot="-5400000">
            <a:off x="-72052" y="5758847"/>
            <a:ext cx="203383" cy="145148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9"/>
          <p:cNvSpPr/>
          <p:nvPr/>
        </p:nvSpPr>
        <p:spPr>
          <a:xfrm rot="-5400000">
            <a:off x="-215329" y="5890138"/>
            <a:ext cx="99775" cy="177101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9"/>
          <p:cNvSpPr/>
          <p:nvPr/>
        </p:nvSpPr>
        <p:spPr>
          <a:xfrm rot="-5400000">
            <a:off x="309680" y="5720622"/>
            <a:ext cx="115432" cy="234617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19"/>
          <p:cNvSpPr/>
          <p:nvPr/>
        </p:nvSpPr>
        <p:spPr>
          <a:xfrm rot="-5400000">
            <a:off x="329133" y="5348153"/>
            <a:ext cx="106644" cy="211531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19"/>
          <p:cNvSpPr/>
          <p:nvPr/>
        </p:nvSpPr>
        <p:spPr>
          <a:xfrm rot="-5400000">
            <a:off x="519819" y="4810043"/>
            <a:ext cx="75011" cy="205140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9"/>
          <p:cNvSpPr/>
          <p:nvPr/>
        </p:nvSpPr>
        <p:spPr>
          <a:xfrm rot="-5400000">
            <a:off x="381580" y="4585285"/>
            <a:ext cx="228067" cy="102331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19"/>
          <p:cNvSpPr/>
          <p:nvPr/>
        </p:nvSpPr>
        <p:spPr>
          <a:xfrm rot="-5400000">
            <a:off x="175194" y="4481713"/>
            <a:ext cx="144669" cy="19140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19"/>
          <p:cNvSpPr/>
          <p:nvPr/>
        </p:nvSpPr>
        <p:spPr>
          <a:xfrm rot="-5400000">
            <a:off x="-19408" y="4632616"/>
            <a:ext cx="132925" cy="117029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19"/>
          <p:cNvSpPr/>
          <p:nvPr/>
        </p:nvSpPr>
        <p:spPr>
          <a:xfrm rot="-5400000">
            <a:off x="-150782" y="4400190"/>
            <a:ext cx="118627" cy="210652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19"/>
          <p:cNvSpPr/>
          <p:nvPr/>
        </p:nvSpPr>
        <p:spPr>
          <a:xfrm rot="-5400000">
            <a:off x="-342544" y="4605855"/>
            <a:ext cx="204341" cy="107923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19"/>
          <p:cNvSpPr/>
          <p:nvPr/>
        </p:nvSpPr>
        <p:spPr>
          <a:xfrm rot="-5400000">
            <a:off x="461186" y="6038045"/>
            <a:ext cx="161924" cy="101931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9"/>
          <p:cNvSpPr/>
          <p:nvPr/>
        </p:nvSpPr>
        <p:spPr>
          <a:xfrm rot="-5400000">
            <a:off x="209343" y="5949174"/>
            <a:ext cx="76768" cy="218321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9"/>
          <p:cNvSpPr/>
          <p:nvPr/>
        </p:nvSpPr>
        <p:spPr>
          <a:xfrm rot="-5400000">
            <a:off x="-172668" y="6107507"/>
            <a:ext cx="169432" cy="139236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9"/>
          <p:cNvSpPr/>
          <p:nvPr/>
        </p:nvSpPr>
        <p:spPr>
          <a:xfrm rot="-5400000">
            <a:off x="57084" y="6244113"/>
            <a:ext cx="197312" cy="114393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19"/>
          <p:cNvSpPr/>
          <p:nvPr/>
        </p:nvSpPr>
        <p:spPr>
          <a:xfrm rot="-5400000">
            <a:off x="-212612" y="6344529"/>
            <a:ext cx="164640" cy="19116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19"/>
          <p:cNvSpPr/>
          <p:nvPr/>
        </p:nvSpPr>
        <p:spPr>
          <a:xfrm rot="-5400000">
            <a:off x="377862" y="6170738"/>
            <a:ext cx="147065" cy="263615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19"/>
          <p:cNvSpPr/>
          <p:nvPr/>
        </p:nvSpPr>
        <p:spPr>
          <a:xfrm rot="-5400000">
            <a:off x="352498" y="6376482"/>
            <a:ext cx="66543" cy="198511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9"/>
          <p:cNvSpPr/>
          <p:nvPr/>
        </p:nvSpPr>
        <p:spPr>
          <a:xfrm rot="-5400000">
            <a:off x="33077" y="6460321"/>
            <a:ext cx="71656" cy="6310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9"/>
          <p:cNvSpPr/>
          <p:nvPr/>
        </p:nvSpPr>
        <p:spPr>
          <a:xfrm rot="10800000">
            <a:off x="11492015" y="1818853"/>
            <a:ext cx="888887" cy="98348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19"/>
          <p:cNvSpPr/>
          <p:nvPr/>
        </p:nvSpPr>
        <p:spPr>
          <a:xfrm rot="10800000">
            <a:off x="12009897" y="940012"/>
            <a:ext cx="371003" cy="643328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19"/>
          <p:cNvSpPr/>
          <p:nvPr/>
        </p:nvSpPr>
        <p:spPr>
          <a:xfrm rot="-5400000">
            <a:off x="11302367" y="5309808"/>
            <a:ext cx="1820240" cy="549573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19"/>
          <p:cNvSpPr/>
          <p:nvPr/>
        </p:nvSpPr>
        <p:spPr>
          <a:xfrm rot="-5400000">
            <a:off x="3659362" y="5986609"/>
            <a:ext cx="422329" cy="1637120"/>
          </a:xfrm>
          <a:custGeom>
            <a:avLst/>
            <a:gdLst/>
            <a:ahLst/>
            <a:cxnLst/>
            <a:rect l="l" t="t" r="r" b="b"/>
            <a:pathLst>
              <a:path w="3989" h="15463" extrusionOk="0">
                <a:moveTo>
                  <a:pt x="1" y="1"/>
                </a:moveTo>
                <a:lnTo>
                  <a:pt x="1" y="15462"/>
                </a:lnTo>
                <a:cubicBezTo>
                  <a:pt x="491" y="15441"/>
                  <a:pt x="1003" y="15398"/>
                  <a:pt x="1493" y="15356"/>
                </a:cubicBezTo>
                <a:cubicBezTo>
                  <a:pt x="2005" y="15313"/>
                  <a:pt x="2496" y="15249"/>
                  <a:pt x="2837" y="14908"/>
                </a:cubicBezTo>
                <a:cubicBezTo>
                  <a:pt x="3050" y="14631"/>
                  <a:pt x="3178" y="14268"/>
                  <a:pt x="3200" y="13905"/>
                </a:cubicBezTo>
                <a:cubicBezTo>
                  <a:pt x="3733" y="9704"/>
                  <a:pt x="3989" y="5460"/>
                  <a:pt x="3989" y="1238"/>
                </a:cubicBezTo>
                <a:cubicBezTo>
                  <a:pt x="3989" y="169"/>
                  <a:pt x="3584" y="23"/>
                  <a:pt x="2921" y="23"/>
                </a:cubicBezTo>
                <a:cubicBezTo>
                  <a:pt x="2671" y="23"/>
                  <a:pt x="2384" y="44"/>
                  <a:pt x="2069" y="44"/>
                </a:cubicBezTo>
                <a:cubicBezTo>
                  <a:pt x="1366" y="44"/>
                  <a:pt x="683" y="22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4559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>
            <a:spLocks noGrp="1"/>
          </p:cNvSpPr>
          <p:nvPr>
            <p:ph type="title"/>
          </p:nvPr>
        </p:nvSpPr>
        <p:spPr>
          <a:xfrm>
            <a:off x="941400" y="474688"/>
            <a:ext cx="103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1"/>
          </p:nvPr>
        </p:nvSpPr>
        <p:spPr>
          <a:xfrm>
            <a:off x="1837217" y="2481313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2"/>
          </p:nvPr>
        </p:nvSpPr>
        <p:spPr>
          <a:xfrm>
            <a:off x="1837217" y="2896425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0"/>
          <p:cNvSpPr txBox="1">
            <a:spLocks noGrp="1"/>
          </p:cNvSpPr>
          <p:nvPr>
            <p:ph type="subTitle" idx="3"/>
          </p:nvPr>
        </p:nvSpPr>
        <p:spPr>
          <a:xfrm>
            <a:off x="5050617" y="2481313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4"/>
          </p:nvPr>
        </p:nvSpPr>
        <p:spPr>
          <a:xfrm>
            <a:off x="5050617" y="2896425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5"/>
          </p:nvPr>
        </p:nvSpPr>
        <p:spPr>
          <a:xfrm>
            <a:off x="8263984" y="2481313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20"/>
          <p:cNvSpPr txBox="1">
            <a:spLocks noGrp="1"/>
          </p:cNvSpPr>
          <p:nvPr>
            <p:ph type="subTitle" idx="6"/>
          </p:nvPr>
        </p:nvSpPr>
        <p:spPr>
          <a:xfrm>
            <a:off x="8263984" y="2896425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subTitle" idx="7"/>
          </p:nvPr>
        </p:nvSpPr>
        <p:spPr>
          <a:xfrm>
            <a:off x="1837217" y="5000999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20"/>
          <p:cNvSpPr txBox="1">
            <a:spLocks noGrp="1"/>
          </p:cNvSpPr>
          <p:nvPr>
            <p:ph type="subTitle" idx="8"/>
          </p:nvPr>
        </p:nvSpPr>
        <p:spPr>
          <a:xfrm>
            <a:off x="1837217" y="5415380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20"/>
          <p:cNvSpPr txBox="1">
            <a:spLocks noGrp="1"/>
          </p:cNvSpPr>
          <p:nvPr>
            <p:ph type="subTitle" idx="9"/>
          </p:nvPr>
        </p:nvSpPr>
        <p:spPr>
          <a:xfrm>
            <a:off x="5050617" y="5000999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3"/>
          </p:nvPr>
        </p:nvSpPr>
        <p:spPr>
          <a:xfrm>
            <a:off x="5050617" y="5415380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14"/>
          </p:nvPr>
        </p:nvSpPr>
        <p:spPr>
          <a:xfrm>
            <a:off x="8263984" y="5000999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15"/>
          </p:nvPr>
        </p:nvSpPr>
        <p:spPr>
          <a:xfrm>
            <a:off x="8263984" y="5415380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 rot="-5400000">
            <a:off x="5402261" y="6784349"/>
            <a:ext cx="201519" cy="152719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0"/>
          <p:cNvSpPr/>
          <p:nvPr/>
        </p:nvSpPr>
        <p:spPr>
          <a:xfrm rot="-5400000">
            <a:off x="5695115" y="6771664"/>
            <a:ext cx="226683" cy="199176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0"/>
          <p:cNvSpPr/>
          <p:nvPr/>
        </p:nvSpPr>
        <p:spPr>
          <a:xfrm rot="-5400000">
            <a:off x="5564300" y="7054993"/>
            <a:ext cx="228211" cy="108196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0"/>
          <p:cNvSpPr/>
          <p:nvPr/>
        </p:nvSpPr>
        <p:spPr>
          <a:xfrm rot="-5400000">
            <a:off x="5837695" y="7117292"/>
            <a:ext cx="162397" cy="171056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0"/>
          <p:cNvSpPr/>
          <p:nvPr/>
        </p:nvSpPr>
        <p:spPr>
          <a:xfrm rot="-5400000">
            <a:off x="5309703" y="7469032"/>
            <a:ext cx="256533" cy="112272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0"/>
          <p:cNvSpPr/>
          <p:nvPr/>
        </p:nvSpPr>
        <p:spPr>
          <a:xfrm rot="-5400000">
            <a:off x="5648454" y="7476775"/>
            <a:ext cx="217412" cy="214152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0"/>
          <p:cNvSpPr/>
          <p:nvPr/>
        </p:nvSpPr>
        <p:spPr>
          <a:xfrm rot="-5400000">
            <a:off x="6015323" y="7426039"/>
            <a:ext cx="240029" cy="212317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0"/>
          <p:cNvSpPr/>
          <p:nvPr/>
        </p:nvSpPr>
        <p:spPr>
          <a:xfrm rot="-5400000">
            <a:off x="6298600" y="7209188"/>
            <a:ext cx="220571" cy="211707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0"/>
          <p:cNvSpPr/>
          <p:nvPr/>
        </p:nvSpPr>
        <p:spPr>
          <a:xfrm rot="-5400000">
            <a:off x="6194378" y="6879401"/>
            <a:ext cx="222404" cy="227600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20"/>
          <p:cNvSpPr/>
          <p:nvPr/>
        </p:nvSpPr>
        <p:spPr>
          <a:xfrm rot="-5400000">
            <a:off x="5993369" y="6760712"/>
            <a:ext cx="167695" cy="180021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20"/>
          <p:cNvSpPr/>
          <p:nvPr/>
        </p:nvSpPr>
        <p:spPr>
          <a:xfrm rot="-5400000">
            <a:off x="6788694" y="6761782"/>
            <a:ext cx="173909" cy="24481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20"/>
          <p:cNvSpPr/>
          <p:nvPr/>
        </p:nvSpPr>
        <p:spPr>
          <a:xfrm rot="-5400000">
            <a:off x="6555033" y="6771205"/>
            <a:ext cx="134889" cy="134787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20"/>
          <p:cNvSpPr/>
          <p:nvPr/>
        </p:nvSpPr>
        <p:spPr>
          <a:xfrm rot="-5400000">
            <a:off x="6993472" y="7050204"/>
            <a:ext cx="272325" cy="14008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20"/>
          <p:cNvSpPr/>
          <p:nvPr/>
        </p:nvSpPr>
        <p:spPr>
          <a:xfrm rot="-5400000">
            <a:off x="7183683" y="6692301"/>
            <a:ext cx="126128" cy="144873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0"/>
          <p:cNvSpPr/>
          <p:nvPr/>
        </p:nvSpPr>
        <p:spPr>
          <a:xfrm rot="-5400000">
            <a:off x="7165446" y="7263439"/>
            <a:ext cx="252153" cy="115023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20"/>
          <p:cNvSpPr/>
          <p:nvPr/>
        </p:nvSpPr>
        <p:spPr>
          <a:xfrm rot="-5400000">
            <a:off x="7073958" y="7574172"/>
            <a:ext cx="174724" cy="146197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20"/>
          <p:cNvSpPr/>
          <p:nvPr/>
        </p:nvSpPr>
        <p:spPr>
          <a:xfrm rot="-5400000">
            <a:off x="6890574" y="7342192"/>
            <a:ext cx="109113" cy="19184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20"/>
          <p:cNvSpPr/>
          <p:nvPr/>
        </p:nvSpPr>
        <p:spPr>
          <a:xfrm rot="-5400000">
            <a:off x="6655536" y="7172155"/>
            <a:ext cx="128675" cy="125619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20"/>
          <p:cNvSpPr/>
          <p:nvPr/>
        </p:nvSpPr>
        <p:spPr>
          <a:xfrm rot="-5400000">
            <a:off x="6501189" y="7509580"/>
            <a:ext cx="120524" cy="30370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0"/>
          <p:cNvSpPr/>
          <p:nvPr/>
        </p:nvSpPr>
        <p:spPr>
          <a:xfrm rot="-5400000">
            <a:off x="6234111" y="6550229"/>
            <a:ext cx="117672" cy="23330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0"/>
          <p:cNvSpPr/>
          <p:nvPr/>
        </p:nvSpPr>
        <p:spPr>
          <a:xfrm rot="-5400000">
            <a:off x="6833012" y="6534182"/>
            <a:ext cx="69584" cy="213439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0"/>
          <p:cNvSpPr/>
          <p:nvPr/>
        </p:nvSpPr>
        <p:spPr>
          <a:xfrm rot="-5400000">
            <a:off x="5650491" y="6484668"/>
            <a:ext cx="113087" cy="27324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0"/>
          <p:cNvSpPr/>
          <p:nvPr/>
        </p:nvSpPr>
        <p:spPr>
          <a:xfrm rot="-5400000">
            <a:off x="10098486" y="6564003"/>
            <a:ext cx="2285077" cy="1076365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0"/>
          <p:cNvSpPr/>
          <p:nvPr/>
        </p:nvSpPr>
        <p:spPr>
          <a:xfrm>
            <a:off x="7905733" y="-47733"/>
            <a:ext cx="1798488" cy="341959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0"/>
          <p:cNvSpPr/>
          <p:nvPr/>
        </p:nvSpPr>
        <p:spPr>
          <a:xfrm flipH="1">
            <a:off x="-42773" y="4298267"/>
            <a:ext cx="401476" cy="802664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0"/>
          <p:cNvSpPr/>
          <p:nvPr/>
        </p:nvSpPr>
        <p:spPr>
          <a:xfrm flipH="1">
            <a:off x="712589" y="4248739"/>
            <a:ext cx="192079" cy="901716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0"/>
          <p:cNvSpPr/>
          <p:nvPr/>
        </p:nvSpPr>
        <p:spPr>
          <a:xfrm flipH="1">
            <a:off x="495785" y="4288875"/>
            <a:ext cx="171972" cy="827467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0"/>
          <p:cNvSpPr/>
          <p:nvPr/>
        </p:nvSpPr>
        <p:spPr>
          <a:xfrm>
            <a:off x="11609134" y="719334"/>
            <a:ext cx="434153" cy="40176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0"/>
          <p:cNvSpPr/>
          <p:nvPr/>
        </p:nvSpPr>
        <p:spPr>
          <a:xfrm rot="5400000">
            <a:off x="1337575" y="-760891"/>
            <a:ext cx="533503" cy="1969883"/>
          </a:xfrm>
          <a:custGeom>
            <a:avLst/>
            <a:gdLst/>
            <a:ahLst/>
            <a:cxnLst/>
            <a:rect l="l" t="t" r="r" b="b"/>
            <a:pathLst>
              <a:path w="3989" h="15463" extrusionOk="0">
                <a:moveTo>
                  <a:pt x="1" y="1"/>
                </a:moveTo>
                <a:lnTo>
                  <a:pt x="1" y="15462"/>
                </a:lnTo>
                <a:cubicBezTo>
                  <a:pt x="491" y="15441"/>
                  <a:pt x="1003" y="15398"/>
                  <a:pt x="1493" y="15356"/>
                </a:cubicBezTo>
                <a:cubicBezTo>
                  <a:pt x="2005" y="15313"/>
                  <a:pt x="2496" y="15249"/>
                  <a:pt x="2837" y="14908"/>
                </a:cubicBezTo>
                <a:cubicBezTo>
                  <a:pt x="3050" y="14631"/>
                  <a:pt x="3178" y="14268"/>
                  <a:pt x="3200" y="13905"/>
                </a:cubicBezTo>
                <a:cubicBezTo>
                  <a:pt x="3733" y="9704"/>
                  <a:pt x="3989" y="5460"/>
                  <a:pt x="3989" y="1238"/>
                </a:cubicBezTo>
                <a:cubicBezTo>
                  <a:pt x="3989" y="169"/>
                  <a:pt x="3584" y="23"/>
                  <a:pt x="2921" y="23"/>
                </a:cubicBezTo>
                <a:cubicBezTo>
                  <a:pt x="2671" y="23"/>
                  <a:pt x="2384" y="44"/>
                  <a:pt x="2069" y="44"/>
                </a:cubicBezTo>
                <a:cubicBezTo>
                  <a:pt x="1366" y="44"/>
                  <a:pt x="683" y="22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9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3738200" y="2867800"/>
            <a:ext cx="471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09000" y="1516200"/>
            <a:ext cx="1574000" cy="13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3738133" y="4205900"/>
            <a:ext cx="47156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11337723" y="5663693"/>
            <a:ext cx="854277" cy="94510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10800000">
            <a:off x="11835443" y="4819167"/>
            <a:ext cx="356557" cy="618227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 rot="10800000">
            <a:off x="9363557" y="641565"/>
            <a:ext cx="489243" cy="772503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 rot="5400000">
            <a:off x="10638779" y="76770"/>
            <a:ext cx="1852659" cy="2909785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 rot="5400000">
            <a:off x="800156" y="4885125"/>
            <a:ext cx="208328" cy="157945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 rot="5400000">
            <a:off x="558510" y="4970618"/>
            <a:ext cx="128340" cy="196924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 rot="5400000">
            <a:off x="637250" y="5199879"/>
            <a:ext cx="183332" cy="143181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 rot="5400000">
            <a:off x="974038" y="5181091"/>
            <a:ext cx="104828" cy="218796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5400000">
            <a:off x="1113159" y="5040021"/>
            <a:ext cx="130215" cy="176068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400000">
            <a:off x="1087147" y="4771861"/>
            <a:ext cx="121700" cy="171303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 rot="5400000">
            <a:off x="749109" y="4531391"/>
            <a:ext cx="151540" cy="209031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 rot="5400000">
            <a:off x="1021727" y="4510067"/>
            <a:ext cx="208328" cy="128496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rot="5400000">
            <a:off x="796875" y="4318730"/>
            <a:ext cx="198876" cy="141932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rot="5400000">
            <a:off x="1038287" y="4159108"/>
            <a:ext cx="97564" cy="173177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 rot="5400000">
            <a:off x="509612" y="4268620"/>
            <a:ext cx="112873" cy="229419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 rot="5400000">
            <a:off x="499184" y="4655394"/>
            <a:ext cx="104281" cy="206844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3"/>
          <p:cNvSpPr/>
          <p:nvPr/>
        </p:nvSpPr>
        <p:spPr>
          <a:xfrm rot="5400000">
            <a:off x="235196" y="4912894"/>
            <a:ext cx="193331" cy="130684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 rot="5400000">
            <a:off x="343658" y="5187809"/>
            <a:ext cx="73348" cy="200595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 rot="5400000">
            <a:off x="329167" y="5508111"/>
            <a:ext cx="223013" cy="100063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 rot="5400000">
            <a:off x="612526" y="5522287"/>
            <a:ext cx="141463" cy="18716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 rot="5400000">
            <a:off x="814295" y="5447457"/>
            <a:ext cx="129980" cy="114436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 rot="5400000">
            <a:off x="1060432" y="5482528"/>
            <a:ext cx="199813" cy="105531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 rot="5400000">
            <a:off x="73889" y="5486239"/>
            <a:ext cx="136699" cy="173412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 rot="5400000">
            <a:off x="-13130" y="5209721"/>
            <a:ext cx="139979" cy="133417"/>
          </a:xfrm>
          <a:custGeom>
            <a:avLst/>
            <a:gdLst/>
            <a:ahLst/>
            <a:cxnLst/>
            <a:rect l="l" t="t" r="r" b="b"/>
            <a:pathLst>
              <a:path w="1792" h="1708" extrusionOk="0">
                <a:moveTo>
                  <a:pt x="387" y="0"/>
                </a:moveTo>
                <a:cubicBezTo>
                  <a:pt x="356" y="0"/>
                  <a:pt x="326" y="6"/>
                  <a:pt x="299" y="14"/>
                </a:cubicBezTo>
                <a:cubicBezTo>
                  <a:pt x="43" y="78"/>
                  <a:pt x="1" y="398"/>
                  <a:pt x="214" y="548"/>
                </a:cubicBezTo>
                <a:lnTo>
                  <a:pt x="192" y="548"/>
                </a:lnTo>
                <a:lnTo>
                  <a:pt x="278" y="611"/>
                </a:lnTo>
                <a:lnTo>
                  <a:pt x="299" y="633"/>
                </a:lnTo>
                <a:lnTo>
                  <a:pt x="470" y="761"/>
                </a:lnTo>
                <a:cubicBezTo>
                  <a:pt x="576" y="846"/>
                  <a:pt x="662" y="953"/>
                  <a:pt x="747" y="1059"/>
                </a:cubicBezTo>
                <a:lnTo>
                  <a:pt x="683" y="995"/>
                </a:lnTo>
                <a:lnTo>
                  <a:pt x="683" y="995"/>
                </a:lnTo>
                <a:cubicBezTo>
                  <a:pt x="747" y="1081"/>
                  <a:pt x="811" y="1166"/>
                  <a:pt x="875" y="1251"/>
                </a:cubicBezTo>
                <a:lnTo>
                  <a:pt x="939" y="1379"/>
                </a:lnTo>
                <a:cubicBezTo>
                  <a:pt x="982" y="1465"/>
                  <a:pt x="1024" y="1529"/>
                  <a:pt x="1088" y="1592"/>
                </a:cubicBezTo>
                <a:lnTo>
                  <a:pt x="1173" y="1656"/>
                </a:lnTo>
                <a:cubicBezTo>
                  <a:pt x="1216" y="1678"/>
                  <a:pt x="1259" y="1699"/>
                  <a:pt x="1323" y="1699"/>
                </a:cubicBezTo>
                <a:cubicBezTo>
                  <a:pt x="1346" y="1705"/>
                  <a:pt x="1368" y="1707"/>
                  <a:pt x="1391" y="1707"/>
                </a:cubicBezTo>
                <a:cubicBezTo>
                  <a:pt x="1454" y="1707"/>
                  <a:pt x="1516" y="1688"/>
                  <a:pt x="1579" y="1656"/>
                </a:cubicBezTo>
                <a:cubicBezTo>
                  <a:pt x="1643" y="1614"/>
                  <a:pt x="1685" y="1571"/>
                  <a:pt x="1728" y="1507"/>
                </a:cubicBezTo>
                <a:cubicBezTo>
                  <a:pt x="1792" y="1422"/>
                  <a:pt x="1792" y="1294"/>
                  <a:pt x="1771" y="1187"/>
                </a:cubicBezTo>
                <a:cubicBezTo>
                  <a:pt x="1749" y="1145"/>
                  <a:pt x="1728" y="1081"/>
                  <a:pt x="1707" y="1017"/>
                </a:cubicBezTo>
                <a:cubicBezTo>
                  <a:pt x="1664" y="974"/>
                  <a:pt x="1621" y="931"/>
                  <a:pt x="1579" y="889"/>
                </a:cubicBezTo>
                <a:lnTo>
                  <a:pt x="1472" y="739"/>
                </a:lnTo>
                <a:cubicBezTo>
                  <a:pt x="1387" y="654"/>
                  <a:pt x="1280" y="569"/>
                  <a:pt x="1195" y="484"/>
                </a:cubicBezTo>
                <a:cubicBezTo>
                  <a:pt x="1003" y="292"/>
                  <a:pt x="768" y="142"/>
                  <a:pt x="512" y="36"/>
                </a:cubicBezTo>
                <a:cubicBezTo>
                  <a:pt x="475" y="11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 rot="5400000">
            <a:off x="27450" y="4796232"/>
            <a:ext cx="156227" cy="98032"/>
          </a:xfrm>
          <a:custGeom>
            <a:avLst/>
            <a:gdLst/>
            <a:ahLst/>
            <a:cxnLst/>
            <a:rect l="l" t="t" r="r" b="b"/>
            <a:pathLst>
              <a:path w="2000" h="1255" extrusionOk="0">
                <a:moveTo>
                  <a:pt x="447" y="1"/>
                </a:moveTo>
                <a:cubicBezTo>
                  <a:pt x="193" y="1"/>
                  <a:pt x="0" y="328"/>
                  <a:pt x="229" y="539"/>
                </a:cubicBezTo>
                <a:cubicBezTo>
                  <a:pt x="421" y="753"/>
                  <a:pt x="656" y="923"/>
                  <a:pt x="911" y="1030"/>
                </a:cubicBezTo>
                <a:cubicBezTo>
                  <a:pt x="1039" y="1072"/>
                  <a:pt x="1189" y="1136"/>
                  <a:pt x="1317" y="1179"/>
                </a:cubicBezTo>
                <a:cubicBezTo>
                  <a:pt x="1402" y="1200"/>
                  <a:pt x="1466" y="1200"/>
                  <a:pt x="1551" y="1222"/>
                </a:cubicBezTo>
                <a:lnTo>
                  <a:pt x="1594" y="1222"/>
                </a:lnTo>
                <a:cubicBezTo>
                  <a:pt x="1637" y="1222"/>
                  <a:pt x="1679" y="1243"/>
                  <a:pt x="1701" y="1243"/>
                </a:cubicBezTo>
                <a:cubicBezTo>
                  <a:pt x="1724" y="1251"/>
                  <a:pt x="1746" y="1254"/>
                  <a:pt x="1767" y="1254"/>
                </a:cubicBezTo>
                <a:cubicBezTo>
                  <a:pt x="1865" y="1254"/>
                  <a:pt x="1943" y="1181"/>
                  <a:pt x="1978" y="1094"/>
                </a:cubicBezTo>
                <a:cubicBezTo>
                  <a:pt x="1999" y="987"/>
                  <a:pt x="1935" y="859"/>
                  <a:pt x="1828" y="838"/>
                </a:cubicBezTo>
                <a:lnTo>
                  <a:pt x="1807" y="859"/>
                </a:lnTo>
                <a:lnTo>
                  <a:pt x="1764" y="838"/>
                </a:lnTo>
                <a:cubicBezTo>
                  <a:pt x="1743" y="817"/>
                  <a:pt x="1722" y="817"/>
                  <a:pt x="1679" y="795"/>
                </a:cubicBezTo>
                <a:lnTo>
                  <a:pt x="1530" y="689"/>
                </a:lnTo>
                <a:cubicBezTo>
                  <a:pt x="1423" y="625"/>
                  <a:pt x="1317" y="561"/>
                  <a:pt x="1210" y="497"/>
                </a:cubicBezTo>
                <a:cubicBezTo>
                  <a:pt x="1167" y="454"/>
                  <a:pt x="1125" y="433"/>
                  <a:pt x="1061" y="390"/>
                </a:cubicBezTo>
                <a:lnTo>
                  <a:pt x="997" y="347"/>
                </a:lnTo>
                <a:lnTo>
                  <a:pt x="954" y="305"/>
                </a:lnTo>
                <a:cubicBezTo>
                  <a:pt x="940" y="298"/>
                  <a:pt x="935" y="295"/>
                  <a:pt x="936" y="295"/>
                </a:cubicBezTo>
                <a:lnTo>
                  <a:pt x="936" y="295"/>
                </a:lnTo>
                <a:cubicBezTo>
                  <a:pt x="938" y="295"/>
                  <a:pt x="961" y="305"/>
                  <a:pt x="975" y="305"/>
                </a:cubicBezTo>
                <a:cubicBezTo>
                  <a:pt x="869" y="198"/>
                  <a:pt x="741" y="113"/>
                  <a:pt x="613" y="49"/>
                </a:cubicBezTo>
                <a:cubicBezTo>
                  <a:pt x="557" y="15"/>
                  <a:pt x="501" y="1"/>
                  <a:pt x="4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/>
          <p:nvPr/>
        </p:nvSpPr>
        <p:spPr>
          <a:xfrm rot="5400000">
            <a:off x="114432" y="4570604"/>
            <a:ext cx="227153" cy="116232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5400000">
            <a:off x="152942" y="4285103"/>
            <a:ext cx="175052" cy="131933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 rot="5400000">
            <a:off x="-136119" y="4296857"/>
            <a:ext cx="108265" cy="224888"/>
          </a:xfrm>
          <a:custGeom>
            <a:avLst/>
            <a:gdLst/>
            <a:ahLst/>
            <a:cxnLst/>
            <a:rect l="l" t="t" r="r" b="b"/>
            <a:pathLst>
              <a:path w="1386" h="2879" extrusionOk="0">
                <a:moveTo>
                  <a:pt x="310" y="1"/>
                </a:moveTo>
                <a:cubicBezTo>
                  <a:pt x="177" y="1"/>
                  <a:pt x="44" y="91"/>
                  <a:pt x="44" y="273"/>
                </a:cubicBezTo>
                <a:cubicBezTo>
                  <a:pt x="1" y="678"/>
                  <a:pt x="1" y="1083"/>
                  <a:pt x="86" y="1488"/>
                </a:cubicBezTo>
                <a:cubicBezTo>
                  <a:pt x="129" y="1680"/>
                  <a:pt x="172" y="1872"/>
                  <a:pt x="235" y="2043"/>
                </a:cubicBezTo>
                <a:cubicBezTo>
                  <a:pt x="257" y="2149"/>
                  <a:pt x="278" y="2235"/>
                  <a:pt x="321" y="2320"/>
                </a:cubicBezTo>
                <a:cubicBezTo>
                  <a:pt x="321" y="2341"/>
                  <a:pt x="326" y="2352"/>
                  <a:pt x="331" y="2352"/>
                </a:cubicBezTo>
                <a:cubicBezTo>
                  <a:pt x="337" y="2352"/>
                  <a:pt x="342" y="2341"/>
                  <a:pt x="342" y="2320"/>
                </a:cubicBezTo>
                <a:cubicBezTo>
                  <a:pt x="342" y="2362"/>
                  <a:pt x="342" y="2426"/>
                  <a:pt x="363" y="2469"/>
                </a:cubicBezTo>
                <a:cubicBezTo>
                  <a:pt x="363" y="2533"/>
                  <a:pt x="406" y="2618"/>
                  <a:pt x="449" y="2661"/>
                </a:cubicBezTo>
                <a:cubicBezTo>
                  <a:pt x="542" y="2815"/>
                  <a:pt x="677" y="2878"/>
                  <a:pt x="811" y="2878"/>
                </a:cubicBezTo>
                <a:cubicBezTo>
                  <a:pt x="1103" y="2878"/>
                  <a:pt x="1386" y="2571"/>
                  <a:pt x="1195" y="2235"/>
                </a:cubicBezTo>
                <a:lnTo>
                  <a:pt x="1195" y="2235"/>
                </a:lnTo>
                <a:cubicBezTo>
                  <a:pt x="1203" y="2259"/>
                  <a:pt x="1208" y="2271"/>
                  <a:pt x="1208" y="2271"/>
                </a:cubicBezTo>
                <a:cubicBezTo>
                  <a:pt x="1207" y="2271"/>
                  <a:pt x="1192" y="2237"/>
                  <a:pt x="1153" y="2171"/>
                </a:cubicBezTo>
                <a:cubicBezTo>
                  <a:pt x="1131" y="2128"/>
                  <a:pt x="1089" y="2085"/>
                  <a:pt x="1067" y="2043"/>
                </a:cubicBezTo>
                <a:cubicBezTo>
                  <a:pt x="1046" y="2026"/>
                  <a:pt x="1029" y="2013"/>
                  <a:pt x="1015" y="2003"/>
                </a:cubicBezTo>
                <a:lnTo>
                  <a:pt x="1015" y="2003"/>
                </a:lnTo>
                <a:cubicBezTo>
                  <a:pt x="976" y="1926"/>
                  <a:pt x="936" y="1866"/>
                  <a:pt x="897" y="1787"/>
                </a:cubicBezTo>
                <a:cubicBezTo>
                  <a:pt x="833" y="1637"/>
                  <a:pt x="769" y="1467"/>
                  <a:pt x="726" y="1318"/>
                </a:cubicBezTo>
                <a:cubicBezTo>
                  <a:pt x="619" y="976"/>
                  <a:pt x="577" y="614"/>
                  <a:pt x="577" y="273"/>
                </a:cubicBezTo>
                <a:cubicBezTo>
                  <a:pt x="577" y="91"/>
                  <a:pt x="443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 rot="5400000">
            <a:off x="-136939" y="4533265"/>
            <a:ext cx="151540" cy="208563"/>
          </a:xfrm>
          <a:custGeom>
            <a:avLst/>
            <a:gdLst/>
            <a:ahLst/>
            <a:cxnLst/>
            <a:rect l="l" t="t" r="r" b="b"/>
            <a:pathLst>
              <a:path w="1940" h="2670" extrusionOk="0">
                <a:moveTo>
                  <a:pt x="329" y="1"/>
                </a:moveTo>
                <a:cubicBezTo>
                  <a:pt x="164" y="1"/>
                  <a:pt x="1" y="133"/>
                  <a:pt x="64" y="349"/>
                </a:cubicBezTo>
                <a:cubicBezTo>
                  <a:pt x="235" y="1117"/>
                  <a:pt x="533" y="1863"/>
                  <a:pt x="981" y="2524"/>
                </a:cubicBezTo>
                <a:cubicBezTo>
                  <a:pt x="1043" y="2627"/>
                  <a:pt x="1135" y="2669"/>
                  <a:pt x="1235" y="2669"/>
                </a:cubicBezTo>
                <a:cubicBezTo>
                  <a:pt x="1550" y="2669"/>
                  <a:pt x="1939" y="2250"/>
                  <a:pt x="1664" y="1991"/>
                </a:cubicBezTo>
                <a:cubicBezTo>
                  <a:pt x="1600" y="1927"/>
                  <a:pt x="1536" y="1842"/>
                  <a:pt x="1472" y="1778"/>
                </a:cubicBezTo>
                <a:lnTo>
                  <a:pt x="1387" y="1671"/>
                </a:lnTo>
                <a:lnTo>
                  <a:pt x="1344" y="1607"/>
                </a:lnTo>
                <a:cubicBezTo>
                  <a:pt x="1237" y="1458"/>
                  <a:pt x="1152" y="1309"/>
                  <a:pt x="1067" y="1160"/>
                </a:cubicBezTo>
                <a:cubicBezTo>
                  <a:pt x="960" y="1010"/>
                  <a:pt x="875" y="840"/>
                  <a:pt x="811" y="669"/>
                </a:cubicBezTo>
                <a:cubicBezTo>
                  <a:pt x="725" y="520"/>
                  <a:pt x="661" y="371"/>
                  <a:pt x="597" y="200"/>
                </a:cubicBezTo>
                <a:cubicBezTo>
                  <a:pt x="554" y="62"/>
                  <a:pt x="441" y="1"/>
                  <a:pt x="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 rot="5400000">
            <a:off x="-96048" y="4091188"/>
            <a:ext cx="156696" cy="91627"/>
          </a:xfrm>
          <a:custGeom>
            <a:avLst/>
            <a:gdLst/>
            <a:ahLst/>
            <a:cxnLst/>
            <a:rect l="l" t="t" r="r" b="b"/>
            <a:pathLst>
              <a:path w="2006" h="1173" extrusionOk="0">
                <a:moveTo>
                  <a:pt x="805" y="937"/>
                </a:moveTo>
                <a:cubicBezTo>
                  <a:pt x="796" y="948"/>
                  <a:pt x="790" y="959"/>
                  <a:pt x="790" y="968"/>
                </a:cubicBezTo>
                <a:lnTo>
                  <a:pt x="805" y="937"/>
                </a:lnTo>
                <a:close/>
                <a:moveTo>
                  <a:pt x="1553" y="0"/>
                </a:moveTo>
                <a:cubicBezTo>
                  <a:pt x="1341" y="0"/>
                  <a:pt x="1130" y="28"/>
                  <a:pt x="918" y="93"/>
                </a:cubicBezTo>
                <a:cubicBezTo>
                  <a:pt x="875" y="115"/>
                  <a:pt x="811" y="136"/>
                  <a:pt x="747" y="157"/>
                </a:cubicBezTo>
                <a:cubicBezTo>
                  <a:pt x="683" y="157"/>
                  <a:pt x="641" y="179"/>
                  <a:pt x="598" y="200"/>
                </a:cubicBezTo>
                <a:cubicBezTo>
                  <a:pt x="612" y="200"/>
                  <a:pt x="636" y="190"/>
                  <a:pt x="637" y="190"/>
                </a:cubicBezTo>
                <a:lnTo>
                  <a:pt x="637" y="190"/>
                </a:lnTo>
                <a:cubicBezTo>
                  <a:pt x="638" y="190"/>
                  <a:pt x="634" y="193"/>
                  <a:pt x="619" y="200"/>
                </a:cubicBezTo>
                <a:lnTo>
                  <a:pt x="577" y="221"/>
                </a:lnTo>
                <a:cubicBezTo>
                  <a:pt x="491" y="264"/>
                  <a:pt x="406" y="307"/>
                  <a:pt x="342" y="349"/>
                </a:cubicBezTo>
                <a:cubicBezTo>
                  <a:pt x="323" y="356"/>
                  <a:pt x="317" y="358"/>
                  <a:pt x="318" y="359"/>
                </a:cubicBezTo>
                <a:lnTo>
                  <a:pt x="318" y="359"/>
                </a:lnTo>
                <a:cubicBezTo>
                  <a:pt x="300" y="367"/>
                  <a:pt x="282" y="379"/>
                  <a:pt x="257" y="392"/>
                </a:cubicBezTo>
                <a:cubicBezTo>
                  <a:pt x="171" y="434"/>
                  <a:pt x="108" y="498"/>
                  <a:pt x="65" y="584"/>
                </a:cubicBezTo>
                <a:cubicBezTo>
                  <a:pt x="1" y="733"/>
                  <a:pt x="1" y="882"/>
                  <a:pt x="108" y="1010"/>
                </a:cubicBezTo>
                <a:cubicBezTo>
                  <a:pt x="175" y="1112"/>
                  <a:pt x="296" y="1173"/>
                  <a:pt x="417" y="1173"/>
                </a:cubicBezTo>
                <a:cubicBezTo>
                  <a:pt x="449" y="1173"/>
                  <a:pt x="482" y="1168"/>
                  <a:pt x="513" y="1160"/>
                </a:cubicBezTo>
                <a:cubicBezTo>
                  <a:pt x="555" y="1138"/>
                  <a:pt x="619" y="1117"/>
                  <a:pt x="662" y="1074"/>
                </a:cubicBezTo>
                <a:cubicBezTo>
                  <a:pt x="683" y="1053"/>
                  <a:pt x="726" y="1032"/>
                  <a:pt x="747" y="1010"/>
                </a:cubicBezTo>
                <a:lnTo>
                  <a:pt x="811" y="925"/>
                </a:lnTo>
                <a:lnTo>
                  <a:pt x="805" y="937"/>
                </a:lnTo>
                <a:lnTo>
                  <a:pt x="805" y="937"/>
                </a:lnTo>
                <a:cubicBezTo>
                  <a:pt x="819" y="920"/>
                  <a:pt x="841" y="904"/>
                  <a:pt x="854" y="904"/>
                </a:cubicBezTo>
                <a:lnTo>
                  <a:pt x="918" y="840"/>
                </a:lnTo>
                <a:lnTo>
                  <a:pt x="939" y="797"/>
                </a:lnTo>
                <a:lnTo>
                  <a:pt x="982" y="776"/>
                </a:lnTo>
                <a:cubicBezTo>
                  <a:pt x="1046" y="754"/>
                  <a:pt x="1089" y="712"/>
                  <a:pt x="1152" y="690"/>
                </a:cubicBezTo>
                <a:lnTo>
                  <a:pt x="1216" y="648"/>
                </a:lnTo>
                <a:lnTo>
                  <a:pt x="1259" y="626"/>
                </a:lnTo>
                <a:cubicBezTo>
                  <a:pt x="1259" y="626"/>
                  <a:pt x="1323" y="605"/>
                  <a:pt x="1344" y="605"/>
                </a:cubicBezTo>
                <a:lnTo>
                  <a:pt x="1430" y="562"/>
                </a:lnTo>
                <a:cubicBezTo>
                  <a:pt x="1558" y="520"/>
                  <a:pt x="1664" y="498"/>
                  <a:pt x="1792" y="477"/>
                </a:cubicBezTo>
                <a:cubicBezTo>
                  <a:pt x="1920" y="456"/>
                  <a:pt x="2006" y="328"/>
                  <a:pt x="1963" y="221"/>
                </a:cubicBezTo>
                <a:cubicBezTo>
                  <a:pt x="1942" y="115"/>
                  <a:pt x="1856" y="29"/>
                  <a:pt x="1750" y="29"/>
                </a:cubicBezTo>
                <a:lnTo>
                  <a:pt x="1750" y="8"/>
                </a:lnTo>
                <a:cubicBezTo>
                  <a:pt x="1684" y="3"/>
                  <a:pt x="1619" y="0"/>
                  <a:pt x="1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rot="5400000">
            <a:off x="146184" y="3965036"/>
            <a:ext cx="126544" cy="180520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rot="5400000">
            <a:off x="316004" y="4087985"/>
            <a:ext cx="158336" cy="99672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rot="5400000">
            <a:off x="645529" y="4061075"/>
            <a:ext cx="75067" cy="213484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rot="5400000">
            <a:off x="928459" y="3983588"/>
            <a:ext cx="165679" cy="136152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3"/>
          <p:cNvSpPr/>
          <p:nvPr/>
        </p:nvSpPr>
        <p:spPr>
          <a:xfrm rot="5400000">
            <a:off x="676541" y="3874308"/>
            <a:ext cx="192940" cy="111859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/>
          <p:nvPr/>
        </p:nvSpPr>
        <p:spPr>
          <a:xfrm rot="5400000">
            <a:off x="972203" y="3701055"/>
            <a:ext cx="160992" cy="186925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3"/>
          <p:cNvSpPr/>
          <p:nvPr/>
        </p:nvSpPr>
        <p:spPr>
          <a:xfrm rot="5400000">
            <a:off x="412007" y="3800140"/>
            <a:ext cx="143807" cy="257773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3"/>
          <p:cNvSpPr/>
          <p:nvPr/>
        </p:nvSpPr>
        <p:spPr>
          <a:xfrm rot="5400000">
            <a:off x="73265" y="3764638"/>
            <a:ext cx="188331" cy="66787"/>
          </a:xfrm>
          <a:custGeom>
            <a:avLst/>
            <a:gdLst/>
            <a:ahLst/>
            <a:cxnLst/>
            <a:rect l="l" t="t" r="r" b="b"/>
            <a:pathLst>
              <a:path w="2411" h="855" extrusionOk="0">
                <a:moveTo>
                  <a:pt x="2118" y="1"/>
                </a:moveTo>
                <a:cubicBezTo>
                  <a:pt x="2087" y="1"/>
                  <a:pt x="2056" y="7"/>
                  <a:pt x="2026" y="22"/>
                </a:cubicBezTo>
                <a:lnTo>
                  <a:pt x="2005" y="22"/>
                </a:lnTo>
                <a:cubicBezTo>
                  <a:pt x="1877" y="44"/>
                  <a:pt x="1749" y="86"/>
                  <a:pt x="1621" y="86"/>
                </a:cubicBezTo>
                <a:lnTo>
                  <a:pt x="1131" y="86"/>
                </a:lnTo>
                <a:cubicBezTo>
                  <a:pt x="1109" y="93"/>
                  <a:pt x="1088" y="96"/>
                  <a:pt x="1067" y="96"/>
                </a:cubicBezTo>
                <a:cubicBezTo>
                  <a:pt x="1024" y="96"/>
                  <a:pt x="981" y="86"/>
                  <a:pt x="939" y="86"/>
                </a:cubicBezTo>
                <a:lnTo>
                  <a:pt x="832" y="65"/>
                </a:lnTo>
                <a:cubicBezTo>
                  <a:pt x="747" y="22"/>
                  <a:pt x="662" y="1"/>
                  <a:pt x="576" y="1"/>
                </a:cubicBezTo>
                <a:cubicBezTo>
                  <a:pt x="86" y="1"/>
                  <a:pt x="0" y="683"/>
                  <a:pt x="470" y="833"/>
                </a:cubicBezTo>
                <a:cubicBezTo>
                  <a:pt x="555" y="854"/>
                  <a:pt x="662" y="854"/>
                  <a:pt x="768" y="854"/>
                </a:cubicBezTo>
                <a:lnTo>
                  <a:pt x="960" y="854"/>
                </a:lnTo>
                <a:cubicBezTo>
                  <a:pt x="1109" y="833"/>
                  <a:pt x="1259" y="833"/>
                  <a:pt x="1429" y="790"/>
                </a:cubicBezTo>
                <a:cubicBezTo>
                  <a:pt x="1707" y="747"/>
                  <a:pt x="1984" y="662"/>
                  <a:pt x="2240" y="534"/>
                </a:cubicBezTo>
                <a:cubicBezTo>
                  <a:pt x="2368" y="449"/>
                  <a:pt x="2410" y="300"/>
                  <a:pt x="2346" y="172"/>
                </a:cubicBezTo>
                <a:cubicBezTo>
                  <a:pt x="2314" y="74"/>
                  <a:pt x="2218" y="1"/>
                  <a:pt x="21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3"/>
          <p:cNvSpPr/>
          <p:nvPr/>
        </p:nvSpPr>
        <p:spPr>
          <a:xfrm rot="5400000">
            <a:off x="-110225" y="3748625"/>
            <a:ext cx="85377" cy="199111"/>
          </a:xfrm>
          <a:custGeom>
            <a:avLst/>
            <a:gdLst/>
            <a:ahLst/>
            <a:cxnLst/>
            <a:rect l="l" t="t" r="r" b="b"/>
            <a:pathLst>
              <a:path w="1093" h="2549" extrusionOk="0">
                <a:moveTo>
                  <a:pt x="796" y="1"/>
                </a:moveTo>
                <a:cubicBezTo>
                  <a:pt x="697" y="1"/>
                  <a:pt x="598" y="57"/>
                  <a:pt x="555" y="186"/>
                </a:cubicBezTo>
                <a:lnTo>
                  <a:pt x="576" y="165"/>
                </a:lnTo>
                <a:lnTo>
                  <a:pt x="576" y="165"/>
                </a:lnTo>
                <a:cubicBezTo>
                  <a:pt x="406" y="463"/>
                  <a:pt x="299" y="783"/>
                  <a:pt x="214" y="1124"/>
                </a:cubicBezTo>
                <a:cubicBezTo>
                  <a:pt x="171" y="1274"/>
                  <a:pt x="128" y="1444"/>
                  <a:pt x="107" y="1593"/>
                </a:cubicBezTo>
                <a:cubicBezTo>
                  <a:pt x="64" y="1764"/>
                  <a:pt x="22" y="1956"/>
                  <a:pt x="0" y="2148"/>
                </a:cubicBezTo>
                <a:cubicBezTo>
                  <a:pt x="12" y="2407"/>
                  <a:pt x="219" y="2549"/>
                  <a:pt x="427" y="2549"/>
                </a:cubicBezTo>
                <a:cubicBezTo>
                  <a:pt x="595" y="2549"/>
                  <a:pt x="765" y="2455"/>
                  <a:pt x="832" y="2255"/>
                </a:cubicBezTo>
                <a:cubicBezTo>
                  <a:pt x="853" y="2063"/>
                  <a:pt x="853" y="1892"/>
                  <a:pt x="853" y="1700"/>
                </a:cubicBezTo>
                <a:cubicBezTo>
                  <a:pt x="853" y="1615"/>
                  <a:pt x="875" y="1529"/>
                  <a:pt x="875" y="1444"/>
                </a:cubicBezTo>
                <a:lnTo>
                  <a:pt x="875" y="1359"/>
                </a:lnTo>
                <a:cubicBezTo>
                  <a:pt x="875" y="1338"/>
                  <a:pt x="875" y="1316"/>
                  <a:pt x="875" y="1295"/>
                </a:cubicBezTo>
                <a:cubicBezTo>
                  <a:pt x="939" y="975"/>
                  <a:pt x="1024" y="655"/>
                  <a:pt x="1067" y="314"/>
                </a:cubicBezTo>
                <a:cubicBezTo>
                  <a:pt x="1092" y="123"/>
                  <a:pt x="943" y="1"/>
                  <a:pt x="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3"/>
          <p:cNvSpPr/>
          <p:nvPr/>
        </p:nvSpPr>
        <p:spPr>
          <a:xfrm rot="5400000">
            <a:off x="515547" y="3662623"/>
            <a:ext cx="65068" cy="194112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3"/>
          <p:cNvSpPr/>
          <p:nvPr/>
        </p:nvSpPr>
        <p:spPr>
          <a:xfrm rot="5400000">
            <a:off x="822887" y="3713046"/>
            <a:ext cx="70068" cy="61709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3"/>
          <p:cNvSpPr/>
          <p:nvPr/>
        </p:nvSpPr>
        <p:spPr>
          <a:xfrm rot="10800000">
            <a:off x="642924" y="-657248"/>
            <a:ext cx="2592177" cy="2492215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3"/>
          <p:cNvSpPr/>
          <p:nvPr/>
        </p:nvSpPr>
        <p:spPr>
          <a:xfrm>
            <a:off x="1452365" y="3239572"/>
            <a:ext cx="409432" cy="37886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3"/>
          <p:cNvSpPr/>
          <p:nvPr/>
        </p:nvSpPr>
        <p:spPr>
          <a:xfrm rot="1429443">
            <a:off x="1452363" y="3990203"/>
            <a:ext cx="409424" cy="37886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3"/>
          <p:cNvSpPr/>
          <p:nvPr/>
        </p:nvSpPr>
        <p:spPr>
          <a:xfrm rot="5400000">
            <a:off x="5931227" y="5502822"/>
            <a:ext cx="1008328" cy="183935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2531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subTitle" idx="1"/>
          </p:nvPr>
        </p:nvSpPr>
        <p:spPr>
          <a:xfrm>
            <a:off x="5613700" y="2088767"/>
            <a:ext cx="5192800" cy="3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rgbClr val="00004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10736938" y="6378213"/>
            <a:ext cx="171844" cy="130284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1"/>
          <p:cNvSpPr/>
          <p:nvPr/>
        </p:nvSpPr>
        <p:spPr>
          <a:xfrm>
            <a:off x="10856527" y="6594455"/>
            <a:ext cx="105864" cy="162436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1"/>
          <p:cNvSpPr/>
          <p:nvPr/>
        </p:nvSpPr>
        <p:spPr>
          <a:xfrm>
            <a:off x="11000797" y="6528989"/>
            <a:ext cx="151225" cy="118107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1"/>
          <p:cNvSpPr/>
          <p:nvPr/>
        </p:nvSpPr>
        <p:spPr>
          <a:xfrm>
            <a:off x="11048864" y="6252372"/>
            <a:ext cx="86469" cy="18047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1"/>
          <p:cNvSpPr/>
          <p:nvPr/>
        </p:nvSpPr>
        <p:spPr>
          <a:xfrm>
            <a:off x="10904401" y="6144768"/>
            <a:ext cx="107411" cy="145233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1"/>
          <p:cNvSpPr/>
          <p:nvPr/>
        </p:nvSpPr>
        <p:spPr>
          <a:xfrm>
            <a:off x="10684745" y="6171701"/>
            <a:ext cx="100387" cy="141303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1"/>
          <p:cNvSpPr/>
          <p:nvPr/>
        </p:nvSpPr>
        <p:spPr>
          <a:xfrm>
            <a:off x="10489640" y="6422672"/>
            <a:ext cx="125001" cy="17242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1"/>
          <p:cNvSpPr/>
          <p:nvPr/>
        </p:nvSpPr>
        <p:spPr>
          <a:xfrm>
            <a:off x="10415410" y="6207592"/>
            <a:ext cx="171844" cy="105993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21"/>
          <p:cNvSpPr/>
          <p:nvPr/>
        </p:nvSpPr>
        <p:spPr>
          <a:xfrm>
            <a:off x="10267018" y="6391422"/>
            <a:ext cx="164047" cy="1170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21"/>
          <p:cNvSpPr/>
          <p:nvPr/>
        </p:nvSpPr>
        <p:spPr>
          <a:xfrm>
            <a:off x="10190019" y="6221186"/>
            <a:ext cx="80477" cy="142849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1"/>
          <p:cNvSpPr/>
          <p:nvPr/>
        </p:nvSpPr>
        <p:spPr>
          <a:xfrm>
            <a:off x="10297237" y="6627768"/>
            <a:ext cx="93107" cy="189241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1"/>
          <p:cNvSpPr/>
          <p:nvPr/>
        </p:nvSpPr>
        <p:spPr>
          <a:xfrm>
            <a:off x="10610517" y="6649225"/>
            <a:ext cx="86019" cy="170620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21"/>
          <p:cNvSpPr/>
          <p:nvPr/>
        </p:nvSpPr>
        <p:spPr>
          <a:xfrm>
            <a:off x="10754785" y="6861664"/>
            <a:ext cx="159472" cy="107797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1"/>
          <p:cNvSpPr/>
          <p:nvPr/>
        </p:nvSpPr>
        <p:spPr>
          <a:xfrm>
            <a:off x="11059882" y="6792849"/>
            <a:ext cx="60503" cy="165465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1"/>
          <p:cNvSpPr/>
          <p:nvPr/>
        </p:nvSpPr>
        <p:spPr>
          <a:xfrm>
            <a:off x="11220903" y="6784536"/>
            <a:ext cx="183957" cy="82539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1"/>
          <p:cNvSpPr/>
          <p:nvPr/>
        </p:nvSpPr>
        <p:spPr>
          <a:xfrm>
            <a:off x="11302156" y="6548514"/>
            <a:ext cx="116689" cy="154383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21"/>
          <p:cNvSpPr/>
          <p:nvPr/>
        </p:nvSpPr>
        <p:spPr>
          <a:xfrm>
            <a:off x="11215169" y="6416809"/>
            <a:ext cx="107217" cy="94395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21"/>
          <p:cNvSpPr/>
          <p:nvPr/>
        </p:nvSpPr>
        <p:spPr>
          <a:xfrm>
            <a:off x="11370649" y="6267322"/>
            <a:ext cx="95684" cy="169911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21"/>
          <p:cNvSpPr/>
          <p:nvPr/>
        </p:nvSpPr>
        <p:spPr>
          <a:xfrm>
            <a:off x="11211625" y="6188648"/>
            <a:ext cx="164820" cy="8704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1"/>
          <p:cNvSpPr/>
          <p:nvPr/>
        </p:nvSpPr>
        <p:spPr>
          <a:xfrm>
            <a:off x="11268714" y="7000456"/>
            <a:ext cx="112759" cy="143043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1"/>
          <p:cNvSpPr/>
          <p:nvPr/>
        </p:nvSpPr>
        <p:spPr>
          <a:xfrm>
            <a:off x="10452525" y="6953290"/>
            <a:ext cx="187372" cy="95877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21"/>
          <p:cNvSpPr/>
          <p:nvPr/>
        </p:nvSpPr>
        <p:spPr>
          <a:xfrm>
            <a:off x="10244981" y="6936538"/>
            <a:ext cx="144395" cy="108828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21"/>
          <p:cNvSpPr/>
          <p:nvPr/>
        </p:nvSpPr>
        <p:spPr>
          <a:xfrm>
            <a:off x="10021009" y="6942080"/>
            <a:ext cx="104383" cy="148905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5" name="Google Shape;565;p21"/>
          <p:cNvSpPr/>
          <p:nvPr/>
        </p:nvSpPr>
        <p:spPr>
          <a:xfrm>
            <a:off x="10075971" y="6822231"/>
            <a:ext cx="130607" cy="82217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21"/>
          <p:cNvSpPr/>
          <p:nvPr/>
        </p:nvSpPr>
        <p:spPr>
          <a:xfrm>
            <a:off x="10135056" y="6537816"/>
            <a:ext cx="61920" cy="17609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21"/>
          <p:cNvSpPr/>
          <p:nvPr/>
        </p:nvSpPr>
        <p:spPr>
          <a:xfrm>
            <a:off x="10001871" y="6298959"/>
            <a:ext cx="136663" cy="112307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21"/>
          <p:cNvSpPr/>
          <p:nvPr/>
        </p:nvSpPr>
        <p:spPr>
          <a:xfrm>
            <a:off x="9890465" y="6505535"/>
            <a:ext cx="159151" cy="92268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1"/>
          <p:cNvSpPr/>
          <p:nvPr/>
        </p:nvSpPr>
        <p:spPr>
          <a:xfrm>
            <a:off x="9791686" y="6243867"/>
            <a:ext cx="132797" cy="154189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1"/>
          <p:cNvSpPr/>
          <p:nvPr/>
        </p:nvSpPr>
        <p:spPr>
          <a:xfrm>
            <a:off x="9909730" y="6683826"/>
            <a:ext cx="118621" cy="212629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1"/>
          <p:cNvSpPr/>
          <p:nvPr/>
        </p:nvSpPr>
        <p:spPr>
          <a:xfrm>
            <a:off x="9802512" y="6657150"/>
            <a:ext cx="53673" cy="160117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21"/>
          <p:cNvSpPr/>
          <p:nvPr/>
        </p:nvSpPr>
        <p:spPr>
          <a:xfrm>
            <a:off x="9787434" y="6456179"/>
            <a:ext cx="57797" cy="50903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21"/>
          <p:cNvSpPr/>
          <p:nvPr/>
        </p:nvSpPr>
        <p:spPr>
          <a:xfrm rot="10800000">
            <a:off x="-70707" y="4363081"/>
            <a:ext cx="994440" cy="1832321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21"/>
          <p:cNvSpPr/>
          <p:nvPr/>
        </p:nvSpPr>
        <p:spPr>
          <a:xfrm>
            <a:off x="2951340" y="6254000"/>
            <a:ext cx="1179085" cy="368973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21"/>
          <p:cNvSpPr/>
          <p:nvPr/>
        </p:nvSpPr>
        <p:spPr>
          <a:xfrm>
            <a:off x="199499" y="3404002"/>
            <a:ext cx="433501" cy="40110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21"/>
          <p:cNvSpPr/>
          <p:nvPr/>
        </p:nvSpPr>
        <p:spPr>
          <a:xfrm>
            <a:off x="199499" y="2660702"/>
            <a:ext cx="433501" cy="40110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21"/>
          <p:cNvSpPr/>
          <p:nvPr/>
        </p:nvSpPr>
        <p:spPr>
          <a:xfrm rot="10800000">
            <a:off x="11942167" y="3454105"/>
            <a:ext cx="362067" cy="62778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1"/>
          <p:cNvSpPr/>
          <p:nvPr/>
        </p:nvSpPr>
        <p:spPr>
          <a:xfrm rot="10800000">
            <a:off x="11436755" y="4311716"/>
            <a:ext cx="867479" cy="959712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1"/>
          <p:cNvSpPr/>
          <p:nvPr/>
        </p:nvSpPr>
        <p:spPr>
          <a:xfrm>
            <a:off x="10841333" y="-304802"/>
            <a:ext cx="1069537" cy="1742721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2703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subTitle" idx="1"/>
          </p:nvPr>
        </p:nvSpPr>
        <p:spPr>
          <a:xfrm>
            <a:off x="1687533" y="2943300"/>
            <a:ext cx="3530400" cy="1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0" y="2336234"/>
            <a:ext cx="683355" cy="985991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22"/>
          <p:cNvSpPr/>
          <p:nvPr/>
        </p:nvSpPr>
        <p:spPr>
          <a:xfrm>
            <a:off x="-222333" y="3604191"/>
            <a:ext cx="342997" cy="59474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22"/>
          <p:cNvSpPr/>
          <p:nvPr/>
        </p:nvSpPr>
        <p:spPr>
          <a:xfrm>
            <a:off x="12244204" y="5232640"/>
            <a:ext cx="234237" cy="111049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22"/>
          <p:cNvSpPr/>
          <p:nvPr/>
        </p:nvSpPr>
        <p:spPr>
          <a:xfrm>
            <a:off x="12181777" y="5447211"/>
            <a:ext cx="166684" cy="1755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22"/>
          <p:cNvSpPr/>
          <p:nvPr/>
        </p:nvSpPr>
        <p:spPr>
          <a:xfrm>
            <a:off x="11802608" y="4983767"/>
            <a:ext cx="263307" cy="115232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8" name="Google Shape;588;p22"/>
          <p:cNvSpPr/>
          <p:nvPr/>
        </p:nvSpPr>
        <p:spPr>
          <a:xfrm>
            <a:off x="11762453" y="5259094"/>
            <a:ext cx="223152" cy="219799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22"/>
          <p:cNvSpPr/>
          <p:nvPr/>
        </p:nvSpPr>
        <p:spPr>
          <a:xfrm>
            <a:off x="11803863" y="5648191"/>
            <a:ext cx="246367" cy="217917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22"/>
          <p:cNvSpPr/>
          <p:nvPr/>
        </p:nvSpPr>
        <p:spPr>
          <a:xfrm>
            <a:off x="12036739" y="5929270"/>
            <a:ext cx="226395" cy="217289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1" name="Google Shape;591;p22"/>
          <p:cNvSpPr/>
          <p:nvPr/>
        </p:nvSpPr>
        <p:spPr>
          <a:xfrm>
            <a:off x="12210115" y="6705789"/>
            <a:ext cx="279516" cy="143779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2"/>
          <p:cNvSpPr/>
          <p:nvPr/>
        </p:nvSpPr>
        <p:spPr>
          <a:xfrm>
            <a:off x="12014465" y="6884809"/>
            <a:ext cx="258811" cy="118056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2"/>
          <p:cNvSpPr/>
          <p:nvPr/>
        </p:nvSpPr>
        <p:spPr>
          <a:xfrm>
            <a:off x="11719268" y="6735174"/>
            <a:ext cx="179337" cy="150053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2"/>
          <p:cNvSpPr/>
          <p:nvPr/>
        </p:nvSpPr>
        <p:spPr>
          <a:xfrm>
            <a:off x="11967619" y="6489856"/>
            <a:ext cx="111995" cy="196899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2"/>
          <p:cNvSpPr/>
          <p:nvPr/>
        </p:nvSpPr>
        <p:spPr>
          <a:xfrm>
            <a:off x="12166091" y="6292641"/>
            <a:ext cx="132072" cy="12893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2"/>
          <p:cNvSpPr/>
          <p:nvPr/>
        </p:nvSpPr>
        <p:spPr>
          <a:xfrm>
            <a:off x="11732547" y="6038648"/>
            <a:ext cx="123707" cy="311713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2"/>
          <p:cNvSpPr/>
          <p:nvPr/>
        </p:nvSpPr>
        <p:spPr>
          <a:xfrm rot="5400000" flipH="1">
            <a:off x="-432540" y="6017125"/>
            <a:ext cx="1796589" cy="2443564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2"/>
          <p:cNvSpPr/>
          <p:nvPr/>
        </p:nvSpPr>
        <p:spPr>
          <a:xfrm rot="5400000" flipH="1">
            <a:off x="-518487" y="5850509"/>
            <a:ext cx="1914136" cy="2407539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2"/>
          <p:cNvSpPr/>
          <p:nvPr/>
        </p:nvSpPr>
        <p:spPr>
          <a:xfrm rot="5400000" flipH="1">
            <a:off x="-157618" y="5908277"/>
            <a:ext cx="1861963" cy="1781139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2"/>
          <p:cNvSpPr/>
          <p:nvPr/>
        </p:nvSpPr>
        <p:spPr>
          <a:xfrm rot="5400000" flipH="1">
            <a:off x="913622" y="-526443"/>
            <a:ext cx="739759" cy="1792667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2"/>
          <p:cNvSpPr/>
          <p:nvPr/>
        </p:nvSpPr>
        <p:spPr>
          <a:xfrm rot="-5400000" flipH="1">
            <a:off x="11222154" y="-42186"/>
            <a:ext cx="1761588" cy="761961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2"/>
          <p:cNvSpPr/>
          <p:nvPr/>
        </p:nvSpPr>
        <p:spPr>
          <a:xfrm>
            <a:off x="612400" y="6642467"/>
            <a:ext cx="413195" cy="38236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2"/>
          <p:cNvSpPr/>
          <p:nvPr/>
        </p:nvSpPr>
        <p:spPr>
          <a:xfrm>
            <a:off x="1142567" y="6642467"/>
            <a:ext cx="413195" cy="38236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2"/>
          <p:cNvSpPr/>
          <p:nvPr/>
        </p:nvSpPr>
        <p:spPr>
          <a:xfrm>
            <a:off x="11164500" y="622467"/>
            <a:ext cx="413195" cy="38236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257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7" name="Google Shape;607;p23"/>
          <p:cNvSpPr txBox="1">
            <a:spLocks noGrp="1"/>
          </p:cNvSpPr>
          <p:nvPr>
            <p:ph type="subTitle" idx="1"/>
          </p:nvPr>
        </p:nvSpPr>
        <p:spPr>
          <a:xfrm>
            <a:off x="6688767" y="2625367"/>
            <a:ext cx="3590800" cy="2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609268" y="416013"/>
            <a:ext cx="173569" cy="131537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23"/>
          <p:cNvSpPr/>
          <p:nvPr/>
        </p:nvSpPr>
        <p:spPr>
          <a:xfrm>
            <a:off x="589349" y="659078"/>
            <a:ext cx="195244" cy="171551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23"/>
          <p:cNvSpPr/>
          <p:nvPr/>
        </p:nvSpPr>
        <p:spPr>
          <a:xfrm>
            <a:off x="383837" y="586246"/>
            <a:ext cx="196560" cy="93191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23"/>
          <p:cNvSpPr/>
          <p:nvPr/>
        </p:nvSpPr>
        <p:spPr>
          <a:xfrm>
            <a:off x="331452" y="766309"/>
            <a:ext cx="139873" cy="147332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23"/>
          <p:cNvSpPr/>
          <p:nvPr/>
        </p:nvSpPr>
        <p:spPr>
          <a:xfrm>
            <a:off x="13269" y="377403"/>
            <a:ext cx="220955" cy="9670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23"/>
          <p:cNvSpPr/>
          <p:nvPr/>
        </p:nvSpPr>
        <p:spPr>
          <a:xfrm>
            <a:off x="-20427" y="608447"/>
            <a:ext cx="187259" cy="184451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4" name="Google Shape;614;p23"/>
          <p:cNvSpPr/>
          <p:nvPr/>
        </p:nvSpPr>
        <p:spPr>
          <a:xfrm>
            <a:off x="14321" y="934962"/>
            <a:ext cx="206739" cy="182871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23"/>
          <p:cNvSpPr/>
          <p:nvPr/>
        </p:nvSpPr>
        <p:spPr>
          <a:xfrm>
            <a:off x="209741" y="1170832"/>
            <a:ext cx="189979" cy="18234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23"/>
          <p:cNvSpPr/>
          <p:nvPr/>
        </p:nvSpPr>
        <p:spPr>
          <a:xfrm>
            <a:off x="486154" y="1075010"/>
            <a:ext cx="191559" cy="196033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23"/>
          <p:cNvSpPr/>
          <p:nvPr/>
        </p:nvSpPr>
        <p:spPr>
          <a:xfrm>
            <a:off x="632434" y="898810"/>
            <a:ext cx="144436" cy="155055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3"/>
          <p:cNvSpPr/>
          <p:nvPr/>
        </p:nvSpPr>
        <p:spPr>
          <a:xfrm>
            <a:off x="600931" y="1558597"/>
            <a:ext cx="149789" cy="210863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3"/>
          <p:cNvSpPr/>
          <p:nvPr/>
        </p:nvSpPr>
        <p:spPr>
          <a:xfrm>
            <a:off x="657003" y="1387924"/>
            <a:ext cx="116181" cy="116093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23"/>
          <p:cNvSpPr/>
          <p:nvPr/>
        </p:nvSpPr>
        <p:spPr>
          <a:xfrm>
            <a:off x="355231" y="1822459"/>
            <a:ext cx="234556" cy="120656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23"/>
          <p:cNvSpPr/>
          <p:nvPr/>
        </p:nvSpPr>
        <p:spPr>
          <a:xfrm>
            <a:off x="724395" y="1921265"/>
            <a:ext cx="108635" cy="124780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23"/>
          <p:cNvSpPr/>
          <p:nvPr/>
        </p:nvSpPr>
        <p:spPr>
          <a:xfrm>
            <a:off x="-56668" y="1847117"/>
            <a:ext cx="150491" cy="125921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3" name="Google Shape;623;p23"/>
          <p:cNvSpPr/>
          <p:nvPr/>
        </p:nvSpPr>
        <p:spPr>
          <a:xfrm>
            <a:off x="151739" y="1641257"/>
            <a:ext cx="93980" cy="1652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23"/>
          <p:cNvSpPr/>
          <p:nvPr/>
        </p:nvSpPr>
        <p:spPr>
          <a:xfrm>
            <a:off x="318289" y="1475762"/>
            <a:ext cx="110828" cy="108196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23"/>
          <p:cNvSpPr/>
          <p:nvPr/>
        </p:nvSpPr>
        <p:spPr>
          <a:xfrm>
            <a:off x="-45524" y="1262618"/>
            <a:ext cx="103808" cy="261583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23"/>
          <p:cNvSpPr/>
          <p:nvPr/>
        </p:nvSpPr>
        <p:spPr>
          <a:xfrm>
            <a:off x="812321" y="1061673"/>
            <a:ext cx="101351" cy="200948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23"/>
          <p:cNvSpPr/>
          <p:nvPr/>
        </p:nvSpPr>
        <p:spPr>
          <a:xfrm>
            <a:off x="855405" y="1565354"/>
            <a:ext cx="59933" cy="183836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23"/>
          <p:cNvSpPr/>
          <p:nvPr/>
        </p:nvSpPr>
        <p:spPr>
          <a:xfrm>
            <a:off x="853563" y="539828"/>
            <a:ext cx="97403" cy="235345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23"/>
          <p:cNvSpPr/>
          <p:nvPr/>
        </p:nvSpPr>
        <p:spPr>
          <a:xfrm>
            <a:off x="0" y="4135434"/>
            <a:ext cx="871373" cy="964105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23"/>
          <p:cNvSpPr/>
          <p:nvPr/>
        </p:nvSpPr>
        <p:spPr>
          <a:xfrm>
            <a:off x="0" y="5330385"/>
            <a:ext cx="363693" cy="630655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3"/>
          <p:cNvSpPr/>
          <p:nvPr/>
        </p:nvSpPr>
        <p:spPr>
          <a:xfrm>
            <a:off x="3262768" y="6649433"/>
            <a:ext cx="995613" cy="648872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3"/>
          <p:cNvSpPr/>
          <p:nvPr/>
        </p:nvSpPr>
        <p:spPr>
          <a:xfrm>
            <a:off x="10783797" y="6339035"/>
            <a:ext cx="1517619" cy="518972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3"/>
          <p:cNvSpPr/>
          <p:nvPr/>
        </p:nvSpPr>
        <p:spPr>
          <a:xfrm>
            <a:off x="9579002" y="127298"/>
            <a:ext cx="1274045" cy="382863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3"/>
          <p:cNvSpPr/>
          <p:nvPr/>
        </p:nvSpPr>
        <p:spPr>
          <a:xfrm>
            <a:off x="11323400" y="2059779"/>
            <a:ext cx="1173323" cy="19091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3"/>
          <p:cNvSpPr/>
          <p:nvPr/>
        </p:nvSpPr>
        <p:spPr>
          <a:xfrm>
            <a:off x="8613001" y="6606200"/>
            <a:ext cx="458428" cy="42429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3"/>
          <p:cNvSpPr/>
          <p:nvPr/>
        </p:nvSpPr>
        <p:spPr>
          <a:xfrm>
            <a:off x="9120567" y="6606200"/>
            <a:ext cx="458428" cy="42429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3"/>
          <p:cNvSpPr/>
          <p:nvPr/>
        </p:nvSpPr>
        <p:spPr>
          <a:xfrm>
            <a:off x="2536601" y="202034"/>
            <a:ext cx="458428" cy="42429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3852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4"/>
          <p:cNvSpPr txBox="1">
            <a:spLocks noGrp="1"/>
          </p:cNvSpPr>
          <p:nvPr>
            <p:ph type="subTitle" idx="1"/>
          </p:nvPr>
        </p:nvSpPr>
        <p:spPr>
          <a:xfrm>
            <a:off x="761967" y="1349067"/>
            <a:ext cx="5334000" cy="4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2"/>
          </p:nvPr>
        </p:nvSpPr>
        <p:spPr>
          <a:xfrm>
            <a:off x="6095967" y="1349067"/>
            <a:ext cx="5334000" cy="4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Arial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 rot="5400000">
            <a:off x="10669971" y="-98686"/>
            <a:ext cx="789147" cy="87308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24"/>
          <p:cNvSpPr/>
          <p:nvPr/>
        </p:nvSpPr>
        <p:spPr>
          <a:xfrm rot="5400000">
            <a:off x="9968715" y="-177587"/>
            <a:ext cx="329373" cy="571117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24"/>
          <p:cNvSpPr/>
          <p:nvPr/>
        </p:nvSpPr>
        <p:spPr>
          <a:xfrm rot="10800000">
            <a:off x="-150325" y="201780"/>
            <a:ext cx="502057" cy="789123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24"/>
          <p:cNvSpPr/>
          <p:nvPr/>
        </p:nvSpPr>
        <p:spPr>
          <a:xfrm>
            <a:off x="278251" y="4932528"/>
            <a:ext cx="162328" cy="123017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4"/>
          <p:cNvSpPr/>
          <p:nvPr/>
        </p:nvSpPr>
        <p:spPr>
          <a:xfrm>
            <a:off x="259622" y="5159851"/>
            <a:ext cx="182599" cy="160440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4"/>
          <p:cNvSpPr/>
          <p:nvPr/>
        </p:nvSpPr>
        <p:spPr>
          <a:xfrm>
            <a:off x="67423" y="5091735"/>
            <a:ext cx="183829" cy="8715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24"/>
          <p:cNvSpPr/>
          <p:nvPr/>
        </p:nvSpPr>
        <p:spPr>
          <a:xfrm>
            <a:off x="18429" y="5260135"/>
            <a:ext cx="130815" cy="137789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24"/>
          <p:cNvSpPr/>
          <p:nvPr/>
        </p:nvSpPr>
        <p:spPr>
          <a:xfrm>
            <a:off x="-279143" y="4896418"/>
            <a:ext cx="206644" cy="9043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24"/>
          <p:cNvSpPr/>
          <p:nvPr/>
        </p:nvSpPr>
        <p:spPr>
          <a:xfrm>
            <a:off x="-310658" y="5112497"/>
            <a:ext cx="175131" cy="17250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24"/>
          <p:cNvSpPr/>
          <p:nvPr/>
        </p:nvSpPr>
        <p:spPr>
          <a:xfrm>
            <a:off x="-278159" y="5417867"/>
            <a:ext cx="193349" cy="171027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24"/>
          <p:cNvSpPr/>
          <p:nvPr/>
        </p:nvSpPr>
        <p:spPr>
          <a:xfrm>
            <a:off x="-95398" y="5638462"/>
            <a:ext cx="177675" cy="170535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24"/>
          <p:cNvSpPr/>
          <p:nvPr/>
        </p:nvSpPr>
        <p:spPr>
          <a:xfrm>
            <a:off x="163112" y="5548845"/>
            <a:ext cx="179152" cy="18333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4"/>
          <p:cNvSpPr/>
          <p:nvPr/>
        </p:nvSpPr>
        <p:spPr>
          <a:xfrm>
            <a:off x="299917" y="5384055"/>
            <a:ext cx="135081" cy="14501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4"/>
          <p:cNvSpPr/>
          <p:nvPr/>
        </p:nvSpPr>
        <p:spPr>
          <a:xfrm>
            <a:off x="270455" y="6001113"/>
            <a:ext cx="140088" cy="19720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4"/>
          <p:cNvSpPr/>
          <p:nvPr/>
        </p:nvSpPr>
        <p:spPr>
          <a:xfrm>
            <a:off x="322895" y="5841494"/>
            <a:ext cx="108656" cy="10857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4"/>
          <p:cNvSpPr/>
          <p:nvPr/>
        </p:nvSpPr>
        <p:spPr>
          <a:xfrm>
            <a:off x="40669" y="6247886"/>
            <a:ext cx="219364" cy="112841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4"/>
          <p:cNvSpPr/>
          <p:nvPr/>
        </p:nvSpPr>
        <p:spPr>
          <a:xfrm>
            <a:off x="385922" y="6340292"/>
            <a:ext cx="101599" cy="116699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4"/>
          <p:cNvSpPr/>
          <p:nvPr/>
        </p:nvSpPr>
        <p:spPr>
          <a:xfrm>
            <a:off x="-112878" y="6388383"/>
            <a:ext cx="203115" cy="92653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4"/>
          <p:cNvSpPr/>
          <p:nvPr/>
        </p:nvSpPr>
        <p:spPr>
          <a:xfrm>
            <a:off x="-344551" y="6270946"/>
            <a:ext cx="140744" cy="117765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4"/>
          <p:cNvSpPr/>
          <p:nvPr/>
        </p:nvSpPr>
        <p:spPr>
          <a:xfrm>
            <a:off x="-149643" y="6078419"/>
            <a:ext cx="87893" cy="15453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4"/>
          <p:cNvSpPr/>
          <p:nvPr/>
        </p:nvSpPr>
        <p:spPr>
          <a:xfrm>
            <a:off x="6119" y="5923642"/>
            <a:ext cx="103651" cy="10118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4"/>
          <p:cNvSpPr/>
          <p:nvPr/>
        </p:nvSpPr>
        <p:spPr>
          <a:xfrm>
            <a:off x="-334128" y="5724304"/>
            <a:ext cx="97085" cy="244641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4"/>
          <p:cNvSpPr/>
          <p:nvPr/>
        </p:nvSpPr>
        <p:spPr>
          <a:xfrm>
            <a:off x="468152" y="5536371"/>
            <a:ext cx="94787" cy="18793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4"/>
          <p:cNvSpPr/>
          <p:nvPr/>
        </p:nvSpPr>
        <p:spPr>
          <a:xfrm>
            <a:off x="508447" y="6007432"/>
            <a:ext cx="56052" cy="171929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4"/>
          <p:cNvSpPr/>
          <p:nvPr/>
        </p:nvSpPr>
        <p:spPr>
          <a:xfrm>
            <a:off x="506723" y="5048322"/>
            <a:ext cx="91095" cy="22010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4"/>
          <p:cNvSpPr/>
          <p:nvPr/>
        </p:nvSpPr>
        <p:spPr>
          <a:xfrm>
            <a:off x="-396416" y="6642049"/>
            <a:ext cx="913731" cy="78784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676343" y="206398"/>
            <a:ext cx="188839" cy="886503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463194" y="239934"/>
            <a:ext cx="169071" cy="813505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4"/>
          <p:cNvSpPr/>
          <p:nvPr/>
        </p:nvSpPr>
        <p:spPr>
          <a:xfrm flipH="1">
            <a:off x="11017033" y="5368976"/>
            <a:ext cx="1343928" cy="1551573"/>
          </a:xfrm>
          <a:custGeom>
            <a:avLst/>
            <a:gdLst/>
            <a:ahLst/>
            <a:cxnLst/>
            <a:rect l="l" t="t" r="r" b="b"/>
            <a:pathLst>
              <a:path w="30070" h="34716" extrusionOk="0">
                <a:moveTo>
                  <a:pt x="15229" y="1"/>
                </a:moveTo>
                <a:cubicBezTo>
                  <a:pt x="11984" y="1"/>
                  <a:pt x="8615" y="847"/>
                  <a:pt x="5758" y="1715"/>
                </a:cubicBezTo>
                <a:cubicBezTo>
                  <a:pt x="3775" y="2333"/>
                  <a:pt x="1855" y="3101"/>
                  <a:pt x="0" y="4018"/>
                </a:cubicBezTo>
                <a:lnTo>
                  <a:pt x="0" y="10928"/>
                </a:lnTo>
                <a:cubicBezTo>
                  <a:pt x="1216" y="9990"/>
                  <a:pt x="2495" y="9136"/>
                  <a:pt x="3817" y="8369"/>
                </a:cubicBezTo>
                <a:cubicBezTo>
                  <a:pt x="6952" y="6535"/>
                  <a:pt x="10471" y="5234"/>
                  <a:pt x="14097" y="5106"/>
                </a:cubicBezTo>
                <a:cubicBezTo>
                  <a:pt x="14327" y="5088"/>
                  <a:pt x="14558" y="5080"/>
                  <a:pt x="14788" y="5080"/>
                </a:cubicBezTo>
                <a:cubicBezTo>
                  <a:pt x="15687" y="5080"/>
                  <a:pt x="16579" y="5209"/>
                  <a:pt x="17445" y="5447"/>
                </a:cubicBezTo>
                <a:cubicBezTo>
                  <a:pt x="19919" y="6193"/>
                  <a:pt x="21838" y="8198"/>
                  <a:pt x="22947" y="10523"/>
                </a:cubicBezTo>
                <a:cubicBezTo>
                  <a:pt x="24034" y="12826"/>
                  <a:pt x="24397" y="15449"/>
                  <a:pt x="24504" y="18008"/>
                </a:cubicBezTo>
                <a:cubicBezTo>
                  <a:pt x="24610" y="20930"/>
                  <a:pt x="24248" y="23724"/>
                  <a:pt x="23949" y="26603"/>
                </a:cubicBezTo>
                <a:cubicBezTo>
                  <a:pt x="23672" y="29247"/>
                  <a:pt x="22734" y="31827"/>
                  <a:pt x="22200" y="34451"/>
                </a:cubicBezTo>
                <a:cubicBezTo>
                  <a:pt x="24091" y="34614"/>
                  <a:pt x="25982" y="34716"/>
                  <a:pt x="27886" y="34716"/>
                </a:cubicBezTo>
                <a:cubicBezTo>
                  <a:pt x="28215" y="34716"/>
                  <a:pt x="28545" y="34713"/>
                  <a:pt x="28875" y="34706"/>
                </a:cubicBezTo>
                <a:cubicBezTo>
                  <a:pt x="29473" y="29972"/>
                  <a:pt x="30070" y="25195"/>
                  <a:pt x="29899" y="20418"/>
                </a:cubicBezTo>
                <a:cubicBezTo>
                  <a:pt x="29750" y="15662"/>
                  <a:pt x="28790" y="10843"/>
                  <a:pt x="26423" y="6684"/>
                </a:cubicBezTo>
                <a:cubicBezTo>
                  <a:pt x="25229" y="4615"/>
                  <a:pt x="23672" y="2675"/>
                  <a:pt x="21603" y="1502"/>
                </a:cubicBezTo>
                <a:cubicBezTo>
                  <a:pt x="19680" y="409"/>
                  <a:pt x="17484" y="1"/>
                  <a:pt x="152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277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 txBox="1">
            <a:spLocks noGrp="1"/>
          </p:cNvSpPr>
          <p:nvPr>
            <p:ph type="title"/>
          </p:nvPr>
        </p:nvSpPr>
        <p:spPr>
          <a:xfrm>
            <a:off x="3372333" y="312948"/>
            <a:ext cx="5447200" cy="1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subTitle" idx="1"/>
          </p:nvPr>
        </p:nvSpPr>
        <p:spPr>
          <a:xfrm>
            <a:off x="3374800" y="2102241"/>
            <a:ext cx="5447200" cy="1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25"/>
          <p:cNvSpPr txBox="1"/>
          <p:nvPr/>
        </p:nvSpPr>
        <p:spPr>
          <a:xfrm>
            <a:off x="3051267" y="5134328"/>
            <a:ext cx="6092800" cy="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6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5" name="Google Shape;675;p25"/>
          <p:cNvSpPr/>
          <p:nvPr/>
        </p:nvSpPr>
        <p:spPr>
          <a:xfrm rot="5400000">
            <a:off x="-735751" y="4545115"/>
            <a:ext cx="2550131" cy="246610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5"/>
          <p:cNvSpPr/>
          <p:nvPr/>
        </p:nvSpPr>
        <p:spPr>
          <a:xfrm>
            <a:off x="11129900" y="719332"/>
            <a:ext cx="1174925" cy="191180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5"/>
          <p:cNvSpPr/>
          <p:nvPr/>
        </p:nvSpPr>
        <p:spPr>
          <a:xfrm rot="10800000">
            <a:off x="9814110" y="5046481"/>
            <a:ext cx="1782055" cy="2830953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5"/>
          <p:cNvSpPr/>
          <p:nvPr/>
        </p:nvSpPr>
        <p:spPr>
          <a:xfrm rot="10800000">
            <a:off x="10167609" y="3488738"/>
            <a:ext cx="446225" cy="41293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5"/>
          <p:cNvSpPr/>
          <p:nvPr/>
        </p:nvSpPr>
        <p:spPr>
          <a:xfrm rot="10800000">
            <a:off x="11241041" y="6388362"/>
            <a:ext cx="80651" cy="80671"/>
          </a:xfrm>
          <a:custGeom>
            <a:avLst/>
            <a:gdLst/>
            <a:ahLst/>
            <a:cxnLst/>
            <a:rect l="l" t="t" r="r" b="b"/>
            <a:pathLst>
              <a:path w="1003" h="1003" extrusionOk="0">
                <a:moveTo>
                  <a:pt x="491" y="1"/>
                </a:moveTo>
                <a:cubicBezTo>
                  <a:pt x="213" y="1"/>
                  <a:pt x="0" y="214"/>
                  <a:pt x="0" y="491"/>
                </a:cubicBezTo>
                <a:cubicBezTo>
                  <a:pt x="0" y="768"/>
                  <a:pt x="213" y="1003"/>
                  <a:pt x="491" y="1003"/>
                </a:cubicBezTo>
                <a:cubicBezTo>
                  <a:pt x="768" y="1003"/>
                  <a:pt x="1002" y="768"/>
                  <a:pt x="1002" y="491"/>
                </a:cubicBezTo>
                <a:cubicBezTo>
                  <a:pt x="1002" y="214"/>
                  <a:pt x="76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5"/>
          <p:cNvSpPr/>
          <p:nvPr/>
        </p:nvSpPr>
        <p:spPr>
          <a:xfrm rot="10800000">
            <a:off x="11241041" y="6063837"/>
            <a:ext cx="94401" cy="80993"/>
          </a:xfrm>
          <a:custGeom>
            <a:avLst/>
            <a:gdLst/>
            <a:ahLst/>
            <a:cxnLst/>
            <a:rect l="l" t="t" r="r" b="b"/>
            <a:pathLst>
              <a:path w="1174" h="1007" extrusionOk="0">
                <a:moveTo>
                  <a:pt x="662" y="0"/>
                </a:moveTo>
                <a:cubicBezTo>
                  <a:pt x="214" y="0"/>
                  <a:pt x="0" y="555"/>
                  <a:pt x="320" y="853"/>
                </a:cubicBezTo>
                <a:cubicBezTo>
                  <a:pt x="419" y="959"/>
                  <a:pt x="546" y="1007"/>
                  <a:pt x="671" y="1007"/>
                </a:cubicBezTo>
                <a:cubicBezTo>
                  <a:pt x="925" y="1007"/>
                  <a:pt x="1173" y="812"/>
                  <a:pt x="1173" y="512"/>
                </a:cubicBezTo>
                <a:cubicBezTo>
                  <a:pt x="1173" y="235"/>
                  <a:pt x="939" y="0"/>
                  <a:pt x="6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5"/>
          <p:cNvSpPr/>
          <p:nvPr/>
        </p:nvSpPr>
        <p:spPr>
          <a:xfrm rot="10800000">
            <a:off x="11241041" y="5738268"/>
            <a:ext cx="80651" cy="82441"/>
          </a:xfrm>
          <a:custGeom>
            <a:avLst/>
            <a:gdLst/>
            <a:ahLst/>
            <a:cxnLst/>
            <a:rect l="l" t="t" r="r" b="b"/>
            <a:pathLst>
              <a:path w="1003" h="1025" extrusionOk="0">
                <a:moveTo>
                  <a:pt x="491" y="1"/>
                </a:moveTo>
                <a:cubicBezTo>
                  <a:pt x="213" y="1"/>
                  <a:pt x="0" y="235"/>
                  <a:pt x="0" y="513"/>
                </a:cubicBezTo>
                <a:cubicBezTo>
                  <a:pt x="0" y="790"/>
                  <a:pt x="213" y="1025"/>
                  <a:pt x="491" y="1025"/>
                </a:cubicBezTo>
                <a:cubicBezTo>
                  <a:pt x="768" y="1025"/>
                  <a:pt x="1002" y="790"/>
                  <a:pt x="1002" y="513"/>
                </a:cubicBezTo>
                <a:cubicBezTo>
                  <a:pt x="1002" y="235"/>
                  <a:pt x="76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5"/>
          <p:cNvSpPr/>
          <p:nvPr/>
        </p:nvSpPr>
        <p:spPr>
          <a:xfrm rot="10800000">
            <a:off x="11241041" y="5414064"/>
            <a:ext cx="80651" cy="80752"/>
          </a:xfrm>
          <a:custGeom>
            <a:avLst/>
            <a:gdLst/>
            <a:ahLst/>
            <a:cxnLst/>
            <a:rect l="l" t="t" r="r" b="b"/>
            <a:pathLst>
              <a:path w="1003" h="1004" extrusionOk="0">
                <a:moveTo>
                  <a:pt x="491" y="1"/>
                </a:moveTo>
                <a:cubicBezTo>
                  <a:pt x="213" y="1"/>
                  <a:pt x="0" y="214"/>
                  <a:pt x="0" y="491"/>
                </a:cubicBezTo>
                <a:cubicBezTo>
                  <a:pt x="0" y="769"/>
                  <a:pt x="213" y="1003"/>
                  <a:pt x="491" y="1003"/>
                </a:cubicBezTo>
                <a:cubicBezTo>
                  <a:pt x="768" y="1003"/>
                  <a:pt x="1002" y="769"/>
                  <a:pt x="1002" y="491"/>
                </a:cubicBezTo>
                <a:cubicBezTo>
                  <a:pt x="1002" y="214"/>
                  <a:pt x="76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5"/>
          <p:cNvSpPr/>
          <p:nvPr/>
        </p:nvSpPr>
        <p:spPr>
          <a:xfrm rot="10800000">
            <a:off x="10772442" y="3488738"/>
            <a:ext cx="446225" cy="41293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5"/>
          <p:cNvSpPr/>
          <p:nvPr/>
        </p:nvSpPr>
        <p:spPr>
          <a:xfrm rot="5400000">
            <a:off x="1387274" y="-185911"/>
            <a:ext cx="589817" cy="961636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5"/>
          <p:cNvSpPr/>
          <p:nvPr/>
        </p:nvSpPr>
        <p:spPr>
          <a:xfrm rot="5400000">
            <a:off x="475154" y="-133129"/>
            <a:ext cx="362793" cy="629039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5"/>
          <p:cNvSpPr/>
          <p:nvPr/>
        </p:nvSpPr>
        <p:spPr>
          <a:xfrm flipH="1">
            <a:off x="-506737" y="2051867"/>
            <a:ext cx="2152804" cy="1014013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0932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905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56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441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65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8200" y="1481411"/>
            <a:ext cx="10275600" cy="4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998067" y="-62467"/>
            <a:ext cx="1657869" cy="34356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4"/>
          <p:cNvSpPr/>
          <p:nvPr/>
        </p:nvSpPr>
        <p:spPr>
          <a:xfrm rot="-5400000">
            <a:off x="10101372" y="6536105"/>
            <a:ext cx="2115625" cy="996632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4"/>
          <p:cNvSpPr/>
          <p:nvPr/>
        </p:nvSpPr>
        <p:spPr>
          <a:xfrm>
            <a:off x="11657489" y="719335"/>
            <a:ext cx="412543" cy="38176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 rot="10800000">
            <a:off x="-7" y="4324640"/>
            <a:ext cx="337707" cy="756259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/>
          <p:nvPr/>
        </p:nvSpPr>
        <p:spPr>
          <a:xfrm rot="10800000">
            <a:off x="774132" y="4328966"/>
            <a:ext cx="176833" cy="830145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4"/>
          <p:cNvSpPr/>
          <p:nvPr/>
        </p:nvSpPr>
        <p:spPr>
          <a:xfrm rot="10800000">
            <a:off x="574529" y="4360370"/>
            <a:ext cx="158321" cy="761789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4"/>
          <p:cNvSpPr/>
          <p:nvPr/>
        </p:nvSpPr>
        <p:spPr>
          <a:xfrm rot="-5400000">
            <a:off x="1102570" y="-634374"/>
            <a:ext cx="641037" cy="178484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29212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98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806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B798EF-61F5-4874-8914-72E77B4095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918" y="4941888"/>
            <a:ext cx="8642349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4A8F20-6548-44FF-AFA9-BD8FC0ED19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14918" y="5734050"/>
            <a:ext cx="8642349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781830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75CC-1848-44C5-A47E-0187B15B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EBBE-B40A-47D7-A72B-89EA4CCF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525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D1B9-166B-48C8-9723-0DDAD778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DAE5-CD43-4CD7-9444-072A5798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174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77D7-56CB-4DC6-A3DB-FD8CAE0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C4A3-F860-46AA-8EE6-581C81F6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533" y="1268413"/>
            <a:ext cx="4123267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657F-AA8B-409F-8B7E-7E60C0AC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1268413"/>
            <a:ext cx="4123267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8098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3372-8E98-4BEB-81EC-8972ACE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856BF-613A-4ED4-909F-7624B3BA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DF57F-EE3F-414E-85E1-F25578DA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53E3C-25CB-4EAA-BB41-49B00A563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B2096-41A6-4196-B4B0-5DEECA082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843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D0D4-9C38-4A0E-BF84-7DED687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107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3335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98B5-6A45-4EB4-B10A-10DF930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956E-FAB9-4BD1-889A-A32CF0D1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7115-C468-4C95-A553-9044835E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3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2636383" y="3504400"/>
            <a:ext cx="283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2636383" y="3931700"/>
            <a:ext cx="2839200" cy="1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6716417" y="3504400"/>
            <a:ext cx="283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6716417" y="3931700"/>
            <a:ext cx="2839200" cy="1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rot="5400000" flipH="1">
            <a:off x="894537" y="-544327"/>
            <a:ext cx="796308" cy="1805515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-157769" y="2343468"/>
            <a:ext cx="786196" cy="100816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-157767" y="3549862"/>
            <a:ext cx="277797" cy="667061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 rot="5400000">
            <a:off x="11211909" y="116295"/>
            <a:ext cx="1664337" cy="5691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2338491" y="5048841"/>
            <a:ext cx="165037" cy="12507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2319550" y="5279970"/>
            <a:ext cx="185647" cy="16311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12124135" y="5210716"/>
            <a:ext cx="186899" cy="88609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074322" y="5381932"/>
            <a:ext cx="132999" cy="14009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771770" y="5012128"/>
            <a:ext cx="210093" cy="9194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11739728" y="5231824"/>
            <a:ext cx="178053" cy="17538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11772772" y="5542303"/>
            <a:ext cx="196577" cy="17388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11958591" y="5766590"/>
            <a:ext cx="180640" cy="17338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12221426" y="5675474"/>
            <a:ext cx="182143" cy="18639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12360520" y="5507927"/>
            <a:ext cx="137337" cy="14743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2330564" y="6135308"/>
            <a:ext cx="142427" cy="20049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2383882" y="5973019"/>
            <a:ext cx="110471" cy="110387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1903438" y="6213909"/>
            <a:ext cx="89361" cy="15711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5"/>
          <p:cNvSpPr/>
          <p:nvPr/>
        </p:nvSpPr>
        <p:spPr>
          <a:xfrm>
            <a:off x="12061806" y="6056542"/>
            <a:ext cx="105380" cy="10287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5"/>
          <p:cNvSpPr/>
          <p:nvPr/>
        </p:nvSpPr>
        <p:spPr>
          <a:xfrm>
            <a:off x="11715866" y="5853867"/>
            <a:ext cx="98705" cy="248725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5"/>
          <p:cNvSpPr/>
          <p:nvPr/>
        </p:nvSpPr>
        <p:spPr>
          <a:xfrm>
            <a:off x="12531570" y="5662790"/>
            <a:ext cx="96369" cy="19106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5"/>
          <p:cNvSpPr/>
          <p:nvPr/>
        </p:nvSpPr>
        <p:spPr>
          <a:xfrm>
            <a:off x="12572539" y="6141733"/>
            <a:ext cx="56987" cy="1748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5"/>
          <p:cNvSpPr/>
          <p:nvPr/>
        </p:nvSpPr>
        <p:spPr>
          <a:xfrm>
            <a:off x="12570786" y="5166576"/>
            <a:ext cx="92615" cy="223777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5"/>
          <p:cNvSpPr/>
          <p:nvPr/>
        </p:nvSpPr>
        <p:spPr>
          <a:xfrm flipH="1">
            <a:off x="11077127" y="592401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5"/>
          <p:cNvSpPr/>
          <p:nvPr/>
        </p:nvSpPr>
        <p:spPr>
          <a:xfrm rot="5400000" flipH="1">
            <a:off x="-431907" y="6010991"/>
            <a:ext cx="1794584" cy="2440836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5"/>
          <p:cNvSpPr/>
          <p:nvPr/>
        </p:nvSpPr>
        <p:spPr>
          <a:xfrm rot="5400000" flipH="1">
            <a:off x="-517759" y="5844557"/>
            <a:ext cx="1912000" cy="2404851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5"/>
          <p:cNvSpPr/>
          <p:nvPr/>
        </p:nvSpPr>
        <p:spPr>
          <a:xfrm rot="5400000" flipH="1">
            <a:off x="-157290" y="5902249"/>
            <a:ext cx="1859884" cy="1779151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5"/>
          <p:cNvSpPr/>
          <p:nvPr/>
        </p:nvSpPr>
        <p:spPr>
          <a:xfrm flipH="1">
            <a:off x="1065860" y="667358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5"/>
          <p:cNvSpPr/>
          <p:nvPr/>
        </p:nvSpPr>
        <p:spPr>
          <a:xfrm flipH="1">
            <a:off x="545827" y="667358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5"/>
          <p:cNvSpPr/>
          <p:nvPr/>
        </p:nvSpPr>
        <p:spPr>
          <a:xfrm>
            <a:off x="12096933" y="6386211"/>
            <a:ext cx="223027" cy="11472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5"/>
          <p:cNvSpPr/>
          <p:nvPr/>
        </p:nvSpPr>
        <p:spPr>
          <a:xfrm>
            <a:off x="12447963" y="6480165"/>
            <a:ext cx="103295" cy="118647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5"/>
          <p:cNvSpPr/>
          <p:nvPr/>
        </p:nvSpPr>
        <p:spPr>
          <a:xfrm>
            <a:off x="11940818" y="6529060"/>
            <a:ext cx="206505" cy="9420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5"/>
          <p:cNvSpPr/>
          <p:nvPr/>
        </p:nvSpPr>
        <p:spPr>
          <a:xfrm>
            <a:off x="11705268" y="6409658"/>
            <a:ext cx="143093" cy="11973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694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D368-E4F8-4B62-B620-DEC58867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ACCDF-092A-4681-9119-BE8067836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277D8-02C0-4885-91A4-A134F92F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5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47D3-5124-4746-91C2-FD31C05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7B81-5927-4BD6-AB4F-4000B0B2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032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9E7B3-C2A9-4BE1-BBF4-0E24C647A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48600" y="549275"/>
            <a:ext cx="2279651" cy="518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9CF5-0D53-4705-B2DB-C8DD6EB2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533" y="549275"/>
            <a:ext cx="6637867" cy="518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9660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3738200" y="2867800"/>
            <a:ext cx="471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09000" y="1516200"/>
            <a:ext cx="1574000" cy="13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3738133" y="4205900"/>
            <a:ext cx="47156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57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9594834" y="6408027"/>
            <a:ext cx="1720413" cy="538240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 rot="5400000">
            <a:off x="-581576" y="5483873"/>
            <a:ext cx="1640448" cy="500572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 flipH="1">
            <a:off x="-62871" y="1756632"/>
            <a:ext cx="433305" cy="844384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 flipH="1">
            <a:off x="143999" y="640166"/>
            <a:ext cx="189299" cy="910805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950924" y="1109129"/>
            <a:ext cx="371016" cy="34333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6"/>
          <p:cNvSpPr/>
          <p:nvPr/>
        </p:nvSpPr>
        <p:spPr>
          <a:xfrm>
            <a:off x="11950924" y="469429"/>
            <a:ext cx="371016" cy="34333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6"/>
          <p:cNvSpPr/>
          <p:nvPr/>
        </p:nvSpPr>
        <p:spPr>
          <a:xfrm flipH="1">
            <a:off x="12008734" y="2862567"/>
            <a:ext cx="210057" cy="159189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6"/>
          <p:cNvSpPr/>
          <p:nvPr/>
        </p:nvSpPr>
        <p:spPr>
          <a:xfrm flipH="1">
            <a:off x="12006609" y="3156729"/>
            <a:ext cx="236288" cy="207615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6"/>
          <p:cNvSpPr/>
          <p:nvPr/>
        </p:nvSpPr>
        <p:spPr>
          <a:xfrm flipH="1">
            <a:off x="12253724" y="3068586"/>
            <a:ext cx="237880" cy="112781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6"/>
          <p:cNvSpPr/>
          <p:nvPr/>
        </p:nvSpPr>
        <p:spPr>
          <a:xfrm flipH="1">
            <a:off x="12135955" y="3660094"/>
            <a:ext cx="231827" cy="237244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6"/>
          <p:cNvSpPr/>
          <p:nvPr/>
        </p:nvSpPr>
        <p:spPr>
          <a:xfrm flipH="1">
            <a:off x="12015956" y="3446854"/>
            <a:ext cx="174800" cy="187649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6"/>
          <p:cNvSpPr/>
          <p:nvPr/>
        </p:nvSpPr>
        <p:spPr>
          <a:xfrm flipH="1">
            <a:off x="12047602" y="4245337"/>
            <a:ext cx="181277" cy="255191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6"/>
          <p:cNvSpPr/>
          <p:nvPr/>
        </p:nvSpPr>
        <p:spPr>
          <a:xfrm flipH="1">
            <a:off x="12020417" y="4038785"/>
            <a:ext cx="140604" cy="140499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6"/>
          <p:cNvSpPr/>
          <p:nvPr/>
        </p:nvSpPr>
        <p:spPr>
          <a:xfrm flipH="1">
            <a:off x="12242360" y="4564666"/>
            <a:ext cx="283864" cy="146020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6"/>
          <p:cNvSpPr/>
          <p:nvPr/>
        </p:nvSpPr>
        <p:spPr>
          <a:xfrm flipH="1">
            <a:off x="11850401" y="3643953"/>
            <a:ext cx="122657" cy="243191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6"/>
          <p:cNvSpPr/>
          <p:nvPr/>
        </p:nvSpPr>
        <p:spPr>
          <a:xfrm flipH="1">
            <a:off x="11848383" y="4253513"/>
            <a:ext cx="72532" cy="222483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6"/>
          <p:cNvSpPr/>
          <p:nvPr/>
        </p:nvSpPr>
        <p:spPr>
          <a:xfrm flipH="1">
            <a:off x="11805267" y="3012409"/>
            <a:ext cx="117879" cy="284820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39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968133" y="474688"/>
            <a:ext cx="102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655085" y="2832759"/>
            <a:ext cx="3379200" cy="1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 flipH="1">
            <a:off x="-431907" y="6010991"/>
            <a:ext cx="1794584" cy="2440836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7"/>
          <p:cNvSpPr/>
          <p:nvPr/>
        </p:nvSpPr>
        <p:spPr>
          <a:xfrm rot="5400000" flipH="1">
            <a:off x="-517759" y="5844557"/>
            <a:ext cx="1912000" cy="2404851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7"/>
          <p:cNvSpPr/>
          <p:nvPr/>
        </p:nvSpPr>
        <p:spPr>
          <a:xfrm rot="5400000" flipH="1">
            <a:off x="-157290" y="5902249"/>
            <a:ext cx="1859884" cy="1779151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 flipH="1">
            <a:off x="1065860" y="663161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 flipH="1">
            <a:off x="545827" y="663161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-157769" y="2343468"/>
            <a:ext cx="786196" cy="100816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-157767" y="3549862"/>
            <a:ext cx="277797" cy="667061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 rot="5400000" flipH="1">
            <a:off x="894537" y="-544327"/>
            <a:ext cx="796308" cy="1805515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 rot="5400000">
            <a:off x="11211909" y="116295"/>
            <a:ext cx="1664337" cy="5691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 flipH="1">
            <a:off x="11077127" y="592401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2239524" y="5109341"/>
            <a:ext cx="165037" cy="12507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2220583" y="5340470"/>
            <a:ext cx="185647" cy="16311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2025168" y="5271216"/>
            <a:ext cx="186899" cy="88609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11975355" y="5442432"/>
            <a:ext cx="132999" cy="14009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1672803" y="5072628"/>
            <a:ext cx="210093" cy="9194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40762" y="5292324"/>
            <a:ext cx="178053" cy="17538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7"/>
          <p:cNvSpPr/>
          <p:nvPr/>
        </p:nvSpPr>
        <p:spPr>
          <a:xfrm>
            <a:off x="11673805" y="5602803"/>
            <a:ext cx="196577" cy="17388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7"/>
          <p:cNvSpPr/>
          <p:nvPr/>
        </p:nvSpPr>
        <p:spPr>
          <a:xfrm>
            <a:off x="11859624" y="5827090"/>
            <a:ext cx="180640" cy="17338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7"/>
          <p:cNvSpPr/>
          <p:nvPr/>
        </p:nvSpPr>
        <p:spPr>
          <a:xfrm>
            <a:off x="12122459" y="5735974"/>
            <a:ext cx="182143" cy="18639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7"/>
          <p:cNvSpPr/>
          <p:nvPr/>
        </p:nvSpPr>
        <p:spPr>
          <a:xfrm>
            <a:off x="12261553" y="5568427"/>
            <a:ext cx="137337" cy="14743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7"/>
          <p:cNvSpPr/>
          <p:nvPr/>
        </p:nvSpPr>
        <p:spPr>
          <a:xfrm>
            <a:off x="12231597" y="6195808"/>
            <a:ext cx="142427" cy="20049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7"/>
          <p:cNvSpPr/>
          <p:nvPr/>
        </p:nvSpPr>
        <p:spPr>
          <a:xfrm>
            <a:off x="12284915" y="6033519"/>
            <a:ext cx="110471" cy="110387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7"/>
          <p:cNvSpPr/>
          <p:nvPr/>
        </p:nvSpPr>
        <p:spPr>
          <a:xfrm>
            <a:off x="11804472" y="6274409"/>
            <a:ext cx="89361" cy="15711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7"/>
          <p:cNvSpPr/>
          <p:nvPr/>
        </p:nvSpPr>
        <p:spPr>
          <a:xfrm>
            <a:off x="11962839" y="6117042"/>
            <a:ext cx="105380" cy="10287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7"/>
          <p:cNvSpPr/>
          <p:nvPr/>
        </p:nvSpPr>
        <p:spPr>
          <a:xfrm>
            <a:off x="11616900" y="5914367"/>
            <a:ext cx="98705" cy="248725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7"/>
          <p:cNvSpPr/>
          <p:nvPr/>
        </p:nvSpPr>
        <p:spPr>
          <a:xfrm>
            <a:off x="12432603" y="5723290"/>
            <a:ext cx="96369" cy="19106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7"/>
          <p:cNvSpPr/>
          <p:nvPr/>
        </p:nvSpPr>
        <p:spPr>
          <a:xfrm>
            <a:off x="12473572" y="6202233"/>
            <a:ext cx="56987" cy="1748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7"/>
          <p:cNvSpPr/>
          <p:nvPr/>
        </p:nvSpPr>
        <p:spPr>
          <a:xfrm>
            <a:off x="12471819" y="5227076"/>
            <a:ext cx="92615" cy="223777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7"/>
          <p:cNvSpPr/>
          <p:nvPr/>
        </p:nvSpPr>
        <p:spPr>
          <a:xfrm>
            <a:off x="11997967" y="6446711"/>
            <a:ext cx="223027" cy="11472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7"/>
          <p:cNvSpPr/>
          <p:nvPr/>
        </p:nvSpPr>
        <p:spPr>
          <a:xfrm>
            <a:off x="12348997" y="6540665"/>
            <a:ext cx="103295" cy="118647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7"/>
          <p:cNvSpPr/>
          <p:nvPr/>
        </p:nvSpPr>
        <p:spPr>
          <a:xfrm>
            <a:off x="11841852" y="6589560"/>
            <a:ext cx="206505" cy="9420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7"/>
          <p:cNvSpPr/>
          <p:nvPr/>
        </p:nvSpPr>
        <p:spPr>
          <a:xfrm>
            <a:off x="11606302" y="6470158"/>
            <a:ext cx="143093" cy="11973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76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5806733" y="2090017"/>
            <a:ext cx="5375600" cy="2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>
            <a:off x="9913359" y="5523494"/>
            <a:ext cx="1798055" cy="244555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 rot="-5400000">
            <a:off x="9881736" y="5356741"/>
            <a:ext cx="1915697" cy="2409503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 rot="-5400000">
            <a:off x="9572786" y="5414547"/>
            <a:ext cx="1863481" cy="1782592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641129" y="-345490"/>
            <a:ext cx="180875" cy="137073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620372" y="-92198"/>
            <a:ext cx="203461" cy="178772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406220" y="-168094"/>
            <a:ext cx="204833" cy="97113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351629" y="19542"/>
            <a:ext cx="145761" cy="153533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20066" y="-385726"/>
            <a:ext cx="230255" cy="100771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-15047" y="-144960"/>
            <a:ext cx="195140" cy="192213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21163" y="195292"/>
            <a:ext cx="215440" cy="190568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224801" y="441085"/>
            <a:ext cx="197975" cy="190019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512838" y="341233"/>
            <a:ext cx="199621" cy="204284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665270" y="157618"/>
            <a:ext cx="150516" cy="161580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632442" y="845163"/>
            <a:ext cx="156093" cy="21973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8"/>
          <p:cNvSpPr/>
          <p:nvPr/>
        </p:nvSpPr>
        <p:spPr>
          <a:xfrm>
            <a:off x="690873" y="667311"/>
            <a:ext cx="121071" cy="12098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8"/>
          <p:cNvSpPr/>
          <p:nvPr/>
        </p:nvSpPr>
        <p:spPr>
          <a:xfrm>
            <a:off x="337912" y="758843"/>
            <a:ext cx="115493" cy="112749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8"/>
          <p:cNvSpPr/>
          <p:nvPr/>
        </p:nvSpPr>
        <p:spPr>
          <a:xfrm>
            <a:off x="-41199" y="536732"/>
            <a:ext cx="108177" cy="27259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8"/>
          <p:cNvSpPr/>
          <p:nvPr/>
        </p:nvSpPr>
        <p:spPr>
          <a:xfrm>
            <a:off x="852722" y="327332"/>
            <a:ext cx="105617" cy="20940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8"/>
          <p:cNvSpPr/>
          <p:nvPr/>
        </p:nvSpPr>
        <p:spPr>
          <a:xfrm>
            <a:off x="895699" y="-216467"/>
            <a:ext cx="101503" cy="245251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10800000">
            <a:off x="10235123" y="301831"/>
            <a:ext cx="2050909" cy="1076503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8"/>
          <p:cNvSpPr/>
          <p:nvPr/>
        </p:nvSpPr>
        <p:spPr>
          <a:xfrm>
            <a:off x="9716235" y="6172397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8"/>
          <p:cNvSpPr/>
          <p:nvPr/>
        </p:nvSpPr>
        <p:spPr>
          <a:xfrm>
            <a:off x="10300301" y="6172397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8"/>
          <p:cNvSpPr/>
          <p:nvPr/>
        </p:nvSpPr>
        <p:spPr>
          <a:xfrm>
            <a:off x="9228468" y="223830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8"/>
          <p:cNvSpPr/>
          <p:nvPr/>
        </p:nvSpPr>
        <p:spPr>
          <a:xfrm>
            <a:off x="5709834" y="6499201"/>
            <a:ext cx="963157" cy="45140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8"/>
          <p:cNvSpPr/>
          <p:nvPr/>
        </p:nvSpPr>
        <p:spPr>
          <a:xfrm rot="5400000">
            <a:off x="-793144" y="5481811"/>
            <a:ext cx="1815288" cy="387733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7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6115400" y="2345217"/>
            <a:ext cx="4865600" cy="9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6115400" y="3256763"/>
            <a:ext cx="48656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1092469" y="1118319"/>
            <a:ext cx="2542479" cy="725340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9"/>
          <p:cNvSpPr/>
          <p:nvPr/>
        </p:nvSpPr>
        <p:spPr>
          <a:xfrm>
            <a:off x="254700" y="627688"/>
            <a:ext cx="502899" cy="420171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912067" y="627688"/>
            <a:ext cx="502899" cy="420171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11914832" y="953972"/>
            <a:ext cx="1200909" cy="608285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1214433" y="1796500"/>
            <a:ext cx="2090360" cy="1058837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 rot="-5400000">
            <a:off x="11513956" y="4985571"/>
            <a:ext cx="1849907" cy="1263352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39197" y="5153680"/>
            <a:ext cx="209760" cy="159024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 rot="-5400000">
            <a:off x="328387" y="4851625"/>
            <a:ext cx="184592" cy="14416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 rot="-5400000">
            <a:off x="68337" y="4794410"/>
            <a:ext cx="105548" cy="220289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97297" y="4979472"/>
            <a:ext cx="131109" cy="177269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62534" y="5254275"/>
            <a:ext cx="122537" cy="172472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9"/>
          <p:cNvSpPr/>
          <p:nvPr/>
        </p:nvSpPr>
        <p:spPr>
          <a:xfrm rot="-5400000">
            <a:off x="247771" y="5458411"/>
            <a:ext cx="152581" cy="210459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83888" y="5560968"/>
            <a:ext cx="209760" cy="129373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52017" y="5740094"/>
            <a:ext cx="200243" cy="142901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9"/>
          <p:cNvSpPr/>
          <p:nvPr/>
        </p:nvSpPr>
        <p:spPr>
          <a:xfrm rot="-5400000">
            <a:off x="10963" y="5869355"/>
            <a:ext cx="98233" cy="17436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9"/>
          <p:cNvSpPr/>
          <p:nvPr/>
        </p:nvSpPr>
        <p:spPr>
          <a:xfrm rot="-5400000">
            <a:off x="395433" y="4482720"/>
            <a:ext cx="142435" cy="188437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9"/>
          <p:cNvSpPr/>
          <p:nvPr/>
        </p:nvSpPr>
        <p:spPr>
          <a:xfrm rot="-5400000">
            <a:off x="203849" y="4631289"/>
            <a:ext cx="130873" cy="115217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9"/>
          <p:cNvSpPr/>
          <p:nvPr/>
        </p:nvSpPr>
        <p:spPr>
          <a:xfrm rot="-5400000">
            <a:off x="74509" y="4402458"/>
            <a:ext cx="116795" cy="207391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114286" y="4604941"/>
            <a:ext cx="201187" cy="106252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9"/>
          <p:cNvSpPr/>
          <p:nvPr/>
        </p:nvSpPr>
        <p:spPr>
          <a:xfrm rot="-5400000">
            <a:off x="429057" y="5927479"/>
            <a:ext cx="75583" cy="214941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9"/>
          <p:cNvSpPr/>
          <p:nvPr/>
        </p:nvSpPr>
        <p:spPr>
          <a:xfrm rot="-5400000">
            <a:off x="52960" y="6083361"/>
            <a:ext cx="166816" cy="13708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79153" y="6217851"/>
            <a:ext cx="194265" cy="112623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3637" y="6316717"/>
            <a:ext cx="162097" cy="18820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9"/>
          <p:cNvSpPr/>
          <p:nvPr/>
        </p:nvSpPr>
        <p:spPr>
          <a:xfrm rot="-5400000">
            <a:off x="255520" y="6430716"/>
            <a:ext cx="70549" cy="62131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5400000">
            <a:off x="3643235" y="5793908"/>
            <a:ext cx="331405" cy="1887057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05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864967" y="1851200"/>
            <a:ext cx="5412400" cy="3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5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2982767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3301900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3605067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2663633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 rot="5400000">
            <a:off x="6507170" y="-116331"/>
            <a:ext cx="918501" cy="1016163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 rot="5400000">
            <a:off x="5690987" y="-208172"/>
            <a:ext cx="383364" cy="664707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 flipH="1">
            <a:off x="195295" y="-1824300"/>
            <a:ext cx="2292365" cy="3021523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-99800" y="5487767"/>
            <a:ext cx="1381779" cy="562232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5874268" y="6728063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 rot="5400000" flipH="1">
            <a:off x="4911262" y="6092260"/>
            <a:ext cx="1798055" cy="244555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 rot="5400000" flipH="1">
            <a:off x="4825245" y="5925507"/>
            <a:ext cx="1915697" cy="2409503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 rot="5400000" flipH="1">
            <a:off x="5186410" y="5983313"/>
            <a:ext cx="1863481" cy="1782592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6458335" y="6728063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0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3811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93" name="Google Shape;69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8248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97" name="Google Shape;697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489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81A5BC-761C-4CE2-941A-589920B98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549275"/>
            <a:ext cx="902546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3D4DC1-4C6C-4980-9C7C-55D3D623E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268413"/>
            <a:ext cx="844973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5FE9-091E-44B6-8E91-076CEA96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738" y="823100"/>
            <a:ext cx="5780013" cy="3739200"/>
          </a:xfrm>
        </p:spPr>
        <p:txBody>
          <a:bodyPr/>
          <a:lstStyle/>
          <a:p>
            <a:r>
              <a:rPr lang="de-DE" dirty="0"/>
              <a:t>Monument Hunter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C4626-AFE7-419B-AB51-65347521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4" y="4562300"/>
            <a:ext cx="7317995" cy="1056800"/>
          </a:xfrm>
        </p:spPr>
        <p:txBody>
          <a:bodyPr/>
          <a:lstStyle/>
          <a:p>
            <a:r>
              <a:rPr lang="bg-BG" dirty="0"/>
              <a:t>Тема история и география представено от отбора 343</a:t>
            </a:r>
            <a:r>
              <a:rPr lang="en-US" dirty="0"/>
              <a:t>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C35BC-7E09-441F-BCAC-1EF90FF8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57" y="1559400"/>
            <a:ext cx="3251478" cy="37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7DDB08CE-DEC9-4025-9AC5-B34D6153F284}"/>
              </a:ext>
            </a:extLst>
          </p:cNvPr>
          <p:cNvSpPr/>
          <p:nvPr/>
        </p:nvSpPr>
        <p:spPr>
          <a:xfrm>
            <a:off x="3329775" y="387531"/>
            <a:ext cx="4715601" cy="126509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7F9B1-8105-4ECA-B157-D253F8B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76" y="421981"/>
            <a:ext cx="4715600" cy="1122400"/>
          </a:xfrm>
        </p:spPr>
        <p:txBody>
          <a:bodyPr/>
          <a:lstStyle/>
          <a:p>
            <a:r>
              <a:rPr lang="en-US" sz="7200" dirty="0"/>
              <a:t>The team: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9DF4C-7DB3-4820-97B2-9FE84B4CC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81" y="2540291"/>
            <a:ext cx="2133918" cy="2489669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44ADDC63-D8E7-4BB6-B0BE-473C1EF38557}"/>
              </a:ext>
            </a:extLst>
          </p:cNvPr>
          <p:cNvSpPr/>
          <p:nvPr/>
        </p:nvSpPr>
        <p:spPr>
          <a:xfrm>
            <a:off x="2367776" y="2152484"/>
            <a:ext cx="2759976" cy="3006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0A799-E685-4AEE-8791-3CD5DC7AA175}"/>
              </a:ext>
            </a:extLst>
          </p:cNvPr>
          <p:cNvSpPr txBox="1"/>
          <p:nvPr/>
        </p:nvSpPr>
        <p:spPr>
          <a:xfrm>
            <a:off x="2592199" y="4876072"/>
            <a:ext cx="230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Владислав Кършаков 9В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C06FB-8839-4BE1-8B97-F8D43A05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27" y="2411021"/>
            <a:ext cx="2759977" cy="248967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2EC07EE3-7BAA-471E-9EAF-EB3D47A33FF9}"/>
              </a:ext>
            </a:extLst>
          </p:cNvPr>
          <p:cNvSpPr/>
          <p:nvPr/>
        </p:nvSpPr>
        <p:spPr>
          <a:xfrm>
            <a:off x="5847127" y="2152484"/>
            <a:ext cx="2759977" cy="3006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DB6F-CCD0-4DAB-BF0B-4FA9D90C9310}"/>
              </a:ext>
            </a:extLst>
          </p:cNvPr>
          <p:cNvSpPr txBox="1"/>
          <p:nvPr/>
        </p:nvSpPr>
        <p:spPr>
          <a:xfrm>
            <a:off x="6425382" y="4851451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Янислав Янев 9В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441D9-E0E1-4202-A8D2-F923C27F3FD7}"/>
              </a:ext>
            </a:extLst>
          </p:cNvPr>
          <p:cNvSpPr txBox="1"/>
          <p:nvPr/>
        </p:nvSpPr>
        <p:spPr>
          <a:xfrm>
            <a:off x="2678725" y="518384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Scrum Trainer; 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2455D-BAAD-40B8-92DB-9B622DDF3976}"/>
              </a:ext>
            </a:extLst>
          </p:cNvPr>
          <p:cNvSpPr txBox="1"/>
          <p:nvPr/>
        </p:nvSpPr>
        <p:spPr>
          <a:xfrm>
            <a:off x="5127751" y="5189075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Developer; Frontend Developer; Designer</a:t>
            </a:r>
          </a:p>
        </p:txBody>
      </p:sp>
    </p:spTree>
    <p:extLst>
      <p:ext uri="{BB962C8B-B14F-4D97-AF65-F5344CB8AC3E}">
        <p14:creationId xmlns:p14="http://schemas.microsoft.com/office/powerpoint/2010/main" val="1722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BF5FB7-2282-43B6-9454-706CC0E5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2971800"/>
            <a:ext cx="4932491" cy="91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bg-BG" sz="4800" i="1" u="sng" dirty="0"/>
              <a:t>Тема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9728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84D908C7-3A2E-4C3B-9A2A-A29A8108DF82}"/>
              </a:ext>
            </a:extLst>
          </p:cNvPr>
          <p:cNvSpPr/>
          <p:nvPr/>
        </p:nvSpPr>
        <p:spPr>
          <a:xfrm>
            <a:off x="3858936" y="394284"/>
            <a:ext cx="4404220" cy="167779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79110-3CF2-4CAA-B6B1-6E76ACEE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200" y="670747"/>
            <a:ext cx="4715600" cy="1122400"/>
          </a:xfrm>
        </p:spPr>
        <p:txBody>
          <a:bodyPr/>
          <a:lstStyle/>
          <a:p>
            <a:r>
              <a:rPr lang="bg-BG" sz="4800" dirty="0"/>
              <a:t>Използвани технологии</a:t>
            </a:r>
            <a:endParaRPr lang="en-US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4E88E-7E56-4677-A26D-A2327DE05D73}"/>
              </a:ext>
            </a:extLst>
          </p:cNvPr>
          <p:cNvSpPr/>
          <p:nvPr/>
        </p:nvSpPr>
        <p:spPr>
          <a:xfrm>
            <a:off x="75501" y="2818701"/>
            <a:ext cx="12192000" cy="4039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1B8BF-EE17-4D1F-BD5B-CAB0891CD90C}"/>
              </a:ext>
            </a:extLst>
          </p:cNvPr>
          <p:cNvSpPr/>
          <p:nvPr/>
        </p:nvSpPr>
        <p:spPr>
          <a:xfrm>
            <a:off x="4638058" y="2890049"/>
            <a:ext cx="2147582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721410-AF60-40A5-B6AD-40B3E17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6" y="3017928"/>
            <a:ext cx="1558245" cy="14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7D300-4471-49CB-B7E3-A52D9D3D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4" y="4848896"/>
            <a:ext cx="2333634" cy="17490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3EFB84D-28CF-4A86-94E4-8E170E257DCD}"/>
              </a:ext>
            </a:extLst>
          </p:cNvPr>
          <p:cNvSpPr/>
          <p:nvPr/>
        </p:nvSpPr>
        <p:spPr>
          <a:xfrm>
            <a:off x="642965" y="2890049"/>
            <a:ext cx="2251238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563846-FC00-4AEB-882C-F02C61C7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1" y="3017929"/>
            <a:ext cx="1661021" cy="14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ML5/CSS3 Essentials in 4-Hours - Campus">
            <a:extLst>
              <a:ext uri="{FF2B5EF4-FFF2-40B4-BE49-F238E27FC236}">
                <a16:creationId xmlns:a16="http://schemas.microsoft.com/office/drawing/2014/main" id="{F7BC74B7-D2EC-4536-8F9E-BB5B20E1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54" y="5005383"/>
            <a:ext cx="1743854" cy="14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F00811-8CD2-4240-94AD-B53F31B817A3}"/>
              </a:ext>
            </a:extLst>
          </p:cNvPr>
          <p:cNvSpPr/>
          <p:nvPr/>
        </p:nvSpPr>
        <p:spPr>
          <a:xfrm>
            <a:off x="8802275" y="2890049"/>
            <a:ext cx="2147582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Jquery | Joykal Infotech">
            <a:extLst>
              <a:ext uri="{FF2B5EF4-FFF2-40B4-BE49-F238E27FC236}">
                <a16:creationId xmlns:a16="http://schemas.microsoft.com/office/drawing/2014/main" id="{4CEE87B9-46A4-4CFE-9FBF-9C5C1DE2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221" y="2953988"/>
            <a:ext cx="1551690" cy="162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A01ACF-2379-4053-A57D-EC302B8C7DA8}"/>
              </a:ext>
            </a:extLst>
          </p:cNvPr>
          <p:cNvSpPr/>
          <p:nvPr/>
        </p:nvSpPr>
        <p:spPr>
          <a:xfrm>
            <a:off x="8739794" y="4838350"/>
            <a:ext cx="2609250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7CD37-3AC2-4424-8ABB-FD6E6DA5E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0220" y="5013751"/>
            <a:ext cx="1849637" cy="1436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BF6BE-11F8-40C5-8C7D-C5168E273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448" y="4848575"/>
            <a:ext cx="2500916" cy="1749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E24C3C-0AF8-436B-9E77-C9EDADCE1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550" y="5092116"/>
            <a:ext cx="2230447" cy="13493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C6616A-0A97-4116-998D-50AB75C06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4828" y="4839127"/>
            <a:ext cx="2498658" cy="176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C29757-317E-4D49-9B22-0C521FBED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0722" y="4985146"/>
            <a:ext cx="1558245" cy="14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FF75AD-C560-47EF-BA7F-C9E79D9DF361}"/>
              </a:ext>
            </a:extLst>
          </p:cNvPr>
          <p:cNvSpPr/>
          <p:nvPr/>
        </p:nvSpPr>
        <p:spPr>
          <a:xfrm>
            <a:off x="0" y="1249961"/>
            <a:ext cx="4874004" cy="560804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64135-B201-41C4-9E0D-EA724780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2" y="3345972"/>
            <a:ext cx="4715600" cy="1122400"/>
          </a:xfrm>
        </p:spPr>
        <p:txBody>
          <a:bodyPr/>
          <a:lstStyle/>
          <a:p>
            <a:r>
              <a:rPr lang="bg-BG" sz="4800" dirty="0"/>
              <a:t>Етапи на реализация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8834D-F4F0-47B0-B663-7188D0EF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19" y="1870887"/>
            <a:ext cx="3333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AA0CE8AB-AB8B-4C64-BB32-1980DDEECA1B}"/>
              </a:ext>
            </a:extLst>
          </p:cNvPr>
          <p:cNvSpPr/>
          <p:nvPr/>
        </p:nvSpPr>
        <p:spPr>
          <a:xfrm>
            <a:off x="1476462" y="736135"/>
            <a:ext cx="9308408" cy="12185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116C5-8723-4BFE-BF89-48C6584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29" y="736135"/>
            <a:ext cx="9377741" cy="1122400"/>
          </a:xfrm>
        </p:spPr>
        <p:txBody>
          <a:bodyPr/>
          <a:lstStyle/>
          <a:p>
            <a:r>
              <a:rPr lang="bg-BG" sz="4800" dirty="0"/>
              <a:t>Преглед на крайният продукт</a:t>
            </a:r>
            <a:endParaRPr lang="en-US" dirty="0"/>
          </a:p>
        </p:txBody>
      </p:sp>
      <p:pic>
        <p:nvPicPr>
          <p:cNvPr id="7" name="Graphic 6" descr="Presentation with checklist RTL">
            <a:extLst>
              <a:ext uri="{FF2B5EF4-FFF2-40B4-BE49-F238E27FC236}">
                <a16:creationId xmlns:a16="http://schemas.microsoft.com/office/drawing/2014/main" id="{55075942-276F-46B2-8A5D-1EA26546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491" y="1579227"/>
            <a:ext cx="5476614" cy="54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67D5A-BC36-4C34-A461-3D49B5290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5" y="1317844"/>
            <a:ext cx="8642349" cy="893762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76968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600000"/>
      </a:lt2>
      <a:accent1>
        <a:srgbClr val="B40000"/>
      </a:accent1>
      <a:accent2>
        <a:srgbClr val="CC0000"/>
      </a:accent2>
      <a:accent3>
        <a:srgbClr val="FFFFFF"/>
      </a:accent3>
      <a:accent4>
        <a:srgbClr val="0D0D0D"/>
      </a:accent4>
      <a:accent5>
        <a:srgbClr val="D6AAAA"/>
      </a:accent5>
      <a:accent6>
        <a:srgbClr val="B90000"/>
      </a:accent6>
      <a:hlink>
        <a:srgbClr val="821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E13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EAA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F54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FB3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EC7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88A9A9EA7749A4D899B843B60C34D15" ma:contentTypeVersion="12" ma:contentTypeDescription="Създаване на нов документ" ma:contentTypeScope="" ma:versionID="ca6a504dce8d1afea2e02a7c8b78a0ca">
  <xsd:schema xmlns:xsd="http://www.w3.org/2001/XMLSchema" xmlns:xs="http://www.w3.org/2001/XMLSchema" xmlns:p="http://schemas.microsoft.com/office/2006/metadata/properties" xmlns:ns3="846cb94f-94e2-47b5-b89f-9eb9d690e4d4" xmlns:ns4="c2eb7742-cf85-4f13-b326-99e6b2b66dd9" targetNamespace="http://schemas.microsoft.com/office/2006/metadata/properties" ma:root="true" ma:fieldsID="da23240ac1aad9e9789ed1a24c8d73f6" ns3:_="" ns4:_="">
    <xsd:import namespace="846cb94f-94e2-47b5-b89f-9eb9d690e4d4"/>
    <xsd:import namespace="c2eb7742-cf85-4f13-b326-99e6b2b66d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cb94f-94e2-47b5-b89f-9eb9d690e4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b7742-cf85-4f13-b326-99e6b2b6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B5818D-19D8-425B-8992-EFBBB0421C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2A214-CD94-4979-8263-60A939E36CF1}">
  <ds:schemaRefs>
    <ds:schemaRef ds:uri="http://www.w3.org/XML/1998/namespace"/>
    <ds:schemaRef ds:uri="846cb94f-94e2-47b5-b89f-9eb9d690e4d4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2eb7742-cf85-4f13-b326-99e6b2b66dd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75CFCFB-B31E-4F1D-B47A-3D8E66557A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cb94f-94e2-47b5-b89f-9eb9d690e4d4"/>
    <ds:schemaRef ds:uri="c2eb7742-cf85-4f13-b326-99e6b2b6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Countries Lesson by Slidesgo</Template>
  <TotalTime>1366</TotalTime>
  <Words>46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Cairo</vt:lpstr>
      <vt:lpstr>Damion</vt:lpstr>
      <vt:lpstr>Neucha</vt:lpstr>
      <vt:lpstr>Nunito Sans</vt:lpstr>
      <vt:lpstr>Proxima Nova</vt:lpstr>
      <vt:lpstr>Proxima Nova Semibold</vt:lpstr>
      <vt:lpstr>Roboto Condensed Light</vt:lpstr>
      <vt:lpstr>World Сountries Lesson by Slidesgo</vt:lpstr>
      <vt:lpstr>Slidesgo Final Pages</vt:lpstr>
      <vt:lpstr>1_Slidesgo Final Pages</vt:lpstr>
      <vt:lpstr>template</vt:lpstr>
      <vt:lpstr>Monument Hunter</vt:lpstr>
      <vt:lpstr>The team:</vt:lpstr>
      <vt:lpstr> Тема</vt:lpstr>
      <vt:lpstr>Използвани технологии</vt:lpstr>
      <vt:lpstr>Етапи на реализация</vt:lpstr>
      <vt:lpstr>Преглед на крайният продукт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Monument Hunter</dc:title>
  <dc:creator>Владислав Петров Кършаков</dc:creator>
  <cp:lastModifiedBy>Владислав Петров Кършаков</cp:lastModifiedBy>
  <cp:revision>10</cp:revision>
  <dcterms:created xsi:type="dcterms:W3CDTF">2022-03-17T20:08:43Z</dcterms:created>
  <dcterms:modified xsi:type="dcterms:W3CDTF">2022-03-19T20:04:32Z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0x010100488A9A9EA7749A4D899B843B60C34D15</vt:lpwstr>
  </property>
</Properties>
</file>