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9" r:id="rId5"/>
    <p:sldMasterId id="2147483691" r:id="rId6"/>
    <p:sldMasterId id="2147483694" r:id="rId7"/>
  </p:sldMasterIdLst>
  <p:sldIdLst>
    <p:sldId id="256" r:id="rId8"/>
    <p:sldId id="257" r:id="rId9"/>
    <p:sldId id="262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57233" y="823100"/>
            <a:ext cx="4255600" cy="3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84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933">
                <a:latin typeface="Damion"/>
                <a:ea typeface="Damion"/>
                <a:cs typeface="Damion"/>
                <a:sym typeface="Dami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933">
                <a:latin typeface="Damion"/>
                <a:ea typeface="Damion"/>
                <a:cs typeface="Damion"/>
                <a:sym typeface="Dami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933">
                <a:latin typeface="Damion"/>
                <a:ea typeface="Damion"/>
                <a:cs typeface="Damion"/>
                <a:sym typeface="Dami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933">
                <a:latin typeface="Damion"/>
                <a:ea typeface="Damion"/>
                <a:cs typeface="Damion"/>
                <a:sym typeface="Dami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933">
                <a:latin typeface="Damion"/>
                <a:ea typeface="Damion"/>
                <a:cs typeface="Damion"/>
                <a:sym typeface="Dami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933">
                <a:latin typeface="Damion"/>
                <a:ea typeface="Damion"/>
                <a:cs typeface="Damion"/>
                <a:sym typeface="Dami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933">
                <a:latin typeface="Damion"/>
                <a:ea typeface="Damion"/>
                <a:cs typeface="Damion"/>
                <a:sym typeface="Dami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933"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57233" y="4562300"/>
            <a:ext cx="4255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933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3733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3733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3733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3733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3733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3733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3733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3733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95167" y="530867"/>
            <a:ext cx="178460" cy="156804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307322" y="464297"/>
            <a:ext cx="179663" cy="85180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259438" y="628877"/>
            <a:ext cx="127849" cy="134667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62191" y="484588"/>
            <a:ext cx="171161" cy="168595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-30430" y="783034"/>
            <a:ext cx="188967" cy="167151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48191" y="998626"/>
            <a:ext cx="173648" cy="166669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400842" y="911042"/>
            <a:ext cx="175091" cy="179181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534549" y="749988"/>
            <a:ext cx="132020" cy="141725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505754" y="1353055"/>
            <a:ext cx="136913" cy="192736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557008" y="1197056"/>
            <a:ext cx="106193" cy="106113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81173" y="1594234"/>
            <a:ext cx="214392" cy="110284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-95319" y="1616771"/>
            <a:ext cx="137555" cy="115096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95174" y="1428608"/>
            <a:ext cx="85901" cy="151029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247407" y="1277341"/>
            <a:ext cx="101301" cy="98895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-85131" y="1082521"/>
            <a:ext cx="94884" cy="239096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698974" y="898850"/>
            <a:ext cx="92639" cy="183673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738355" y="1359232"/>
            <a:ext cx="54781" cy="168033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736671" y="421867"/>
            <a:ext cx="89029" cy="215115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2532600" y="220433"/>
            <a:ext cx="450139" cy="416536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>
            <a:off x="9651767" y="115134"/>
            <a:ext cx="1161847" cy="349161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2"/>
          <p:cNvSpPr/>
          <p:nvPr/>
        </p:nvSpPr>
        <p:spPr>
          <a:xfrm>
            <a:off x="11332333" y="2133766"/>
            <a:ext cx="1113307" cy="1811463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2"/>
          <p:cNvSpPr/>
          <p:nvPr/>
        </p:nvSpPr>
        <p:spPr>
          <a:xfrm rot="-5400000">
            <a:off x="-76746" y="4200097"/>
            <a:ext cx="981631" cy="828139"/>
          </a:xfrm>
          <a:custGeom>
            <a:avLst/>
            <a:gdLst/>
            <a:ahLst/>
            <a:cxnLst/>
            <a:rect l="l" t="t" r="r" b="b"/>
            <a:pathLst>
              <a:path w="15462" h="10877" extrusionOk="0">
                <a:moveTo>
                  <a:pt x="214" y="0"/>
                </a:moveTo>
                <a:cubicBezTo>
                  <a:pt x="150" y="3625"/>
                  <a:pt x="64" y="7251"/>
                  <a:pt x="0" y="10876"/>
                </a:cubicBezTo>
                <a:cubicBezTo>
                  <a:pt x="4841" y="10727"/>
                  <a:pt x="9704" y="10450"/>
                  <a:pt x="14545" y="10066"/>
                </a:cubicBezTo>
                <a:cubicBezTo>
                  <a:pt x="14567" y="10068"/>
                  <a:pt x="14588" y="10069"/>
                  <a:pt x="14610" y="10069"/>
                </a:cubicBezTo>
                <a:cubicBezTo>
                  <a:pt x="14844" y="10069"/>
                  <a:pt x="15073" y="9966"/>
                  <a:pt x="15249" y="9810"/>
                </a:cubicBezTo>
                <a:cubicBezTo>
                  <a:pt x="15398" y="9597"/>
                  <a:pt x="15462" y="9341"/>
                  <a:pt x="15440" y="9085"/>
                </a:cubicBezTo>
                <a:lnTo>
                  <a:pt x="153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2"/>
          <p:cNvSpPr/>
          <p:nvPr/>
        </p:nvSpPr>
        <p:spPr>
          <a:xfrm rot="-5400000">
            <a:off x="-180898" y="5494884"/>
            <a:ext cx="675380" cy="313584"/>
          </a:xfrm>
          <a:custGeom>
            <a:avLst/>
            <a:gdLst/>
            <a:ahLst/>
            <a:cxnLst/>
            <a:rect l="l" t="t" r="r" b="b"/>
            <a:pathLst>
              <a:path w="15462" h="10877" extrusionOk="0">
                <a:moveTo>
                  <a:pt x="214" y="0"/>
                </a:moveTo>
                <a:cubicBezTo>
                  <a:pt x="150" y="3625"/>
                  <a:pt x="64" y="7251"/>
                  <a:pt x="0" y="10876"/>
                </a:cubicBezTo>
                <a:cubicBezTo>
                  <a:pt x="4841" y="10727"/>
                  <a:pt x="9704" y="10450"/>
                  <a:pt x="14545" y="10066"/>
                </a:cubicBezTo>
                <a:cubicBezTo>
                  <a:pt x="14567" y="10068"/>
                  <a:pt x="14588" y="10069"/>
                  <a:pt x="14610" y="10069"/>
                </a:cubicBezTo>
                <a:cubicBezTo>
                  <a:pt x="14844" y="10069"/>
                  <a:pt x="15073" y="9966"/>
                  <a:pt x="15249" y="9810"/>
                </a:cubicBezTo>
                <a:cubicBezTo>
                  <a:pt x="15398" y="9597"/>
                  <a:pt x="15462" y="9341"/>
                  <a:pt x="15440" y="9085"/>
                </a:cubicBezTo>
                <a:lnTo>
                  <a:pt x="153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>
            <a:off x="3300867" y="6648634"/>
            <a:ext cx="960307" cy="275329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2"/>
          <p:cNvSpPr/>
          <p:nvPr/>
        </p:nvSpPr>
        <p:spPr>
          <a:xfrm>
            <a:off x="8594667" y="6612133"/>
            <a:ext cx="450139" cy="416536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2"/>
          <p:cNvSpPr/>
          <p:nvPr/>
        </p:nvSpPr>
        <p:spPr>
          <a:xfrm>
            <a:off x="9117267" y="6612133"/>
            <a:ext cx="450139" cy="416536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2"/>
          <p:cNvSpPr/>
          <p:nvPr/>
        </p:nvSpPr>
        <p:spPr>
          <a:xfrm>
            <a:off x="10813600" y="6319900"/>
            <a:ext cx="1378397" cy="604059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8318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 txBox="1">
            <a:spLocks noGrp="1"/>
          </p:cNvSpPr>
          <p:nvPr>
            <p:ph type="title" hasCustomPrompt="1"/>
          </p:nvPr>
        </p:nvSpPr>
        <p:spPr>
          <a:xfrm>
            <a:off x="2348400" y="2273717"/>
            <a:ext cx="7495200" cy="16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61" name="Google Shape;261;p11"/>
          <p:cNvSpPr txBox="1">
            <a:spLocks noGrp="1"/>
          </p:cNvSpPr>
          <p:nvPr>
            <p:ph type="subTitle" idx="1"/>
          </p:nvPr>
        </p:nvSpPr>
        <p:spPr>
          <a:xfrm>
            <a:off x="2348400" y="4061884"/>
            <a:ext cx="7495200" cy="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2" name="Google Shape;262;p11"/>
          <p:cNvSpPr/>
          <p:nvPr/>
        </p:nvSpPr>
        <p:spPr>
          <a:xfrm rot="5400000">
            <a:off x="386569" y="1489499"/>
            <a:ext cx="213724" cy="162036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1"/>
          <p:cNvSpPr/>
          <p:nvPr/>
        </p:nvSpPr>
        <p:spPr>
          <a:xfrm rot="5400000">
            <a:off x="138677" y="1577203"/>
            <a:ext cx="131664" cy="202024"/>
          </a:xfrm>
          <a:custGeom>
            <a:avLst/>
            <a:gdLst/>
            <a:ahLst/>
            <a:cxnLst/>
            <a:rect l="l" t="t" r="r" b="b"/>
            <a:pathLst>
              <a:path w="1643" h="2521" extrusionOk="0">
                <a:moveTo>
                  <a:pt x="394" y="0"/>
                </a:moveTo>
                <a:cubicBezTo>
                  <a:pt x="370" y="0"/>
                  <a:pt x="345" y="3"/>
                  <a:pt x="320" y="8"/>
                </a:cubicBezTo>
                <a:cubicBezTo>
                  <a:pt x="149" y="30"/>
                  <a:pt x="0" y="179"/>
                  <a:pt x="0" y="371"/>
                </a:cubicBezTo>
                <a:lnTo>
                  <a:pt x="21" y="371"/>
                </a:lnTo>
                <a:cubicBezTo>
                  <a:pt x="43" y="1053"/>
                  <a:pt x="256" y="1736"/>
                  <a:pt x="682" y="2290"/>
                </a:cubicBezTo>
                <a:cubicBezTo>
                  <a:pt x="746" y="2397"/>
                  <a:pt x="832" y="2461"/>
                  <a:pt x="960" y="2503"/>
                </a:cubicBezTo>
                <a:cubicBezTo>
                  <a:pt x="1000" y="2515"/>
                  <a:pt x="1040" y="2520"/>
                  <a:pt x="1079" y="2520"/>
                </a:cubicBezTo>
                <a:cubicBezTo>
                  <a:pt x="1187" y="2520"/>
                  <a:pt x="1293" y="2481"/>
                  <a:pt x="1386" y="2418"/>
                </a:cubicBezTo>
                <a:cubicBezTo>
                  <a:pt x="1600" y="2248"/>
                  <a:pt x="1642" y="1906"/>
                  <a:pt x="1429" y="1693"/>
                </a:cubicBezTo>
                <a:cubicBezTo>
                  <a:pt x="1391" y="1655"/>
                  <a:pt x="1335" y="1599"/>
                  <a:pt x="1293" y="1542"/>
                </a:cubicBezTo>
                <a:lnTo>
                  <a:pt x="1293" y="1542"/>
                </a:lnTo>
                <a:lnTo>
                  <a:pt x="1280" y="1501"/>
                </a:lnTo>
                <a:cubicBezTo>
                  <a:pt x="1258" y="1480"/>
                  <a:pt x="1216" y="1437"/>
                  <a:pt x="1216" y="1416"/>
                </a:cubicBezTo>
                <a:cubicBezTo>
                  <a:pt x="1130" y="1288"/>
                  <a:pt x="1045" y="1160"/>
                  <a:pt x="981" y="1032"/>
                </a:cubicBezTo>
                <a:lnTo>
                  <a:pt x="960" y="947"/>
                </a:lnTo>
                <a:cubicBezTo>
                  <a:pt x="950" y="927"/>
                  <a:pt x="945" y="917"/>
                  <a:pt x="944" y="917"/>
                </a:cubicBezTo>
                <a:lnTo>
                  <a:pt x="944" y="917"/>
                </a:lnTo>
                <a:cubicBezTo>
                  <a:pt x="943" y="917"/>
                  <a:pt x="948" y="933"/>
                  <a:pt x="960" y="968"/>
                </a:cubicBezTo>
                <a:cubicBezTo>
                  <a:pt x="938" y="947"/>
                  <a:pt x="938" y="925"/>
                  <a:pt x="938" y="925"/>
                </a:cubicBezTo>
                <a:cubicBezTo>
                  <a:pt x="896" y="840"/>
                  <a:pt x="874" y="776"/>
                  <a:pt x="853" y="712"/>
                </a:cubicBezTo>
                <a:cubicBezTo>
                  <a:pt x="810" y="563"/>
                  <a:pt x="768" y="413"/>
                  <a:pt x="725" y="264"/>
                </a:cubicBezTo>
                <a:cubicBezTo>
                  <a:pt x="688" y="116"/>
                  <a:pt x="555" y="0"/>
                  <a:pt x="3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1"/>
          <p:cNvSpPr/>
          <p:nvPr/>
        </p:nvSpPr>
        <p:spPr>
          <a:xfrm rot="5400000">
            <a:off x="219452" y="1812397"/>
            <a:ext cx="188081" cy="146891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1"/>
          <p:cNvSpPr/>
          <p:nvPr/>
        </p:nvSpPr>
        <p:spPr>
          <a:xfrm rot="5400000">
            <a:off x="564945" y="1793123"/>
            <a:ext cx="107544" cy="224463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1"/>
          <p:cNvSpPr/>
          <p:nvPr/>
        </p:nvSpPr>
        <p:spPr>
          <a:xfrm rot="5400000">
            <a:off x="707663" y="1648403"/>
            <a:ext cx="133588" cy="180628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1"/>
          <p:cNvSpPr/>
          <p:nvPr/>
        </p:nvSpPr>
        <p:spPr>
          <a:xfrm rot="5400000">
            <a:off x="680979" y="1373303"/>
            <a:ext cx="124853" cy="175740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1"/>
          <p:cNvSpPr/>
          <p:nvPr/>
        </p:nvSpPr>
        <p:spPr>
          <a:xfrm rot="5400000">
            <a:off x="334202" y="1126612"/>
            <a:ext cx="155465" cy="214445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1"/>
          <p:cNvSpPr/>
          <p:nvPr/>
        </p:nvSpPr>
        <p:spPr>
          <a:xfrm rot="5400000">
            <a:off x="613867" y="1104738"/>
            <a:ext cx="213724" cy="131825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1"/>
          <p:cNvSpPr/>
          <p:nvPr/>
        </p:nvSpPr>
        <p:spPr>
          <a:xfrm rot="5400000">
            <a:off x="383203" y="908449"/>
            <a:ext cx="204028" cy="145608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1"/>
          <p:cNvSpPr/>
          <p:nvPr/>
        </p:nvSpPr>
        <p:spPr>
          <a:xfrm rot="5400000">
            <a:off x="630856" y="744694"/>
            <a:ext cx="100091" cy="177663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1"/>
          <p:cNvSpPr/>
          <p:nvPr/>
        </p:nvSpPr>
        <p:spPr>
          <a:xfrm rot="5400000">
            <a:off x="88514" y="857041"/>
            <a:ext cx="115797" cy="235361"/>
          </a:xfrm>
          <a:custGeom>
            <a:avLst/>
            <a:gdLst/>
            <a:ahLst/>
            <a:cxnLst/>
            <a:rect l="l" t="t" r="r" b="b"/>
            <a:pathLst>
              <a:path w="1445" h="2937" extrusionOk="0">
                <a:moveTo>
                  <a:pt x="528" y="0"/>
                </a:moveTo>
                <a:cubicBezTo>
                  <a:pt x="356" y="0"/>
                  <a:pt x="210" y="103"/>
                  <a:pt x="171" y="259"/>
                </a:cubicBezTo>
                <a:cubicBezTo>
                  <a:pt x="22" y="643"/>
                  <a:pt x="0" y="1069"/>
                  <a:pt x="43" y="1475"/>
                </a:cubicBezTo>
                <a:cubicBezTo>
                  <a:pt x="86" y="1880"/>
                  <a:pt x="192" y="2285"/>
                  <a:pt x="342" y="2690"/>
                </a:cubicBezTo>
                <a:cubicBezTo>
                  <a:pt x="391" y="2865"/>
                  <a:pt x="536" y="2937"/>
                  <a:pt x="699" y="2937"/>
                </a:cubicBezTo>
                <a:cubicBezTo>
                  <a:pt x="1034" y="2937"/>
                  <a:pt x="1445" y="2636"/>
                  <a:pt x="1259" y="2306"/>
                </a:cubicBezTo>
                <a:cubicBezTo>
                  <a:pt x="1195" y="2221"/>
                  <a:pt x="1152" y="2136"/>
                  <a:pt x="1109" y="2072"/>
                </a:cubicBezTo>
                <a:cubicBezTo>
                  <a:pt x="1089" y="2032"/>
                  <a:pt x="1083" y="2015"/>
                  <a:pt x="1085" y="2015"/>
                </a:cubicBezTo>
                <a:lnTo>
                  <a:pt x="1085" y="2015"/>
                </a:lnTo>
                <a:cubicBezTo>
                  <a:pt x="1086" y="2015"/>
                  <a:pt x="1098" y="2038"/>
                  <a:pt x="1109" y="2072"/>
                </a:cubicBezTo>
                <a:lnTo>
                  <a:pt x="1088" y="1986"/>
                </a:lnTo>
                <a:cubicBezTo>
                  <a:pt x="1067" y="1944"/>
                  <a:pt x="1067" y="1922"/>
                  <a:pt x="1045" y="1880"/>
                </a:cubicBezTo>
                <a:cubicBezTo>
                  <a:pt x="1003" y="1709"/>
                  <a:pt x="939" y="1517"/>
                  <a:pt x="917" y="1347"/>
                </a:cubicBezTo>
                <a:cubicBezTo>
                  <a:pt x="917" y="1304"/>
                  <a:pt x="896" y="1261"/>
                  <a:pt x="896" y="1240"/>
                </a:cubicBezTo>
                <a:cubicBezTo>
                  <a:pt x="896" y="1197"/>
                  <a:pt x="896" y="1176"/>
                  <a:pt x="896" y="1155"/>
                </a:cubicBezTo>
                <a:cubicBezTo>
                  <a:pt x="896" y="1069"/>
                  <a:pt x="896" y="963"/>
                  <a:pt x="875" y="877"/>
                </a:cubicBezTo>
                <a:lnTo>
                  <a:pt x="875" y="344"/>
                </a:lnTo>
                <a:cubicBezTo>
                  <a:pt x="875" y="174"/>
                  <a:pt x="747" y="24"/>
                  <a:pt x="576" y="3"/>
                </a:cubicBezTo>
                <a:cubicBezTo>
                  <a:pt x="560" y="1"/>
                  <a:pt x="544" y="0"/>
                  <a:pt x="5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1"/>
          <p:cNvSpPr/>
          <p:nvPr/>
        </p:nvSpPr>
        <p:spPr>
          <a:xfrm rot="5400000">
            <a:off x="77817" y="1253824"/>
            <a:ext cx="106983" cy="212201"/>
          </a:xfrm>
          <a:custGeom>
            <a:avLst/>
            <a:gdLst/>
            <a:ahLst/>
            <a:cxnLst/>
            <a:rect l="l" t="t" r="r" b="b"/>
            <a:pathLst>
              <a:path w="1335" h="2648" extrusionOk="0">
                <a:moveTo>
                  <a:pt x="972" y="1"/>
                </a:moveTo>
                <a:cubicBezTo>
                  <a:pt x="824" y="1"/>
                  <a:pt x="702" y="83"/>
                  <a:pt x="664" y="236"/>
                </a:cubicBezTo>
                <a:lnTo>
                  <a:pt x="664" y="236"/>
                </a:lnTo>
                <a:cubicBezTo>
                  <a:pt x="648" y="252"/>
                  <a:pt x="633" y="270"/>
                  <a:pt x="619" y="289"/>
                </a:cubicBezTo>
                <a:cubicBezTo>
                  <a:pt x="598" y="353"/>
                  <a:pt x="576" y="395"/>
                  <a:pt x="555" y="459"/>
                </a:cubicBezTo>
                <a:cubicBezTo>
                  <a:pt x="513" y="523"/>
                  <a:pt x="491" y="608"/>
                  <a:pt x="449" y="694"/>
                </a:cubicBezTo>
                <a:cubicBezTo>
                  <a:pt x="406" y="864"/>
                  <a:pt x="363" y="1014"/>
                  <a:pt x="299" y="1163"/>
                </a:cubicBezTo>
                <a:cubicBezTo>
                  <a:pt x="257" y="1334"/>
                  <a:pt x="193" y="1483"/>
                  <a:pt x="150" y="1653"/>
                </a:cubicBezTo>
                <a:cubicBezTo>
                  <a:pt x="65" y="1824"/>
                  <a:pt x="22" y="2037"/>
                  <a:pt x="1" y="2229"/>
                </a:cubicBezTo>
                <a:cubicBezTo>
                  <a:pt x="1" y="2421"/>
                  <a:pt x="129" y="2570"/>
                  <a:pt x="299" y="2634"/>
                </a:cubicBezTo>
                <a:cubicBezTo>
                  <a:pt x="338" y="2643"/>
                  <a:pt x="376" y="2647"/>
                  <a:pt x="414" y="2647"/>
                </a:cubicBezTo>
                <a:cubicBezTo>
                  <a:pt x="565" y="2647"/>
                  <a:pt x="704" y="2579"/>
                  <a:pt x="790" y="2443"/>
                </a:cubicBezTo>
                <a:cubicBezTo>
                  <a:pt x="875" y="2251"/>
                  <a:pt x="939" y="2080"/>
                  <a:pt x="982" y="1888"/>
                </a:cubicBezTo>
                <a:lnTo>
                  <a:pt x="1110" y="1398"/>
                </a:lnTo>
                <a:cubicBezTo>
                  <a:pt x="1152" y="1227"/>
                  <a:pt x="1195" y="1078"/>
                  <a:pt x="1238" y="907"/>
                </a:cubicBezTo>
                <a:cubicBezTo>
                  <a:pt x="1259" y="822"/>
                  <a:pt x="1259" y="736"/>
                  <a:pt x="1280" y="651"/>
                </a:cubicBezTo>
                <a:cubicBezTo>
                  <a:pt x="1302" y="587"/>
                  <a:pt x="1302" y="523"/>
                  <a:pt x="1323" y="459"/>
                </a:cubicBezTo>
                <a:cubicBezTo>
                  <a:pt x="1318" y="436"/>
                  <a:pt x="1313" y="415"/>
                  <a:pt x="1306" y="394"/>
                </a:cubicBezTo>
                <a:lnTo>
                  <a:pt x="1306" y="394"/>
                </a:lnTo>
                <a:cubicBezTo>
                  <a:pt x="1335" y="229"/>
                  <a:pt x="1230" y="52"/>
                  <a:pt x="1067" y="11"/>
                </a:cubicBezTo>
                <a:cubicBezTo>
                  <a:pt x="1035" y="4"/>
                  <a:pt x="1003" y="1"/>
                  <a:pt x="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1"/>
          <p:cNvSpPr/>
          <p:nvPr/>
        </p:nvSpPr>
        <p:spPr>
          <a:xfrm rot="5400000">
            <a:off x="-81728" y="1800014"/>
            <a:ext cx="75248" cy="205791"/>
          </a:xfrm>
          <a:custGeom>
            <a:avLst/>
            <a:gdLst/>
            <a:ahLst/>
            <a:cxnLst/>
            <a:rect l="l" t="t" r="r" b="b"/>
            <a:pathLst>
              <a:path w="939" h="2568" extrusionOk="0">
                <a:moveTo>
                  <a:pt x="683" y="0"/>
                </a:moveTo>
                <a:cubicBezTo>
                  <a:pt x="533" y="0"/>
                  <a:pt x="384" y="86"/>
                  <a:pt x="342" y="235"/>
                </a:cubicBezTo>
                <a:cubicBezTo>
                  <a:pt x="235" y="533"/>
                  <a:pt x="150" y="853"/>
                  <a:pt x="107" y="1173"/>
                </a:cubicBezTo>
                <a:cubicBezTo>
                  <a:pt x="64" y="1344"/>
                  <a:pt x="43" y="1536"/>
                  <a:pt x="43" y="1706"/>
                </a:cubicBezTo>
                <a:cubicBezTo>
                  <a:pt x="43" y="1792"/>
                  <a:pt x="22" y="1877"/>
                  <a:pt x="22" y="1941"/>
                </a:cubicBezTo>
                <a:cubicBezTo>
                  <a:pt x="0" y="2048"/>
                  <a:pt x="22" y="2176"/>
                  <a:pt x="64" y="2282"/>
                </a:cubicBezTo>
                <a:cubicBezTo>
                  <a:pt x="101" y="2449"/>
                  <a:pt x="251" y="2568"/>
                  <a:pt x="430" y="2568"/>
                </a:cubicBezTo>
                <a:cubicBezTo>
                  <a:pt x="457" y="2568"/>
                  <a:pt x="484" y="2565"/>
                  <a:pt x="512" y="2559"/>
                </a:cubicBezTo>
                <a:cubicBezTo>
                  <a:pt x="704" y="2538"/>
                  <a:pt x="853" y="2367"/>
                  <a:pt x="853" y="2154"/>
                </a:cubicBezTo>
                <a:cubicBezTo>
                  <a:pt x="853" y="2133"/>
                  <a:pt x="853" y="2090"/>
                  <a:pt x="875" y="2069"/>
                </a:cubicBezTo>
                <a:cubicBezTo>
                  <a:pt x="875" y="1984"/>
                  <a:pt x="875" y="1898"/>
                  <a:pt x="853" y="1834"/>
                </a:cubicBezTo>
                <a:cubicBezTo>
                  <a:pt x="853" y="1834"/>
                  <a:pt x="853" y="1833"/>
                  <a:pt x="853" y="1832"/>
                </a:cubicBezTo>
                <a:lnTo>
                  <a:pt x="853" y="1832"/>
                </a:lnTo>
                <a:cubicBezTo>
                  <a:pt x="853" y="1827"/>
                  <a:pt x="853" y="1821"/>
                  <a:pt x="853" y="1813"/>
                </a:cubicBezTo>
                <a:lnTo>
                  <a:pt x="853" y="1685"/>
                </a:lnTo>
                <a:lnTo>
                  <a:pt x="853" y="1216"/>
                </a:lnTo>
                <a:cubicBezTo>
                  <a:pt x="853" y="1067"/>
                  <a:pt x="875" y="917"/>
                  <a:pt x="896" y="768"/>
                </a:cubicBezTo>
                <a:lnTo>
                  <a:pt x="917" y="640"/>
                </a:lnTo>
                <a:lnTo>
                  <a:pt x="917" y="597"/>
                </a:lnTo>
                <a:cubicBezTo>
                  <a:pt x="917" y="491"/>
                  <a:pt x="939" y="405"/>
                  <a:pt x="939" y="299"/>
                </a:cubicBezTo>
                <a:cubicBezTo>
                  <a:pt x="939" y="150"/>
                  <a:pt x="832" y="22"/>
                  <a:pt x="6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1"/>
          <p:cNvSpPr/>
          <p:nvPr/>
        </p:nvSpPr>
        <p:spPr>
          <a:xfrm rot="5400000">
            <a:off x="401075" y="2066381"/>
            <a:ext cx="133348" cy="117400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1"/>
          <p:cNvSpPr/>
          <p:nvPr/>
        </p:nvSpPr>
        <p:spPr>
          <a:xfrm rot="5400000">
            <a:off x="-110095" y="671735"/>
            <a:ext cx="162437" cy="102255"/>
          </a:xfrm>
          <a:custGeom>
            <a:avLst/>
            <a:gdLst/>
            <a:ahLst/>
            <a:cxnLst/>
            <a:rect l="l" t="t" r="r" b="b"/>
            <a:pathLst>
              <a:path w="2027" h="1276" extrusionOk="0">
                <a:moveTo>
                  <a:pt x="388" y="0"/>
                </a:moveTo>
                <a:cubicBezTo>
                  <a:pt x="255" y="0"/>
                  <a:pt x="133" y="65"/>
                  <a:pt x="65" y="184"/>
                </a:cubicBezTo>
                <a:cubicBezTo>
                  <a:pt x="44" y="248"/>
                  <a:pt x="22" y="312"/>
                  <a:pt x="1" y="376"/>
                </a:cubicBezTo>
                <a:cubicBezTo>
                  <a:pt x="22" y="483"/>
                  <a:pt x="44" y="568"/>
                  <a:pt x="129" y="653"/>
                </a:cubicBezTo>
                <a:cubicBezTo>
                  <a:pt x="171" y="696"/>
                  <a:pt x="214" y="717"/>
                  <a:pt x="257" y="760"/>
                </a:cubicBezTo>
                <a:cubicBezTo>
                  <a:pt x="321" y="781"/>
                  <a:pt x="363" y="802"/>
                  <a:pt x="427" y="824"/>
                </a:cubicBezTo>
                <a:lnTo>
                  <a:pt x="598" y="888"/>
                </a:lnTo>
                <a:cubicBezTo>
                  <a:pt x="726" y="930"/>
                  <a:pt x="833" y="994"/>
                  <a:pt x="961" y="1016"/>
                </a:cubicBezTo>
                <a:cubicBezTo>
                  <a:pt x="1067" y="1058"/>
                  <a:pt x="1195" y="1101"/>
                  <a:pt x="1302" y="1144"/>
                </a:cubicBezTo>
                <a:cubicBezTo>
                  <a:pt x="1430" y="1186"/>
                  <a:pt x="1558" y="1229"/>
                  <a:pt x="1686" y="1272"/>
                </a:cubicBezTo>
                <a:cubicBezTo>
                  <a:pt x="1702" y="1274"/>
                  <a:pt x="1719" y="1276"/>
                  <a:pt x="1735" y="1276"/>
                </a:cubicBezTo>
                <a:cubicBezTo>
                  <a:pt x="1845" y="1276"/>
                  <a:pt x="1947" y="1215"/>
                  <a:pt x="1984" y="1122"/>
                </a:cubicBezTo>
                <a:cubicBezTo>
                  <a:pt x="2027" y="1016"/>
                  <a:pt x="1984" y="866"/>
                  <a:pt x="1878" y="802"/>
                </a:cubicBezTo>
                <a:cubicBezTo>
                  <a:pt x="1771" y="739"/>
                  <a:pt x="1664" y="675"/>
                  <a:pt x="1558" y="611"/>
                </a:cubicBezTo>
                <a:cubicBezTo>
                  <a:pt x="1451" y="525"/>
                  <a:pt x="1344" y="461"/>
                  <a:pt x="1238" y="397"/>
                </a:cubicBezTo>
                <a:cubicBezTo>
                  <a:pt x="1131" y="333"/>
                  <a:pt x="1025" y="269"/>
                  <a:pt x="918" y="205"/>
                </a:cubicBezTo>
                <a:cubicBezTo>
                  <a:pt x="790" y="120"/>
                  <a:pt x="641" y="56"/>
                  <a:pt x="491" y="13"/>
                </a:cubicBezTo>
                <a:cubicBezTo>
                  <a:pt x="457" y="5"/>
                  <a:pt x="422" y="0"/>
                  <a:pt x="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1"/>
          <p:cNvSpPr/>
          <p:nvPr/>
        </p:nvSpPr>
        <p:spPr>
          <a:xfrm rot="5400000">
            <a:off x="227947" y="644126"/>
            <a:ext cx="77012" cy="219013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1"/>
          <p:cNvSpPr/>
          <p:nvPr/>
        </p:nvSpPr>
        <p:spPr>
          <a:xfrm rot="5400000">
            <a:off x="518189" y="564635"/>
            <a:ext cx="169969" cy="139679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1"/>
          <p:cNvSpPr/>
          <p:nvPr/>
        </p:nvSpPr>
        <p:spPr>
          <a:xfrm rot="5400000">
            <a:off x="259760" y="452530"/>
            <a:ext cx="197937" cy="114756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11"/>
          <p:cNvSpPr/>
          <p:nvPr/>
        </p:nvSpPr>
        <p:spPr>
          <a:xfrm rot="5400000">
            <a:off x="563062" y="274791"/>
            <a:ext cx="165161" cy="191767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11"/>
          <p:cNvSpPr/>
          <p:nvPr/>
        </p:nvSpPr>
        <p:spPr>
          <a:xfrm rot="5400000">
            <a:off x="-11614" y="376439"/>
            <a:ext cx="147532" cy="264451"/>
          </a:xfrm>
          <a:custGeom>
            <a:avLst/>
            <a:gdLst/>
            <a:ahLst/>
            <a:cxnLst/>
            <a:rect l="l" t="t" r="r" b="b"/>
            <a:pathLst>
              <a:path w="1841" h="3300" extrusionOk="0">
                <a:moveTo>
                  <a:pt x="1461" y="0"/>
                </a:moveTo>
                <a:cubicBezTo>
                  <a:pt x="1361" y="0"/>
                  <a:pt x="1260" y="47"/>
                  <a:pt x="1195" y="157"/>
                </a:cubicBezTo>
                <a:lnTo>
                  <a:pt x="1195" y="178"/>
                </a:lnTo>
                <a:cubicBezTo>
                  <a:pt x="1088" y="370"/>
                  <a:pt x="981" y="583"/>
                  <a:pt x="896" y="797"/>
                </a:cubicBezTo>
                <a:cubicBezTo>
                  <a:pt x="811" y="1010"/>
                  <a:pt x="726" y="1223"/>
                  <a:pt x="640" y="1415"/>
                </a:cubicBezTo>
                <a:cubicBezTo>
                  <a:pt x="448" y="1863"/>
                  <a:pt x="235" y="2289"/>
                  <a:pt x="64" y="2759"/>
                </a:cubicBezTo>
                <a:cubicBezTo>
                  <a:pt x="0" y="2993"/>
                  <a:pt x="150" y="3228"/>
                  <a:pt x="384" y="3292"/>
                </a:cubicBezTo>
                <a:cubicBezTo>
                  <a:pt x="412" y="3297"/>
                  <a:pt x="439" y="3300"/>
                  <a:pt x="467" y="3300"/>
                </a:cubicBezTo>
                <a:cubicBezTo>
                  <a:pt x="655" y="3300"/>
                  <a:pt x="843" y="3176"/>
                  <a:pt x="917" y="2972"/>
                </a:cubicBezTo>
                <a:cubicBezTo>
                  <a:pt x="1067" y="2567"/>
                  <a:pt x="1195" y="2119"/>
                  <a:pt x="1365" y="1692"/>
                </a:cubicBezTo>
                <a:cubicBezTo>
                  <a:pt x="1429" y="1500"/>
                  <a:pt x="1493" y="1287"/>
                  <a:pt x="1579" y="1074"/>
                </a:cubicBezTo>
                <a:cubicBezTo>
                  <a:pt x="1643" y="861"/>
                  <a:pt x="1728" y="626"/>
                  <a:pt x="1770" y="413"/>
                </a:cubicBezTo>
                <a:cubicBezTo>
                  <a:pt x="1841" y="174"/>
                  <a:pt x="1652" y="0"/>
                  <a:pt x="14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1"/>
          <p:cNvSpPr/>
          <p:nvPr/>
        </p:nvSpPr>
        <p:spPr>
          <a:xfrm rot="5400000">
            <a:off x="94606" y="235363"/>
            <a:ext cx="66753" cy="199140"/>
          </a:xfrm>
          <a:custGeom>
            <a:avLst/>
            <a:gdLst/>
            <a:ahLst/>
            <a:cxnLst/>
            <a:rect l="l" t="t" r="r" b="b"/>
            <a:pathLst>
              <a:path w="833" h="2485" extrusionOk="0">
                <a:moveTo>
                  <a:pt x="428" y="0"/>
                </a:moveTo>
                <a:cubicBezTo>
                  <a:pt x="225" y="0"/>
                  <a:pt x="22" y="134"/>
                  <a:pt x="22" y="400"/>
                </a:cubicBezTo>
                <a:cubicBezTo>
                  <a:pt x="22" y="443"/>
                  <a:pt x="22" y="507"/>
                  <a:pt x="22" y="549"/>
                </a:cubicBezTo>
                <a:lnTo>
                  <a:pt x="22" y="571"/>
                </a:lnTo>
                <a:lnTo>
                  <a:pt x="22" y="635"/>
                </a:lnTo>
                <a:cubicBezTo>
                  <a:pt x="44" y="720"/>
                  <a:pt x="44" y="784"/>
                  <a:pt x="44" y="848"/>
                </a:cubicBezTo>
                <a:lnTo>
                  <a:pt x="44" y="1317"/>
                </a:lnTo>
                <a:cubicBezTo>
                  <a:pt x="1" y="1637"/>
                  <a:pt x="1" y="1936"/>
                  <a:pt x="1" y="2256"/>
                </a:cubicBezTo>
                <a:cubicBezTo>
                  <a:pt x="1" y="2397"/>
                  <a:pt x="118" y="2484"/>
                  <a:pt x="238" y="2484"/>
                </a:cubicBezTo>
                <a:cubicBezTo>
                  <a:pt x="317" y="2484"/>
                  <a:pt x="398" y="2447"/>
                  <a:pt x="449" y="2362"/>
                </a:cubicBezTo>
                <a:lnTo>
                  <a:pt x="470" y="2383"/>
                </a:lnTo>
                <a:cubicBezTo>
                  <a:pt x="619" y="2085"/>
                  <a:pt x="705" y="1744"/>
                  <a:pt x="726" y="1424"/>
                </a:cubicBezTo>
                <a:cubicBezTo>
                  <a:pt x="769" y="1253"/>
                  <a:pt x="790" y="1061"/>
                  <a:pt x="811" y="891"/>
                </a:cubicBezTo>
                <a:cubicBezTo>
                  <a:pt x="833" y="720"/>
                  <a:pt x="833" y="549"/>
                  <a:pt x="833" y="400"/>
                </a:cubicBezTo>
                <a:cubicBezTo>
                  <a:pt x="833" y="134"/>
                  <a:pt x="630" y="0"/>
                  <a:pt x="4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1"/>
          <p:cNvSpPr/>
          <p:nvPr/>
        </p:nvSpPr>
        <p:spPr>
          <a:xfrm rot="5400000">
            <a:off x="409892" y="287093"/>
            <a:ext cx="71883" cy="63308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1"/>
          <p:cNvSpPr/>
          <p:nvPr/>
        </p:nvSpPr>
        <p:spPr>
          <a:xfrm>
            <a:off x="0" y="4174167"/>
            <a:ext cx="864755" cy="956740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1"/>
          <p:cNvSpPr/>
          <p:nvPr/>
        </p:nvSpPr>
        <p:spPr>
          <a:xfrm>
            <a:off x="0" y="5359965"/>
            <a:ext cx="360931" cy="625836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1"/>
          <p:cNvSpPr/>
          <p:nvPr/>
        </p:nvSpPr>
        <p:spPr>
          <a:xfrm>
            <a:off x="8278039" y="4538100"/>
            <a:ext cx="61" cy="1411"/>
          </a:xfrm>
          <a:custGeom>
            <a:avLst/>
            <a:gdLst/>
            <a:ahLst/>
            <a:cxnLst/>
            <a:rect l="l" t="t" r="r" b="b"/>
            <a:pathLst>
              <a:path w="1" h="23" extrusionOk="0">
                <a:moveTo>
                  <a:pt x="1" y="1"/>
                </a:moveTo>
                <a:cubicBezTo>
                  <a:pt x="1" y="22"/>
                  <a:pt x="1" y="1"/>
                  <a:pt x="1" y="1"/>
                </a:cubicBez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1"/>
          <p:cNvSpPr/>
          <p:nvPr/>
        </p:nvSpPr>
        <p:spPr>
          <a:xfrm>
            <a:off x="10838334" y="6365500"/>
            <a:ext cx="1633319" cy="580808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11"/>
          <p:cNvSpPr/>
          <p:nvPr/>
        </p:nvSpPr>
        <p:spPr>
          <a:xfrm>
            <a:off x="9683700" y="144201"/>
            <a:ext cx="1238157" cy="372063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11"/>
          <p:cNvSpPr/>
          <p:nvPr/>
        </p:nvSpPr>
        <p:spPr>
          <a:xfrm>
            <a:off x="11344034" y="2165137"/>
            <a:ext cx="927092" cy="1811620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11"/>
          <p:cNvSpPr/>
          <p:nvPr/>
        </p:nvSpPr>
        <p:spPr>
          <a:xfrm>
            <a:off x="2530195" y="248161"/>
            <a:ext cx="499637" cy="462360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1"/>
          <p:cNvSpPr/>
          <p:nvPr/>
        </p:nvSpPr>
        <p:spPr>
          <a:xfrm>
            <a:off x="8552995" y="6623595"/>
            <a:ext cx="499637" cy="462360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1"/>
          <p:cNvSpPr/>
          <p:nvPr/>
        </p:nvSpPr>
        <p:spPr>
          <a:xfrm>
            <a:off x="9100528" y="6623595"/>
            <a:ext cx="499637" cy="462360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11"/>
          <p:cNvSpPr/>
          <p:nvPr/>
        </p:nvSpPr>
        <p:spPr>
          <a:xfrm>
            <a:off x="3281734" y="6688917"/>
            <a:ext cx="986260" cy="331744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0755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857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>
            <a:spLocks noGrp="1"/>
          </p:cNvSpPr>
          <p:nvPr>
            <p:ph type="title"/>
          </p:nvPr>
        </p:nvSpPr>
        <p:spPr>
          <a:xfrm>
            <a:off x="968400" y="474688"/>
            <a:ext cx="1025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"/>
          </p:nvPr>
        </p:nvSpPr>
        <p:spPr>
          <a:xfrm>
            <a:off x="3938292" y="2297095"/>
            <a:ext cx="33792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2"/>
          </p:nvPr>
        </p:nvSpPr>
        <p:spPr>
          <a:xfrm>
            <a:off x="3938292" y="2746924"/>
            <a:ext cx="337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3"/>
          </p:nvPr>
        </p:nvSpPr>
        <p:spPr>
          <a:xfrm>
            <a:off x="7441828" y="2297095"/>
            <a:ext cx="33792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subTitle" idx="4"/>
          </p:nvPr>
        </p:nvSpPr>
        <p:spPr>
          <a:xfrm>
            <a:off x="7441828" y="2746924"/>
            <a:ext cx="337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5"/>
          </p:nvPr>
        </p:nvSpPr>
        <p:spPr>
          <a:xfrm>
            <a:off x="3938295" y="4439100"/>
            <a:ext cx="33792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6"/>
          </p:nvPr>
        </p:nvSpPr>
        <p:spPr>
          <a:xfrm>
            <a:off x="3938295" y="4889264"/>
            <a:ext cx="337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7" hasCustomPrompt="1"/>
          </p:nvPr>
        </p:nvSpPr>
        <p:spPr>
          <a:xfrm>
            <a:off x="5251099" y="1561831"/>
            <a:ext cx="753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8" hasCustomPrompt="1"/>
          </p:nvPr>
        </p:nvSpPr>
        <p:spPr>
          <a:xfrm>
            <a:off x="8730844" y="1561833"/>
            <a:ext cx="801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9" hasCustomPrompt="1"/>
          </p:nvPr>
        </p:nvSpPr>
        <p:spPr>
          <a:xfrm>
            <a:off x="5195899" y="3757227"/>
            <a:ext cx="86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13"/>
          </p:nvPr>
        </p:nvSpPr>
        <p:spPr>
          <a:xfrm>
            <a:off x="7441841" y="4439100"/>
            <a:ext cx="33792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14"/>
          </p:nvPr>
        </p:nvSpPr>
        <p:spPr>
          <a:xfrm>
            <a:off x="7441841" y="4889264"/>
            <a:ext cx="337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15" hasCustomPrompt="1"/>
          </p:nvPr>
        </p:nvSpPr>
        <p:spPr>
          <a:xfrm>
            <a:off x="8699444" y="3757227"/>
            <a:ext cx="86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9" name="Google Shape;309;p13"/>
          <p:cNvSpPr/>
          <p:nvPr/>
        </p:nvSpPr>
        <p:spPr>
          <a:xfrm rot="-5400000">
            <a:off x="10629274" y="572959"/>
            <a:ext cx="2315501" cy="852316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13"/>
          <p:cNvSpPr/>
          <p:nvPr/>
        </p:nvSpPr>
        <p:spPr>
          <a:xfrm>
            <a:off x="11562500" y="524300"/>
            <a:ext cx="86000" cy="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13"/>
          <p:cNvSpPr/>
          <p:nvPr/>
        </p:nvSpPr>
        <p:spPr>
          <a:xfrm>
            <a:off x="11562500" y="840200"/>
            <a:ext cx="86000" cy="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3"/>
          <p:cNvSpPr/>
          <p:nvPr/>
        </p:nvSpPr>
        <p:spPr>
          <a:xfrm>
            <a:off x="11562500" y="1152300"/>
            <a:ext cx="86000" cy="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3"/>
          <p:cNvSpPr/>
          <p:nvPr/>
        </p:nvSpPr>
        <p:spPr>
          <a:xfrm>
            <a:off x="11562500" y="1464400"/>
            <a:ext cx="86000" cy="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13"/>
          <p:cNvSpPr/>
          <p:nvPr/>
        </p:nvSpPr>
        <p:spPr>
          <a:xfrm rot="5400000" flipH="1">
            <a:off x="11151472" y="5589439"/>
            <a:ext cx="1591392" cy="531997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4822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"/>
          <p:cNvSpPr txBox="1">
            <a:spLocks noGrp="1"/>
          </p:cNvSpPr>
          <p:nvPr>
            <p:ph type="title"/>
          </p:nvPr>
        </p:nvSpPr>
        <p:spPr>
          <a:xfrm>
            <a:off x="2671617" y="4089212"/>
            <a:ext cx="68488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7" name="Google Shape;317;p14"/>
          <p:cNvSpPr txBox="1">
            <a:spLocks noGrp="1"/>
          </p:cNvSpPr>
          <p:nvPr>
            <p:ph type="subTitle" idx="1"/>
          </p:nvPr>
        </p:nvSpPr>
        <p:spPr>
          <a:xfrm>
            <a:off x="2671584" y="2450773"/>
            <a:ext cx="6848800" cy="17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9254300" y="6388200"/>
            <a:ext cx="943645" cy="646093"/>
          </a:xfrm>
          <a:custGeom>
            <a:avLst/>
            <a:gdLst/>
            <a:ahLst/>
            <a:cxnLst/>
            <a:rect l="l" t="t" r="r" b="b"/>
            <a:pathLst>
              <a:path w="15462" h="10877" extrusionOk="0">
                <a:moveTo>
                  <a:pt x="214" y="0"/>
                </a:moveTo>
                <a:cubicBezTo>
                  <a:pt x="150" y="3625"/>
                  <a:pt x="64" y="7251"/>
                  <a:pt x="0" y="10876"/>
                </a:cubicBezTo>
                <a:cubicBezTo>
                  <a:pt x="4841" y="10727"/>
                  <a:pt x="9704" y="10450"/>
                  <a:pt x="14545" y="10066"/>
                </a:cubicBezTo>
                <a:cubicBezTo>
                  <a:pt x="14567" y="10068"/>
                  <a:pt x="14588" y="10069"/>
                  <a:pt x="14610" y="10069"/>
                </a:cubicBezTo>
                <a:cubicBezTo>
                  <a:pt x="14844" y="10069"/>
                  <a:pt x="15073" y="9966"/>
                  <a:pt x="15249" y="9810"/>
                </a:cubicBezTo>
                <a:cubicBezTo>
                  <a:pt x="15398" y="9597"/>
                  <a:pt x="15462" y="9341"/>
                  <a:pt x="15440" y="9085"/>
                </a:cubicBezTo>
                <a:lnTo>
                  <a:pt x="153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14"/>
          <p:cNvSpPr/>
          <p:nvPr/>
        </p:nvSpPr>
        <p:spPr>
          <a:xfrm>
            <a:off x="2696433" y="6571571"/>
            <a:ext cx="943616" cy="379087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14"/>
          <p:cNvSpPr/>
          <p:nvPr/>
        </p:nvSpPr>
        <p:spPr>
          <a:xfrm>
            <a:off x="929858" y="5534872"/>
            <a:ext cx="146853" cy="111291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14"/>
          <p:cNvSpPr/>
          <p:nvPr/>
        </p:nvSpPr>
        <p:spPr>
          <a:xfrm>
            <a:off x="913004" y="5740534"/>
            <a:ext cx="165192" cy="145145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14"/>
          <p:cNvSpPr/>
          <p:nvPr/>
        </p:nvSpPr>
        <p:spPr>
          <a:xfrm>
            <a:off x="739121" y="5678910"/>
            <a:ext cx="166305" cy="78847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14"/>
          <p:cNvSpPr/>
          <p:nvPr/>
        </p:nvSpPr>
        <p:spPr>
          <a:xfrm>
            <a:off x="694795" y="5831262"/>
            <a:ext cx="118344" cy="124655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14"/>
          <p:cNvSpPr/>
          <p:nvPr/>
        </p:nvSpPr>
        <p:spPr>
          <a:xfrm>
            <a:off x="425578" y="5502204"/>
            <a:ext cx="186945" cy="81816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4"/>
          <p:cNvSpPr/>
          <p:nvPr/>
        </p:nvSpPr>
        <p:spPr>
          <a:xfrm>
            <a:off x="397067" y="5697694"/>
            <a:ext cx="158435" cy="156060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4"/>
          <p:cNvSpPr/>
          <p:nvPr/>
        </p:nvSpPr>
        <p:spPr>
          <a:xfrm>
            <a:off x="426470" y="5973961"/>
            <a:ext cx="174917" cy="154723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4"/>
          <p:cNvSpPr/>
          <p:nvPr/>
        </p:nvSpPr>
        <p:spPr>
          <a:xfrm>
            <a:off x="591816" y="6173535"/>
            <a:ext cx="160737" cy="154277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4"/>
          <p:cNvSpPr/>
          <p:nvPr/>
        </p:nvSpPr>
        <p:spPr>
          <a:xfrm>
            <a:off x="825691" y="6092458"/>
            <a:ext cx="162073" cy="165860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4"/>
          <p:cNvSpPr/>
          <p:nvPr/>
        </p:nvSpPr>
        <p:spPr>
          <a:xfrm>
            <a:off x="949459" y="5943373"/>
            <a:ext cx="122204" cy="131188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4"/>
          <p:cNvSpPr/>
          <p:nvPr/>
        </p:nvSpPr>
        <p:spPr>
          <a:xfrm>
            <a:off x="922804" y="6501627"/>
            <a:ext cx="126733" cy="178407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4"/>
          <p:cNvSpPr/>
          <p:nvPr/>
        </p:nvSpPr>
        <p:spPr>
          <a:xfrm>
            <a:off x="970248" y="6357219"/>
            <a:ext cx="98299" cy="98224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4"/>
          <p:cNvSpPr/>
          <p:nvPr/>
        </p:nvSpPr>
        <p:spPr>
          <a:xfrm>
            <a:off x="714915" y="6724885"/>
            <a:ext cx="198452" cy="102084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14"/>
          <p:cNvSpPr/>
          <p:nvPr/>
        </p:nvSpPr>
        <p:spPr>
          <a:xfrm>
            <a:off x="1027270" y="6808485"/>
            <a:ext cx="91913" cy="105575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14"/>
          <p:cNvSpPr/>
          <p:nvPr/>
        </p:nvSpPr>
        <p:spPr>
          <a:xfrm>
            <a:off x="576000" y="6851992"/>
            <a:ext cx="183752" cy="83821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14"/>
          <p:cNvSpPr/>
          <p:nvPr/>
        </p:nvSpPr>
        <p:spPr>
          <a:xfrm>
            <a:off x="366405" y="6745747"/>
            <a:ext cx="127327" cy="106539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4"/>
          <p:cNvSpPr/>
          <p:nvPr/>
        </p:nvSpPr>
        <p:spPr>
          <a:xfrm>
            <a:off x="542739" y="6571567"/>
            <a:ext cx="79515" cy="139800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4"/>
          <p:cNvSpPr/>
          <p:nvPr/>
        </p:nvSpPr>
        <p:spPr>
          <a:xfrm>
            <a:off x="683658" y="6431539"/>
            <a:ext cx="93769" cy="91543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4"/>
          <p:cNvSpPr/>
          <p:nvPr/>
        </p:nvSpPr>
        <p:spPr>
          <a:xfrm>
            <a:off x="375834" y="6251196"/>
            <a:ext cx="87829" cy="221320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14"/>
          <p:cNvSpPr/>
          <p:nvPr/>
        </p:nvSpPr>
        <p:spPr>
          <a:xfrm>
            <a:off x="1101665" y="6081173"/>
            <a:ext cx="85751" cy="170017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14"/>
          <p:cNvSpPr/>
          <p:nvPr/>
        </p:nvSpPr>
        <p:spPr>
          <a:xfrm>
            <a:off x="1138119" y="6507345"/>
            <a:ext cx="50708" cy="155540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14"/>
          <p:cNvSpPr/>
          <p:nvPr/>
        </p:nvSpPr>
        <p:spPr>
          <a:xfrm>
            <a:off x="1136559" y="5639633"/>
            <a:ext cx="82411" cy="199120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14"/>
          <p:cNvSpPr/>
          <p:nvPr/>
        </p:nvSpPr>
        <p:spPr>
          <a:xfrm rot="10800000">
            <a:off x="-186452" y="793581"/>
            <a:ext cx="1057952" cy="1832953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14"/>
          <p:cNvSpPr/>
          <p:nvPr/>
        </p:nvSpPr>
        <p:spPr>
          <a:xfrm rot="-5400000">
            <a:off x="5436921" y="5709330"/>
            <a:ext cx="1099583" cy="1791756"/>
          </a:xfrm>
          <a:custGeom>
            <a:avLst/>
            <a:gdLst/>
            <a:ahLst/>
            <a:cxnLst/>
            <a:rect l="l" t="t" r="r" b="b"/>
            <a:pathLst>
              <a:path w="14353" h="23387" extrusionOk="0">
                <a:moveTo>
                  <a:pt x="7038" y="1"/>
                </a:moveTo>
                <a:lnTo>
                  <a:pt x="7038" y="1"/>
                </a:lnTo>
                <a:cubicBezTo>
                  <a:pt x="7166" y="2730"/>
                  <a:pt x="7358" y="5439"/>
                  <a:pt x="7443" y="8168"/>
                </a:cubicBezTo>
                <a:cubicBezTo>
                  <a:pt x="7528" y="9960"/>
                  <a:pt x="7592" y="11773"/>
                  <a:pt x="7294" y="13543"/>
                </a:cubicBezTo>
                <a:cubicBezTo>
                  <a:pt x="7251" y="13905"/>
                  <a:pt x="7145" y="14246"/>
                  <a:pt x="6953" y="14545"/>
                </a:cubicBezTo>
                <a:cubicBezTo>
                  <a:pt x="6590" y="15057"/>
                  <a:pt x="5950" y="15227"/>
                  <a:pt x="5375" y="15377"/>
                </a:cubicBezTo>
                <a:cubicBezTo>
                  <a:pt x="3604" y="15761"/>
                  <a:pt x="1813" y="15974"/>
                  <a:pt x="0" y="15974"/>
                </a:cubicBezTo>
                <a:lnTo>
                  <a:pt x="128" y="22969"/>
                </a:lnTo>
                <a:cubicBezTo>
                  <a:pt x="1486" y="23184"/>
                  <a:pt x="2869" y="23386"/>
                  <a:pt x="4248" y="23386"/>
                </a:cubicBezTo>
                <a:cubicBezTo>
                  <a:pt x="4645" y="23386"/>
                  <a:pt x="5042" y="23369"/>
                  <a:pt x="5439" y="23331"/>
                </a:cubicBezTo>
                <a:cubicBezTo>
                  <a:pt x="7209" y="23161"/>
                  <a:pt x="8979" y="22585"/>
                  <a:pt x="10301" y="21391"/>
                </a:cubicBezTo>
                <a:cubicBezTo>
                  <a:pt x="12625" y="19301"/>
                  <a:pt x="13052" y="15888"/>
                  <a:pt x="13350" y="12796"/>
                </a:cubicBezTo>
                <a:cubicBezTo>
                  <a:pt x="13756" y="8723"/>
                  <a:pt x="13990" y="4692"/>
                  <a:pt x="14353" y="619"/>
                </a:cubicBezTo>
                <a:cubicBezTo>
                  <a:pt x="11900" y="491"/>
                  <a:pt x="9469" y="278"/>
                  <a:pt x="7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14"/>
          <p:cNvSpPr/>
          <p:nvPr/>
        </p:nvSpPr>
        <p:spPr>
          <a:xfrm>
            <a:off x="-117704" y="3865198"/>
            <a:ext cx="431359" cy="39917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4"/>
          <p:cNvSpPr/>
          <p:nvPr/>
        </p:nvSpPr>
        <p:spPr>
          <a:xfrm flipH="1">
            <a:off x="3712173" y="0"/>
            <a:ext cx="2478560" cy="1007035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4"/>
          <p:cNvSpPr/>
          <p:nvPr/>
        </p:nvSpPr>
        <p:spPr>
          <a:xfrm>
            <a:off x="452197" y="3865198"/>
            <a:ext cx="431359" cy="39917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4"/>
          <p:cNvSpPr/>
          <p:nvPr/>
        </p:nvSpPr>
        <p:spPr>
          <a:xfrm rot="10800000">
            <a:off x="10714454" y="-41599"/>
            <a:ext cx="1014780" cy="605291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4"/>
          <p:cNvSpPr/>
          <p:nvPr/>
        </p:nvSpPr>
        <p:spPr>
          <a:xfrm rot="-5400000">
            <a:off x="11511121" y="3285289"/>
            <a:ext cx="1150759" cy="287665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26099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"/>
          <p:cNvSpPr txBox="1">
            <a:spLocks noGrp="1"/>
          </p:cNvSpPr>
          <p:nvPr>
            <p:ph type="body" idx="1"/>
          </p:nvPr>
        </p:nvSpPr>
        <p:spPr>
          <a:xfrm>
            <a:off x="3500600" y="3837000"/>
            <a:ext cx="5190800" cy="12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1" name="Google Shape;351;p15"/>
          <p:cNvSpPr txBox="1">
            <a:spLocks noGrp="1"/>
          </p:cNvSpPr>
          <p:nvPr>
            <p:ph type="title"/>
          </p:nvPr>
        </p:nvSpPr>
        <p:spPr>
          <a:xfrm>
            <a:off x="3500600" y="1595633"/>
            <a:ext cx="5190800" cy="20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5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1694302" y="6057531"/>
            <a:ext cx="1159125" cy="348359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15"/>
          <p:cNvSpPr/>
          <p:nvPr/>
        </p:nvSpPr>
        <p:spPr>
          <a:xfrm rot="10800000">
            <a:off x="22" y="863524"/>
            <a:ext cx="1159145" cy="1886205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" name="Google Shape;354;p15"/>
          <p:cNvSpPr/>
          <p:nvPr/>
        </p:nvSpPr>
        <p:spPr>
          <a:xfrm rot="10800000">
            <a:off x="1703567" y="1320811"/>
            <a:ext cx="194567" cy="913356"/>
          </a:xfrm>
          <a:custGeom>
            <a:avLst/>
            <a:gdLst/>
            <a:ahLst/>
            <a:cxnLst/>
            <a:rect l="l" t="t" r="r" b="b"/>
            <a:pathLst>
              <a:path w="2455" h="11525" extrusionOk="0">
                <a:moveTo>
                  <a:pt x="1616" y="0"/>
                </a:moveTo>
                <a:cubicBezTo>
                  <a:pt x="750" y="0"/>
                  <a:pt x="57" y="890"/>
                  <a:pt x="256" y="1796"/>
                </a:cubicBezTo>
                <a:cubicBezTo>
                  <a:pt x="384" y="2350"/>
                  <a:pt x="854" y="2713"/>
                  <a:pt x="1216" y="3118"/>
                </a:cubicBezTo>
                <a:cubicBezTo>
                  <a:pt x="1387" y="3331"/>
                  <a:pt x="1621" y="3651"/>
                  <a:pt x="1536" y="3928"/>
                </a:cubicBezTo>
                <a:cubicBezTo>
                  <a:pt x="1472" y="4120"/>
                  <a:pt x="1237" y="4248"/>
                  <a:pt x="1067" y="4334"/>
                </a:cubicBezTo>
                <a:cubicBezTo>
                  <a:pt x="683" y="4568"/>
                  <a:pt x="278" y="4803"/>
                  <a:pt x="128" y="5272"/>
                </a:cubicBezTo>
                <a:cubicBezTo>
                  <a:pt x="1" y="5784"/>
                  <a:pt x="278" y="6274"/>
                  <a:pt x="598" y="6658"/>
                </a:cubicBezTo>
                <a:cubicBezTo>
                  <a:pt x="939" y="7042"/>
                  <a:pt x="1600" y="7405"/>
                  <a:pt x="1707" y="7959"/>
                </a:cubicBezTo>
                <a:cubicBezTo>
                  <a:pt x="1792" y="8450"/>
                  <a:pt x="1173" y="8812"/>
                  <a:pt x="896" y="9153"/>
                </a:cubicBezTo>
                <a:cubicBezTo>
                  <a:pt x="278" y="10006"/>
                  <a:pt x="790" y="11371"/>
                  <a:pt x="1856" y="11520"/>
                </a:cubicBezTo>
                <a:cubicBezTo>
                  <a:pt x="1876" y="11524"/>
                  <a:pt x="1896" y="11525"/>
                  <a:pt x="1915" y="11525"/>
                </a:cubicBezTo>
                <a:cubicBezTo>
                  <a:pt x="2299" y="11525"/>
                  <a:pt x="2454" y="10941"/>
                  <a:pt x="2048" y="10859"/>
                </a:cubicBezTo>
                <a:cubicBezTo>
                  <a:pt x="1685" y="10795"/>
                  <a:pt x="1387" y="10518"/>
                  <a:pt x="1323" y="10156"/>
                </a:cubicBezTo>
                <a:cubicBezTo>
                  <a:pt x="1237" y="9708"/>
                  <a:pt x="1536" y="9452"/>
                  <a:pt x="1813" y="9153"/>
                </a:cubicBezTo>
                <a:cubicBezTo>
                  <a:pt x="2154" y="8876"/>
                  <a:pt x="2346" y="8492"/>
                  <a:pt x="2389" y="8066"/>
                </a:cubicBezTo>
                <a:cubicBezTo>
                  <a:pt x="2346" y="7596"/>
                  <a:pt x="2133" y="7191"/>
                  <a:pt x="1771" y="6871"/>
                </a:cubicBezTo>
                <a:cubicBezTo>
                  <a:pt x="1451" y="6530"/>
                  <a:pt x="960" y="6253"/>
                  <a:pt x="790" y="5762"/>
                </a:cubicBezTo>
                <a:cubicBezTo>
                  <a:pt x="619" y="5293"/>
                  <a:pt x="1067" y="5101"/>
                  <a:pt x="1408" y="4909"/>
                </a:cubicBezTo>
                <a:cubicBezTo>
                  <a:pt x="1771" y="4760"/>
                  <a:pt x="2026" y="4483"/>
                  <a:pt x="2176" y="4120"/>
                </a:cubicBezTo>
                <a:cubicBezTo>
                  <a:pt x="2282" y="3651"/>
                  <a:pt x="2154" y="3182"/>
                  <a:pt x="1835" y="2819"/>
                </a:cubicBezTo>
                <a:cubicBezTo>
                  <a:pt x="1493" y="2414"/>
                  <a:pt x="875" y="2052"/>
                  <a:pt x="854" y="1476"/>
                </a:cubicBezTo>
                <a:cubicBezTo>
                  <a:pt x="854" y="904"/>
                  <a:pt x="1313" y="588"/>
                  <a:pt x="1822" y="588"/>
                </a:cubicBezTo>
                <a:cubicBezTo>
                  <a:pt x="1883" y="588"/>
                  <a:pt x="1944" y="592"/>
                  <a:pt x="2005" y="602"/>
                </a:cubicBezTo>
                <a:cubicBezTo>
                  <a:pt x="2012" y="602"/>
                  <a:pt x="2019" y="602"/>
                  <a:pt x="2025" y="602"/>
                </a:cubicBezTo>
                <a:cubicBezTo>
                  <a:pt x="2305" y="602"/>
                  <a:pt x="2319" y="173"/>
                  <a:pt x="2069" y="90"/>
                </a:cubicBezTo>
                <a:lnTo>
                  <a:pt x="2090" y="90"/>
                </a:lnTo>
                <a:cubicBezTo>
                  <a:pt x="1930" y="29"/>
                  <a:pt x="1770" y="0"/>
                  <a:pt x="1616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" name="Google Shape;355;p15"/>
          <p:cNvSpPr/>
          <p:nvPr/>
        </p:nvSpPr>
        <p:spPr>
          <a:xfrm rot="10800000">
            <a:off x="1483963" y="1355365"/>
            <a:ext cx="174199" cy="838148"/>
          </a:xfrm>
          <a:custGeom>
            <a:avLst/>
            <a:gdLst/>
            <a:ahLst/>
            <a:cxnLst/>
            <a:rect l="l" t="t" r="r" b="b"/>
            <a:pathLst>
              <a:path w="2198" h="10576" extrusionOk="0">
                <a:moveTo>
                  <a:pt x="1402" y="1"/>
                </a:moveTo>
                <a:cubicBezTo>
                  <a:pt x="1390" y="1"/>
                  <a:pt x="1378" y="1"/>
                  <a:pt x="1366" y="3"/>
                </a:cubicBezTo>
                <a:cubicBezTo>
                  <a:pt x="534" y="89"/>
                  <a:pt x="1" y="984"/>
                  <a:pt x="342" y="1773"/>
                </a:cubicBezTo>
                <a:cubicBezTo>
                  <a:pt x="534" y="2221"/>
                  <a:pt x="1046" y="2413"/>
                  <a:pt x="1259" y="2840"/>
                </a:cubicBezTo>
                <a:cubicBezTo>
                  <a:pt x="1366" y="3095"/>
                  <a:pt x="1366" y="3373"/>
                  <a:pt x="1259" y="3629"/>
                </a:cubicBezTo>
                <a:cubicBezTo>
                  <a:pt x="1110" y="3906"/>
                  <a:pt x="833" y="4055"/>
                  <a:pt x="641" y="4290"/>
                </a:cubicBezTo>
                <a:cubicBezTo>
                  <a:pt x="22" y="4994"/>
                  <a:pt x="65" y="6060"/>
                  <a:pt x="726" y="6721"/>
                </a:cubicBezTo>
                <a:cubicBezTo>
                  <a:pt x="982" y="6977"/>
                  <a:pt x="1536" y="7318"/>
                  <a:pt x="1387" y="7745"/>
                </a:cubicBezTo>
                <a:cubicBezTo>
                  <a:pt x="1259" y="8086"/>
                  <a:pt x="854" y="8299"/>
                  <a:pt x="619" y="8534"/>
                </a:cubicBezTo>
                <a:cubicBezTo>
                  <a:pt x="299" y="8854"/>
                  <a:pt x="214" y="9344"/>
                  <a:pt x="427" y="9749"/>
                </a:cubicBezTo>
                <a:cubicBezTo>
                  <a:pt x="662" y="10197"/>
                  <a:pt x="1195" y="10410"/>
                  <a:pt x="1643" y="10560"/>
                </a:cubicBezTo>
                <a:cubicBezTo>
                  <a:pt x="1675" y="10570"/>
                  <a:pt x="1705" y="10575"/>
                  <a:pt x="1733" y="10575"/>
                </a:cubicBezTo>
                <a:cubicBezTo>
                  <a:pt x="1984" y="10575"/>
                  <a:pt x="2061" y="10184"/>
                  <a:pt x="1792" y="10069"/>
                </a:cubicBezTo>
                <a:lnTo>
                  <a:pt x="1792" y="10069"/>
                </a:lnTo>
                <a:lnTo>
                  <a:pt x="1771" y="10090"/>
                </a:lnTo>
                <a:cubicBezTo>
                  <a:pt x="1472" y="9962"/>
                  <a:pt x="939" y="9728"/>
                  <a:pt x="896" y="9344"/>
                </a:cubicBezTo>
                <a:cubicBezTo>
                  <a:pt x="875" y="9024"/>
                  <a:pt x="1280" y="8768"/>
                  <a:pt x="1494" y="8576"/>
                </a:cubicBezTo>
                <a:cubicBezTo>
                  <a:pt x="2048" y="8064"/>
                  <a:pt x="2197" y="7425"/>
                  <a:pt x="1707" y="6806"/>
                </a:cubicBezTo>
                <a:cubicBezTo>
                  <a:pt x="1451" y="6508"/>
                  <a:pt x="1110" y="6273"/>
                  <a:pt x="939" y="5932"/>
                </a:cubicBezTo>
                <a:cubicBezTo>
                  <a:pt x="747" y="5527"/>
                  <a:pt x="790" y="5057"/>
                  <a:pt x="1046" y="4716"/>
                </a:cubicBezTo>
                <a:cubicBezTo>
                  <a:pt x="1323" y="4354"/>
                  <a:pt x="1686" y="4140"/>
                  <a:pt x="1856" y="3671"/>
                </a:cubicBezTo>
                <a:cubicBezTo>
                  <a:pt x="1963" y="3287"/>
                  <a:pt x="1920" y="2861"/>
                  <a:pt x="1728" y="2498"/>
                </a:cubicBezTo>
                <a:cubicBezTo>
                  <a:pt x="1515" y="2114"/>
                  <a:pt x="960" y="1859"/>
                  <a:pt x="854" y="1411"/>
                </a:cubicBezTo>
                <a:cubicBezTo>
                  <a:pt x="790" y="1006"/>
                  <a:pt x="1046" y="622"/>
                  <a:pt x="1451" y="515"/>
                </a:cubicBezTo>
                <a:cubicBezTo>
                  <a:pt x="1696" y="454"/>
                  <a:pt x="1667" y="1"/>
                  <a:pt x="1402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" name="Google Shape;356;p15"/>
          <p:cNvSpPr/>
          <p:nvPr/>
        </p:nvSpPr>
        <p:spPr>
          <a:xfrm rot="10800000">
            <a:off x="769387" y="5253503"/>
            <a:ext cx="1098244" cy="1789495"/>
          </a:xfrm>
          <a:custGeom>
            <a:avLst/>
            <a:gdLst/>
            <a:ahLst/>
            <a:cxnLst/>
            <a:rect l="l" t="t" r="r" b="b"/>
            <a:pathLst>
              <a:path w="14353" h="23387" extrusionOk="0">
                <a:moveTo>
                  <a:pt x="7038" y="1"/>
                </a:moveTo>
                <a:lnTo>
                  <a:pt x="7038" y="1"/>
                </a:lnTo>
                <a:cubicBezTo>
                  <a:pt x="7166" y="2730"/>
                  <a:pt x="7358" y="5439"/>
                  <a:pt x="7443" y="8168"/>
                </a:cubicBezTo>
                <a:cubicBezTo>
                  <a:pt x="7528" y="9960"/>
                  <a:pt x="7592" y="11773"/>
                  <a:pt x="7294" y="13543"/>
                </a:cubicBezTo>
                <a:cubicBezTo>
                  <a:pt x="7251" y="13905"/>
                  <a:pt x="7145" y="14246"/>
                  <a:pt x="6953" y="14545"/>
                </a:cubicBezTo>
                <a:cubicBezTo>
                  <a:pt x="6590" y="15057"/>
                  <a:pt x="5950" y="15227"/>
                  <a:pt x="5375" y="15377"/>
                </a:cubicBezTo>
                <a:cubicBezTo>
                  <a:pt x="3604" y="15761"/>
                  <a:pt x="1813" y="15974"/>
                  <a:pt x="0" y="15974"/>
                </a:cubicBezTo>
                <a:lnTo>
                  <a:pt x="128" y="22969"/>
                </a:lnTo>
                <a:cubicBezTo>
                  <a:pt x="1486" y="23184"/>
                  <a:pt x="2869" y="23386"/>
                  <a:pt x="4248" y="23386"/>
                </a:cubicBezTo>
                <a:cubicBezTo>
                  <a:pt x="4645" y="23386"/>
                  <a:pt x="5042" y="23369"/>
                  <a:pt x="5439" y="23331"/>
                </a:cubicBezTo>
                <a:cubicBezTo>
                  <a:pt x="7209" y="23161"/>
                  <a:pt x="8979" y="22585"/>
                  <a:pt x="10301" y="21391"/>
                </a:cubicBezTo>
                <a:cubicBezTo>
                  <a:pt x="12625" y="19301"/>
                  <a:pt x="13052" y="15888"/>
                  <a:pt x="13350" y="12796"/>
                </a:cubicBezTo>
                <a:cubicBezTo>
                  <a:pt x="13756" y="8723"/>
                  <a:pt x="13990" y="4692"/>
                  <a:pt x="14353" y="619"/>
                </a:cubicBezTo>
                <a:cubicBezTo>
                  <a:pt x="11900" y="491"/>
                  <a:pt x="9469" y="278"/>
                  <a:pt x="7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" name="Google Shape;357;p15"/>
          <p:cNvSpPr/>
          <p:nvPr/>
        </p:nvSpPr>
        <p:spPr>
          <a:xfrm>
            <a:off x="11509492" y="4643091"/>
            <a:ext cx="157673" cy="119491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" name="Google Shape;358;p15"/>
          <p:cNvSpPr/>
          <p:nvPr/>
        </p:nvSpPr>
        <p:spPr>
          <a:xfrm>
            <a:off x="11491395" y="4863899"/>
            <a:ext cx="177363" cy="155840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15"/>
          <p:cNvSpPr/>
          <p:nvPr/>
        </p:nvSpPr>
        <p:spPr>
          <a:xfrm>
            <a:off x="11304706" y="4797736"/>
            <a:ext cx="178557" cy="84656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15"/>
          <p:cNvSpPr/>
          <p:nvPr/>
        </p:nvSpPr>
        <p:spPr>
          <a:xfrm>
            <a:off x="11257117" y="4961309"/>
            <a:ext cx="127063" cy="133839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15"/>
          <p:cNvSpPr/>
          <p:nvPr/>
        </p:nvSpPr>
        <p:spPr>
          <a:xfrm>
            <a:off x="10968075" y="4608017"/>
            <a:ext cx="200719" cy="87844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15"/>
          <p:cNvSpPr/>
          <p:nvPr/>
        </p:nvSpPr>
        <p:spPr>
          <a:xfrm>
            <a:off x="10937465" y="4817903"/>
            <a:ext cx="170108" cy="167557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15"/>
          <p:cNvSpPr/>
          <p:nvPr/>
        </p:nvSpPr>
        <p:spPr>
          <a:xfrm>
            <a:off x="10969031" y="5114519"/>
            <a:ext cx="187804" cy="166123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5"/>
          <p:cNvSpPr/>
          <p:nvPr/>
        </p:nvSpPr>
        <p:spPr>
          <a:xfrm>
            <a:off x="11146554" y="5328790"/>
            <a:ext cx="172580" cy="165644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5"/>
          <p:cNvSpPr/>
          <p:nvPr/>
        </p:nvSpPr>
        <p:spPr>
          <a:xfrm>
            <a:off x="11397653" y="5241741"/>
            <a:ext cx="174015" cy="178080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5"/>
          <p:cNvSpPr/>
          <p:nvPr/>
        </p:nvSpPr>
        <p:spPr>
          <a:xfrm>
            <a:off x="11530535" y="5081676"/>
            <a:ext cx="131208" cy="140853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5"/>
          <p:cNvSpPr/>
          <p:nvPr/>
        </p:nvSpPr>
        <p:spPr>
          <a:xfrm>
            <a:off x="11501918" y="5681046"/>
            <a:ext cx="136071" cy="191551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5"/>
          <p:cNvSpPr/>
          <p:nvPr/>
        </p:nvSpPr>
        <p:spPr>
          <a:xfrm>
            <a:off x="11552855" y="5526002"/>
            <a:ext cx="105540" cy="105461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5"/>
          <p:cNvSpPr/>
          <p:nvPr/>
        </p:nvSpPr>
        <p:spPr>
          <a:xfrm>
            <a:off x="11278720" y="5920744"/>
            <a:ext cx="213073" cy="109605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5"/>
          <p:cNvSpPr/>
          <p:nvPr/>
        </p:nvSpPr>
        <p:spPr>
          <a:xfrm>
            <a:off x="11614075" y="6010503"/>
            <a:ext cx="98685" cy="113352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5"/>
          <p:cNvSpPr/>
          <p:nvPr/>
        </p:nvSpPr>
        <p:spPr>
          <a:xfrm>
            <a:off x="11129575" y="6057215"/>
            <a:ext cx="197291" cy="89996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5"/>
          <p:cNvSpPr/>
          <p:nvPr/>
        </p:nvSpPr>
        <p:spPr>
          <a:xfrm>
            <a:off x="10904543" y="5943145"/>
            <a:ext cx="136708" cy="114388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" name="Google Shape;373;p15"/>
          <p:cNvSpPr/>
          <p:nvPr/>
        </p:nvSpPr>
        <p:spPr>
          <a:xfrm>
            <a:off x="11093863" y="5756135"/>
            <a:ext cx="85373" cy="150100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" name="Google Shape;374;p15"/>
          <p:cNvSpPr/>
          <p:nvPr/>
        </p:nvSpPr>
        <p:spPr>
          <a:xfrm>
            <a:off x="11245159" y="5605795"/>
            <a:ext cx="100677" cy="98287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" name="Google Shape;375;p15"/>
          <p:cNvSpPr/>
          <p:nvPr/>
        </p:nvSpPr>
        <p:spPr>
          <a:xfrm>
            <a:off x="10914667" y="5412170"/>
            <a:ext cx="94301" cy="237625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15"/>
          <p:cNvSpPr/>
          <p:nvPr/>
        </p:nvSpPr>
        <p:spPr>
          <a:xfrm>
            <a:off x="11693948" y="5229625"/>
            <a:ext cx="92069" cy="182544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15"/>
          <p:cNvSpPr/>
          <p:nvPr/>
        </p:nvSpPr>
        <p:spPr>
          <a:xfrm>
            <a:off x="11733087" y="5687183"/>
            <a:ext cx="54444" cy="167000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15"/>
          <p:cNvSpPr/>
          <p:nvPr/>
        </p:nvSpPr>
        <p:spPr>
          <a:xfrm>
            <a:off x="11731414" y="4755567"/>
            <a:ext cx="88481" cy="213791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5"/>
          <p:cNvSpPr/>
          <p:nvPr/>
        </p:nvSpPr>
        <p:spPr>
          <a:xfrm rot="-5400000">
            <a:off x="10060749" y="235762"/>
            <a:ext cx="2624159" cy="2574721"/>
          </a:xfrm>
          <a:custGeom>
            <a:avLst/>
            <a:gdLst/>
            <a:ahLst/>
            <a:cxnLst/>
            <a:rect l="l" t="t" r="r" b="b"/>
            <a:pathLst>
              <a:path w="33547" h="32915" extrusionOk="0">
                <a:moveTo>
                  <a:pt x="18691" y="1"/>
                </a:moveTo>
                <a:cubicBezTo>
                  <a:pt x="15706" y="1"/>
                  <a:pt x="12724" y="318"/>
                  <a:pt x="9789" y="947"/>
                </a:cubicBezTo>
                <a:cubicBezTo>
                  <a:pt x="7507" y="1438"/>
                  <a:pt x="5161" y="2163"/>
                  <a:pt x="3519" y="3847"/>
                </a:cubicBezTo>
                <a:cubicBezTo>
                  <a:pt x="2687" y="4722"/>
                  <a:pt x="2026" y="5788"/>
                  <a:pt x="1621" y="6940"/>
                </a:cubicBezTo>
                <a:cubicBezTo>
                  <a:pt x="1088" y="8390"/>
                  <a:pt x="747" y="9883"/>
                  <a:pt x="555" y="11418"/>
                </a:cubicBezTo>
                <a:cubicBezTo>
                  <a:pt x="469" y="12143"/>
                  <a:pt x="0" y="20396"/>
                  <a:pt x="150" y="20396"/>
                </a:cubicBezTo>
                <a:lnTo>
                  <a:pt x="13158" y="19927"/>
                </a:lnTo>
                <a:cubicBezTo>
                  <a:pt x="13542" y="18861"/>
                  <a:pt x="13372" y="17688"/>
                  <a:pt x="13521" y="16579"/>
                </a:cubicBezTo>
                <a:cubicBezTo>
                  <a:pt x="13670" y="15513"/>
                  <a:pt x="14353" y="14489"/>
                  <a:pt x="15504" y="14340"/>
                </a:cubicBezTo>
                <a:cubicBezTo>
                  <a:pt x="15595" y="14329"/>
                  <a:pt x="15686" y="14323"/>
                  <a:pt x="15776" y="14323"/>
                </a:cubicBezTo>
                <a:cubicBezTo>
                  <a:pt x="16534" y="14323"/>
                  <a:pt x="17258" y="14715"/>
                  <a:pt x="17658" y="15364"/>
                </a:cubicBezTo>
                <a:cubicBezTo>
                  <a:pt x="17914" y="15833"/>
                  <a:pt x="18063" y="16323"/>
                  <a:pt x="18127" y="16835"/>
                </a:cubicBezTo>
                <a:cubicBezTo>
                  <a:pt x="18597" y="19842"/>
                  <a:pt x="18554" y="22913"/>
                  <a:pt x="18490" y="25963"/>
                </a:cubicBezTo>
                <a:lnTo>
                  <a:pt x="18341" y="32915"/>
                </a:lnTo>
                <a:lnTo>
                  <a:pt x="33546" y="32915"/>
                </a:lnTo>
                <a:cubicBezTo>
                  <a:pt x="33525" y="27114"/>
                  <a:pt x="33503" y="21335"/>
                  <a:pt x="33482" y="15534"/>
                </a:cubicBezTo>
                <a:cubicBezTo>
                  <a:pt x="33482" y="12954"/>
                  <a:pt x="33376" y="10075"/>
                  <a:pt x="32778" y="7537"/>
                </a:cubicBezTo>
                <a:cubicBezTo>
                  <a:pt x="32352" y="5681"/>
                  <a:pt x="31478" y="3869"/>
                  <a:pt x="30027" y="2632"/>
                </a:cubicBezTo>
                <a:cubicBezTo>
                  <a:pt x="28215" y="1075"/>
                  <a:pt x="25762" y="542"/>
                  <a:pt x="23395" y="265"/>
                </a:cubicBezTo>
                <a:cubicBezTo>
                  <a:pt x="21830" y="88"/>
                  <a:pt x="20260" y="1"/>
                  <a:pt x="186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5"/>
          <p:cNvSpPr/>
          <p:nvPr/>
        </p:nvSpPr>
        <p:spPr>
          <a:xfrm>
            <a:off x="10854163" y="6303611"/>
            <a:ext cx="887528" cy="76525"/>
          </a:xfrm>
          <a:custGeom>
            <a:avLst/>
            <a:gdLst/>
            <a:ahLst/>
            <a:cxnLst/>
            <a:rect l="l" t="t" r="r" b="b"/>
            <a:pathLst>
              <a:path w="11134" h="960" extrusionOk="0">
                <a:moveTo>
                  <a:pt x="10153" y="1"/>
                </a:moveTo>
                <a:cubicBezTo>
                  <a:pt x="9433" y="1"/>
                  <a:pt x="8723" y="63"/>
                  <a:pt x="7998" y="98"/>
                </a:cubicBezTo>
                <a:cubicBezTo>
                  <a:pt x="7124" y="119"/>
                  <a:pt x="6292" y="141"/>
                  <a:pt x="5418" y="141"/>
                </a:cubicBezTo>
                <a:cubicBezTo>
                  <a:pt x="4815" y="156"/>
                  <a:pt x="4211" y="171"/>
                  <a:pt x="3601" y="171"/>
                </a:cubicBezTo>
                <a:cubicBezTo>
                  <a:pt x="3348" y="171"/>
                  <a:pt x="3093" y="168"/>
                  <a:pt x="2837" y="162"/>
                </a:cubicBezTo>
                <a:cubicBezTo>
                  <a:pt x="2436" y="162"/>
                  <a:pt x="2025" y="143"/>
                  <a:pt x="1616" y="143"/>
                </a:cubicBezTo>
                <a:cubicBezTo>
                  <a:pt x="1155" y="143"/>
                  <a:pt x="697" y="167"/>
                  <a:pt x="257" y="268"/>
                </a:cubicBezTo>
                <a:cubicBezTo>
                  <a:pt x="1" y="354"/>
                  <a:pt x="1" y="695"/>
                  <a:pt x="257" y="802"/>
                </a:cubicBezTo>
                <a:cubicBezTo>
                  <a:pt x="763" y="935"/>
                  <a:pt x="1320" y="960"/>
                  <a:pt x="1874" y="960"/>
                </a:cubicBezTo>
                <a:cubicBezTo>
                  <a:pt x="2207" y="960"/>
                  <a:pt x="2539" y="951"/>
                  <a:pt x="2859" y="951"/>
                </a:cubicBezTo>
                <a:cubicBezTo>
                  <a:pt x="3733" y="951"/>
                  <a:pt x="4607" y="930"/>
                  <a:pt x="5503" y="930"/>
                </a:cubicBezTo>
                <a:cubicBezTo>
                  <a:pt x="6377" y="908"/>
                  <a:pt x="7209" y="887"/>
                  <a:pt x="8083" y="844"/>
                </a:cubicBezTo>
                <a:cubicBezTo>
                  <a:pt x="8979" y="823"/>
                  <a:pt x="9854" y="780"/>
                  <a:pt x="10749" y="674"/>
                </a:cubicBezTo>
                <a:cubicBezTo>
                  <a:pt x="11133" y="610"/>
                  <a:pt x="11005" y="13"/>
                  <a:pt x="10664" y="13"/>
                </a:cubicBezTo>
                <a:cubicBezTo>
                  <a:pt x="10493" y="4"/>
                  <a:pt x="10323" y="1"/>
                  <a:pt x="101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35542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6"/>
          <p:cNvSpPr txBox="1">
            <a:spLocks noGrp="1"/>
          </p:cNvSpPr>
          <p:nvPr>
            <p:ph type="title"/>
          </p:nvPr>
        </p:nvSpPr>
        <p:spPr>
          <a:xfrm>
            <a:off x="968133" y="474688"/>
            <a:ext cx="1025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3" name="Google Shape;383;p16"/>
          <p:cNvSpPr/>
          <p:nvPr/>
        </p:nvSpPr>
        <p:spPr>
          <a:xfrm>
            <a:off x="11874792" y="5675049"/>
            <a:ext cx="368515" cy="813299"/>
          </a:xfrm>
          <a:custGeom>
            <a:avLst/>
            <a:gdLst/>
            <a:ahLst/>
            <a:cxnLst/>
            <a:rect l="l" t="t" r="r" b="b"/>
            <a:pathLst>
              <a:path w="6527" h="10259" extrusionOk="0">
                <a:moveTo>
                  <a:pt x="6526" y="1"/>
                </a:moveTo>
                <a:cubicBezTo>
                  <a:pt x="4991" y="22"/>
                  <a:pt x="3455" y="65"/>
                  <a:pt x="1920" y="86"/>
                </a:cubicBezTo>
                <a:cubicBezTo>
                  <a:pt x="1891" y="83"/>
                  <a:pt x="1862" y="82"/>
                  <a:pt x="1832" y="82"/>
                </a:cubicBezTo>
                <a:cubicBezTo>
                  <a:pt x="1623" y="82"/>
                  <a:pt x="1403" y="150"/>
                  <a:pt x="1216" y="299"/>
                </a:cubicBezTo>
                <a:cubicBezTo>
                  <a:pt x="1088" y="470"/>
                  <a:pt x="1024" y="683"/>
                  <a:pt x="1024" y="918"/>
                </a:cubicBezTo>
                <a:lnTo>
                  <a:pt x="960" y="1664"/>
                </a:lnTo>
                <a:cubicBezTo>
                  <a:pt x="704" y="4372"/>
                  <a:pt x="1" y="7571"/>
                  <a:pt x="427" y="10258"/>
                </a:cubicBezTo>
                <a:lnTo>
                  <a:pt x="6526" y="10088"/>
                </a:lnTo>
                <a:lnTo>
                  <a:pt x="65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6"/>
          <p:cNvSpPr/>
          <p:nvPr/>
        </p:nvSpPr>
        <p:spPr>
          <a:xfrm>
            <a:off x="11668883" y="5610598"/>
            <a:ext cx="124099" cy="838431"/>
          </a:xfrm>
          <a:custGeom>
            <a:avLst/>
            <a:gdLst/>
            <a:ahLst/>
            <a:cxnLst/>
            <a:rect l="l" t="t" r="r" b="b"/>
            <a:pathLst>
              <a:path w="2198" h="10576" extrusionOk="0">
                <a:moveTo>
                  <a:pt x="1402" y="1"/>
                </a:moveTo>
                <a:cubicBezTo>
                  <a:pt x="1390" y="1"/>
                  <a:pt x="1378" y="1"/>
                  <a:pt x="1366" y="3"/>
                </a:cubicBezTo>
                <a:cubicBezTo>
                  <a:pt x="534" y="89"/>
                  <a:pt x="1" y="984"/>
                  <a:pt x="342" y="1773"/>
                </a:cubicBezTo>
                <a:cubicBezTo>
                  <a:pt x="534" y="2221"/>
                  <a:pt x="1046" y="2413"/>
                  <a:pt x="1259" y="2840"/>
                </a:cubicBezTo>
                <a:cubicBezTo>
                  <a:pt x="1366" y="3095"/>
                  <a:pt x="1366" y="3373"/>
                  <a:pt x="1259" y="3629"/>
                </a:cubicBezTo>
                <a:cubicBezTo>
                  <a:pt x="1110" y="3906"/>
                  <a:pt x="833" y="4055"/>
                  <a:pt x="641" y="4290"/>
                </a:cubicBezTo>
                <a:cubicBezTo>
                  <a:pt x="22" y="4994"/>
                  <a:pt x="65" y="6060"/>
                  <a:pt x="726" y="6721"/>
                </a:cubicBezTo>
                <a:cubicBezTo>
                  <a:pt x="982" y="6977"/>
                  <a:pt x="1536" y="7318"/>
                  <a:pt x="1387" y="7745"/>
                </a:cubicBezTo>
                <a:cubicBezTo>
                  <a:pt x="1259" y="8086"/>
                  <a:pt x="854" y="8299"/>
                  <a:pt x="619" y="8534"/>
                </a:cubicBezTo>
                <a:cubicBezTo>
                  <a:pt x="299" y="8854"/>
                  <a:pt x="214" y="9344"/>
                  <a:pt x="427" y="9749"/>
                </a:cubicBezTo>
                <a:cubicBezTo>
                  <a:pt x="662" y="10197"/>
                  <a:pt x="1195" y="10410"/>
                  <a:pt x="1643" y="10560"/>
                </a:cubicBezTo>
                <a:cubicBezTo>
                  <a:pt x="1675" y="10570"/>
                  <a:pt x="1705" y="10575"/>
                  <a:pt x="1733" y="10575"/>
                </a:cubicBezTo>
                <a:cubicBezTo>
                  <a:pt x="1984" y="10575"/>
                  <a:pt x="2061" y="10184"/>
                  <a:pt x="1792" y="10069"/>
                </a:cubicBezTo>
                <a:lnTo>
                  <a:pt x="1792" y="10069"/>
                </a:lnTo>
                <a:lnTo>
                  <a:pt x="1771" y="10090"/>
                </a:lnTo>
                <a:cubicBezTo>
                  <a:pt x="1472" y="9962"/>
                  <a:pt x="939" y="9728"/>
                  <a:pt x="896" y="9344"/>
                </a:cubicBezTo>
                <a:cubicBezTo>
                  <a:pt x="875" y="9024"/>
                  <a:pt x="1280" y="8768"/>
                  <a:pt x="1494" y="8576"/>
                </a:cubicBezTo>
                <a:cubicBezTo>
                  <a:pt x="2048" y="8064"/>
                  <a:pt x="2197" y="7425"/>
                  <a:pt x="1707" y="6806"/>
                </a:cubicBezTo>
                <a:cubicBezTo>
                  <a:pt x="1451" y="6508"/>
                  <a:pt x="1110" y="6273"/>
                  <a:pt x="939" y="5932"/>
                </a:cubicBezTo>
                <a:cubicBezTo>
                  <a:pt x="747" y="5527"/>
                  <a:pt x="790" y="5057"/>
                  <a:pt x="1046" y="4716"/>
                </a:cubicBezTo>
                <a:cubicBezTo>
                  <a:pt x="1323" y="4354"/>
                  <a:pt x="1686" y="4140"/>
                  <a:pt x="1856" y="3671"/>
                </a:cubicBezTo>
                <a:cubicBezTo>
                  <a:pt x="1963" y="3287"/>
                  <a:pt x="1920" y="2861"/>
                  <a:pt x="1728" y="2498"/>
                </a:cubicBezTo>
                <a:cubicBezTo>
                  <a:pt x="1515" y="2114"/>
                  <a:pt x="960" y="1859"/>
                  <a:pt x="854" y="1411"/>
                </a:cubicBezTo>
                <a:cubicBezTo>
                  <a:pt x="790" y="1006"/>
                  <a:pt x="1046" y="622"/>
                  <a:pt x="1451" y="515"/>
                </a:cubicBezTo>
                <a:cubicBezTo>
                  <a:pt x="1696" y="454"/>
                  <a:pt x="1667" y="1"/>
                  <a:pt x="14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16"/>
          <p:cNvSpPr/>
          <p:nvPr/>
        </p:nvSpPr>
        <p:spPr>
          <a:xfrm>
            <a:off x="11462964" y="5610598"/>
            <a:ext cx="124099" cy="838431"/>
          </a:xfrm>
          <a:custGeom>
            <a:avLst/>
            <a:gdLst/>
            <a:ahLst/>
            <a:cxnLst/>
            <a:rect l="l" t="t" r="r" b="b"/>
            <a:pathLst>
              <a:path w="2198" h="10576" extrusionOk="0">
                <a:moveTo>
                  <a:pt x="1402" y="1"/>
                </a:moveTo>
                <a:cubicBezTo>
                  <a:pt x="1390" y="1"/>
                  <a:pt x="1378" y="1"/>
                  <a:pt x="1366" y="3"/>
                </a:cubicBezTo>
                <a:cubicBezTo>
                  <a:pt x="534" y="89"/>
                  <a:pt x="1" y="984"/>
                  <a:pt x="342" y="1773"/>
                </a:cubicBezTo>
                <a:cubicBezTo>
                  <a:pt x="534" y="2221"/>
                  <a:pt x="1046" y="2413"/>
                  <a:pt x="1259" y="2840"/>
                </a:cubicBezTo>
                <a:cubicBezTo>
                  <a:pt x="1366" y="3095"/>
                  <a:pt x="1366" y="3373"/>
                  <a:pt x="1259" y="3629"/>
                </a:cubicBezTo>
                <a:cubicBezTo>
                  <a:pt x="1110" y="3906"/>
                  <a:pt x="833" y="4055"/>
                  <a:pt x="641" y="4290"/>
                </a:cubicBezTo>
                <a:cubicBezTo>
                  <a:pt x="22" y="4994"/>
                  <a:pt x="65" y="6060"/>
                  <a:pt x="726" y="6721"/>
                </a:cubicBezTo>
                <a:cubicBezTo>
                  <a:pt x="982" y="6977"/>
                  <a:pt x="1536" y="7318"/>
                  <a:pt x="1387" y="7745"/>
                </a:cubicBezTo>
                <a:cubicBezTo>
                  <a:pt x="1259" y="8086"/>
                  <a:pt x="854" y="8299"/>
                  <a:pt x="619" y="8534"/>
                </a:cubicBezTo>
                <a:cubicBezTo>
                  <a:pt x="299" y="8854"/>
                  <a:pt x="214" y="9344"/>
                  <a:pt x="427" y="9749"/>
                </a:cubicBezTo>
                <a:cubicBezTo>
                  <a:pt x="662" y="10197"/>
                  <a:pt x="1195" y="10410"/>
                  <a:pt x="1643" y="10560"/>
                </a:cubicBezTo>
                <a:cubicBezTo>
                  <a:pt x="1675" y="10570"/>
                  <a:pt x="1705" y="10575"/>
                  <a:pt x="1733" y="10575"/>
                </a:cubicBezTo>
                <a:cubicBezTo>
                  <a:pt x="1984" y="10575"/>
                  <a:pt x="2061" y="10184"/>
                  <a:pt x="1792" y="10069"/>
                </a:cubicBezTo>
                <a:lnTo>
                  <a:pt x="1792" y="10069"/>
                </a:lnTo>
                <a:lnTo>
                  <a:pt x="1771" y="10090"/>
                </a:lnTo>
                <a:cubicBezTo>
                  <a:pt x="1472" y="9962"/>
                  <a:pt x="939" y="9728"/>
                  <a:pt x="896" y="9344"/>
                </a:cubicBezTo>
                <a:cubicBezTo>
                  <a:pt x="875" y="9024"/>
                  <a:pt x="1280" y="8768"/>
                  <a:pt x="1494" y="8576"/>
                </a:cubicBezTo>
                <a:cubicBezTo>
                  <a:pt x="2048" y="8064"/>
                  <a:pt x="2197" y="7425"/>
                  <a:pt x="1707" y="6806"/>
                </a:cubicBezTo>
                <a:cubicBezTo>
                  <a:pt x="1451" y="6508"/>
                  <a:pt x="1110" y="6273"/>
                  <a:pt x="939" y="5932"/>
                </a:cubicBezTo>
                <a:cubicBezTo>
                  <a:pt x="747" y="5527"/>
                  <a:pt x="790" y="5057"/>
                  <a:pt x="1046" y="4716"/>
                </a:cubicBezTo>
                <a:cubicBezTo>
                  <a:pt x="1323" y="4354"/>
                  <a:pt x="1686" y="4140"/>
                  <a:pt x="1856" y="3671"/>
                </a:cubicBezTo>
                <a:cubicBezTo>
                  <a:pt x="1963" y="3287"/>
                  <a:pt x="1920" y="2861"/>
                  <a:pt x="1728" y="2498"/>
                </a:cubicBezTo>
                <a:cubicBezTo>
                  <a:pt x="1515" y="2114"/>
                  <a:pt x="960" y="1859"/>
                  <a:pt x="854" y="1411"/>
                </a:cubicBezTo>
                <a:cubicBezTo>
                  <a:pt x="790" y="1006"/>
                  <a:pt x="1046" y="622"/>
                  <a:pt x="1451" y="515"/>
                </a:cubicBezTo>
                <a:cubicBezTo>
                  <a:pt x="1696" y="454"/>
                  <a:pt x="1667" y="1"/>
                  <a:pt x="14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6" name="Google Shape;386;p16"/>
          <p:cNvSpPr/>
          <p:nvPr/>
        </p:nvSpPr>
        <p:spPr>
          <a:xfrm rot="-5400000">
            <a:off x="701073" y="-530030"/>
            <a:ext cx="811091" cy="1785705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16"/>
          <p:cNvSpPr/>
          <p:nvPr/>
        </p:nvSpPr>
        <p:spPr>
          <a:xfrm>
            <a:off x="11348249" y="830078"/>
            <a:ext cx="1324795" cy="369087"/>
          </a:xfrm>
          <a:custGeom>
            <a:avLst/>
            <a:gdLst/>
            <a:ahLst/>
            <a:cxnLst/>
            <a:rect l="l" t="t" r="r" b="b"/>
            <a:pathLst>
              <a:path w="9107" h="4613" extrusionOk="0">
                <a:moveTo>
                  <a:pt x="4913" y="0"/>
                </a:moveTo>
                <a:cubicBezTo>
                  <a:pt x="3527" y="0"/>
                  <a:pt x="2104" y="133"/>
                  <a:pt x="917" y="205"/>
                </a:cubicBezTo>
                <a:cubicBezTo>
                  <a:pt x="811" y="205"/>
                  <a:pt x="725" y="226"/>
                  <a:pt x="640" y="290"/>
                </a:cubicBezTo>
                <a:cubicBezTo>
                  <a:pt x="555" y="354"/>
                  <a:pt x="512" y="461"/>
                  <a:pt x="512" y="546"/>
                </a:cubicBezTo>
                <a:cubicBezTo>
                  <a:pt x="278" y="1570"/>
                  <a:pt x="128" y="2593"/>
                  <a:pt x="43" y="3617"/>
                </a:cubicBezTo>
                <a:cubicBezTo>
                  <a:pt x="0" y="3766"/>
                  <a:pt x="43" y="3894"/>
                  <a:pt x="107" y="4022"/>
                </a:cubicBezTo>
                <a:cubicBezTo>
                  <a:pt x="192" y="4108"/>
                  <a:pt x="320" y="4172"/>
                  <a:pt x="448" y="4172"/>
                </a:cubicBezTo>
                <a:cubicBezTo>
                  <a:pt x="1999" y="4464"/>
                  <a:pt x="3572" y="4612"/>
                  <a:pt x="5150" y="4612"/>
                </a:cubicBezTo>
                <a:cubicBezTo>
                  <a:pt x="6219" y="4612"/>
                  <a:pt x="7292" y="4544"/>
                  <a:pt x="8360" y="4406"/>
                </a:cubicBezTo>
                <a:cubicBezTo>
                  <a:pt x="8467" y="4406"/>
                  <a:pt x="8552" y="4385"/>
                  <a:pt x="8659" y="4321"/>
                </a:cubicBezTo>
                <a:cubicBezTo>
                  <a:pt x="9043" y="3980"/>
                  <a:pt x="9107" y="2124"/>
                  <a:pt x="9021" y="1570"/>
                </a:cubicBezTo>
                <a:cubicBezTo>
                  <a:pt x="8915" y="738"/>
                  <a:pt x="8744" y="567"/>
                  <a:pt x="7955" y="333"/>
                </a:cubicBezTo>
                <a:cubicBezTo>
                  <a:pt x="7049" y="81"/>
                  <a:pt x="5992" y="0"/>
                  <a:pt x="49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8" name="Google Shape;388;p16"/>
          <p:cNvSpPr/>
          <p:nvPr/>
        </p:nvSpPr>
        <p:spPr>
          <a:xfrm>
            <a:off x="10987367" y="303767"/>
            <a:ext cx="1324359" cy="372847"/>
          </a:xfrm>
          <a:custGeom>
            <a:avLst/>
            <a:gdLst/>
            <a:ahLst/>
            <a:cxnLst/>
            <a:rect l="l" t="t" r="r" b="b"/>
            <a:pathLst>
              <a:path w="9104" h="4660" extrusionOk="0">
                <a:moveTo>
                  <a:pt x="5540" y="0"/>
                </a:moveTo>
                <a:cubicBezTo>
                  <a:pt x="3934" y="0"/>
                  <a:pt x="2211" y="251"/>
                  <a:pt x="808" y="406"/>
                </a:cubicBezTo>
                <a:cubicBezTo>
                  <a:pt x="795" y="405"/>
                  <a:pt x="782" y="405"/>
                  <a:pt x="768" y="405"/>
                </a:cubicBezTo>
                <a:cubicBezTo>
                  <a:pt x="552" y="405"/>
                  <a:pt x="383" y="568"/>
                  <a:pt x="403" y="769"/>
                </a:cubicBezTo>
                <a:cubicBezTo>
                  <a:pt x="232" y="1793"/>
                  <a:pt x="126" y="2838"/>
                  <a:pt x="83" y="3883"/>
                </a:cubicBezTo>
                <a:cubicBezTo>
                  <a:pt x="1" y="4150"/>
                  <a:pt x="196" y="4417"/>
                  <a:pt x="477" y="4417"/>
                </a:cubicBezTo>
                <a:cubicBezTo>
                  <a:pt x="488" y="4417"/>
                  <a:pt x="499" y="4417"/>
                  <a:pt x="509" y="4416"/>
                </a:cubicBezTo>
                <a:cubicBezTo>
                  <a:pt x="1683" y="4578"/>
                  <a:pt x="2865" y="4659"/>
                  <a:pt x="4048" y="4659"/>
                </a:cubicBezTo>
                <a:cubicBezTo>
                  <a:pt x="5509" y="4659"/>
                  <a:pt x="6972" y="4535"/>
                  <a:pt x="8421" y="4288"/>
                </a:cubicBezTo>
                <a:cubicBezTo>
                  <a:pt x="8528" y="4288"/>
                  <a:pt x="8635" y="4245"/>
                  <a:pt x="8720" y="4181"/>
                </a:cubicBezTo>
                <a:cubicBezTo>
                  <a:pt x="9104" y="3840"/>
                  <a:pt x="9061" y="1963"/>
                  <a:pt x="8976" y="1409"/>
                </a:cubicBezTo>
                <a:cubicBezTo>
                  <a:pt x="8827" y="577"/>
                  <a:pt x="8635" y="428"/>
                  <a:pt x="7824" y="236"/>
                </a:cubicBezTo>
                <a:cubicBezTo>
                  <a:pt x="7130" y="64"/>
                  <a:pt x="6350" y="0"/>
                  <a:pt x="55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9" name="Google Shape;389;p16"/>
          <p:cNvSpPr/>
          <p:nvPr/>
        </p:nvSpPr>
        <p:spPr>
          <a:xfrm>
            <a:off x="-146200" y="4232481"/>
            <a:ext cx="359951" cy="33309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0" name="Google Shape;390;p16"/>
          <p:cNvSpPr/>
          <p:nvPr/>
        </p:nvSpPr>
        <p:spPr>
          <a:xfrm>
            <a:off x="-146200" y="4788314"/>
            <a:ext cx="359951" cy="33309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9323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"/>
          <p:cNvSpPr txBox="1">
            <a:spLocks noGrp="1"/>
          </p:cNvSpPr>
          <p:nvPr>
            <p:ph type="title"/>
          </p:nvPr>
        </p:nvSpPr>
        <p:spPr>
          <a:xfrm>
            <a:off x="968133" y="474688"/>
            <a:ext cx="1025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3" name="Google Shape;393;p17"/>
          <p:cNvSpPr/>
          <p:nvPr/>
        </p:nvSpPr>
        <p:spPr>
          <a:xfrm>
            <a:off x="788656" y="-191989"/>
            <a:ext cx="143451" cy="108712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4" name="Google Shape;394;p17"/>
          <p:cNvSpPr/>
          <p:nvPr/>
        </p:nvSpPr>
        <p:spPr>
          <a:xfrm>
            <a:off x="772194" y="8905"/>
            <a:ext cx="161364" cy="141783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5" name="Google Shape;395;p17"/>
          <p:cNvSpPr/>
          <p:nvPr/>
        </p:nvSpPr>
        <p:spPr>
          <a:xfrm>
            <a:off x="602342" y="-51291"/>
            <a:ext cx="162452" cy="77020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6" name="Google Shape;396;p17"/>
          <p:cNvSpPr/>
          <p:nvPr/>
        </p:nvSpPr>
        <p:spPr>
          <a:xfrm>
            <a:off x="559044" y="97529"/>
            <a:ext cx="115603" cy="121767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17"/>
          <p:cNvSpPr/>
          <p:nvPr/>
        </p:nvSpPr>
        <p:spPr>
          <a:xfrm>
            <a:off x="296071" y="-223899"/>
            <a:ext cx="182613" cy="79921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7"/>
          <p:cNvSpPr/>
          <p:nvPr/>
        </p:nvSpPr>
        <p:spPr>
          <a:xfrm>
            <a:off x="268222" y="-32942"/>
            <a:ext cx="154765" cy="152444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9" name="Google Shape;399;p17"/>
          <p:cNvSpPr/>
          <p:nvPr/>
        </p:nvSpPr>
        <p:spPr>
          <a:xfrm>
            <a:off x="296942" y="236920"/>
            <a:ext cx="170865" cy="151139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17"/>
          <p:cNvSpPr/>
          <p:nvPr/>
        </p:nvSpPr>
        <p:spPr>
          <a:xfrm>
            <a:off x="458454" y="431865"/>
            <a:ext cx="157013" cy="150704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17"/>
          <p:cNvSpPr/>
          <p:nvPr/>
        </p:nvSpPr>
        <p:spPr>
          <a:xfrm>
            <a:off x="686906" y="352670"/>
            <a:ext cx="158319" cy="162017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17"/>
          <p:cNvSpPr/>
          <p:nvPr/>
        </p:nvSpPr>
        <p:spPr>
          <a:xfrm>
            <a:off x="807803" y="207040"/>
            <a:ext cx="119373" cy="128149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3" name="Google Shape;403;p17"/>
          <p:cNvSpPr/>
          <p:nvPr/>
        </p:nvSpPr>
        <p:spPr>
          <a:xfrm>
            <a:off x="781767" y="752352"/>
            <a:ext cx="123797" cy="174273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4" name="Google Shape;404;p17"/>
          <p:cNvSpPr/>
          <p:nvPr/>
        </p:nvSpPr>
        <p:spPr>
          <a:xfrm>
            <a:off x="828110" y="611291"/>
            <a:ext cx="96021" cy="95948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5" name="Google Shape;405;p17"/>
          <p:cNvSpPr/>
          <p:nvPr/>
        </p:nvSpPr>
        <p:spPr>
          <a:xfrm>
            <a:off x="578699" y="970432"/>
            <a:ext cx="193855" cy="99720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6" name="Google Shape;406;p17"/>
          <p:cNvSpPr/>
          <p:nvPr/>
        </p:nvSpPr>
        <p:spPr>
          <a:xfrm>
            <a:off x="883808" y="1052095"/>
            <a:ext cx="89784" cy="103128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17"/>
          <p:cNvSpPr/>
          <p:nvPr/>
        </p:nvSpPr>
        <p:spPr>
          <a:xfrm>
            <a:off x="443006" y="1094594"/>
            <a:ext cx="179495" cy="81879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17"/>
          <p:cNvSpPr/>
          <p:nvPr/>
        </p:nvSpPr>
        <p:spPr>
          <a:xfrm>
            <a:off x="238270" y="990813"/>
            <a:ext cx="124377" cy="104071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17"/>
          <p:cNvSpPr/>
          <p:nvPr/>
        </p:nvSpPr>
        <p:spPr>
          <a:xfrm>
            <a:off x="410515" y="820670"/>
            <a:ext cx="77672" cy="136561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0" name="Google Shape;410;p17"/>
          <p:cNvSpPr/>
          <p:nvPr/>
        </p:nvSpPr>
        <p:spPr>
          <a:xfrm>
            <a:off x="548166" y="683888"/>
            <a:ext cx="91597" cy="89421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1" name="Google Shape;411;p17"/>
          <p:cNvSpPr/>
          <p:nvPr/>
        </p:nvSpPr>
        <p:spPr>
          <a:xfrm>
            <a:off x="247480" y="507727"/>
            <a:ext cx="85795" cy="216192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" name="Google Shape;412;p17"/>
          <p:cNvSpPr/>
          <p:nvPr/>
        </p:nvSpPr>
        <p:spPr>
          <a:xfrm>
            <a:off x="956479" y="341646"/>
            <a:ext cx="83764" cy="166079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3" name="Google Shape;413;p17"/>
          <p:cNvSpPr/>
          <p:nvPr/>
        </p:nvSpPr>
        <p:spPr>
          <a:xfrm>
            <a:off x="992088" y="757936"/>
            <a:ext cx="49533" cy="151936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17"/>
          <p:cNvSpPr/>
          <p:nvPr/>
        </p:nvSpPr>
        <p:spPr>
          <a:xfrm>
            <a:off x="990564" y="-89657"/>
            <a:ext cx="80501" cy="194508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17"/>
          <p:cNvSpPr/>
          <p:nvPr/>
        </p:nvSpPr>
        <p:spPr>
          <a:xfrm>
            <a:off x="192433" y="1318767"/>
            <a:ext cx="807475" cy="69623"/>
          </a:xfrm>
          <a:custGeom>
            <a:avLst/>
            <a:gdLst/>
            <a:ahLst/>
            <a:cxnLst/>
            <a:rect l="l" t="t" r="r" b="b"/>
            <a:pathLst>
              <a:path w="11134" h="960" extrusionOk="0">
                <a:moveTo>
                  <a:pt x="10153" y="1"/>
                </a:moveTo>
                <a:cubicBezTo>
                  <a:pt x="9433" y="1"/>
                  <a:pt x="8723" y="63"/>
                  <a:pt x="7998" y="98"/>
                </a:cubicBezTo>
                <a:cubicBezTo>
                  <a:pt x="7124" y="119"/>
                  <a:pt x="6292" y="141"/>
                  <a:pt x="5418" y="141"/>
                </a:cubicBezTo>
                <a:cubicBezTo>
                  <a:pt x="4815" y="156"/>
                  <a:pt x="4211" y="171"/>
                  <a:pt x="3601" y="171"/>
                </a:cubicBezTo>
                <a:cubicBezTo>
                  <a:pt x="3348" y="171"/>
                  <a:pt x="3093" y="168"/>
                  <a:pt x="2837" y="162"/>
                </a:cubicBezTo>
                <a:cubicBezTo>
                  <a:pt x="2436" y="162"/>
                  <a:pt x="2025" y="143"/>
                  <a:pt x="1616" y="143"/>
                </a:cubicBezTo>
                <a:cubicBezTo>
                  <a:pt x="1155" y="143"/>
                  <a:pt x="697" y="167"/>
                  <a:pt x="257" y="268"/>
                </a:cubicBezTo>
                <a:cubicBezTo>
                  <a:pt x="1" y="354"/>
                  <a:pt x="1" y="695"/>
                  <a:pt x="257" y="802"/>
                </a:cubicBezTo>
                <a:cubicBezTo>
                  <a:pt x="763" y="935"/>
                  <a:pt x="1320" y="960"/>
                  <a:pt x="1874" y="960"/>
                </a:cubicBezTo>
                <a:cubicBezTo>
                  <a:pt x="2207" y="960"/>
                  <a:pt x="2539" y="951"/>
                  <a:pt x="2859" y="951"/>
                </a:cubicBezTo>
                <a:cubicBezTo>
                  <a:pt x="3733" y="951"/>
                  <a:pt x="4607" y="930"/>
                  <a:pt x="5503" y="930"/>
                </a:cubicBezTo>
                <a:cubicBezTo>
                  <a:pt x="6377" y="908"/>
                  <a:pt x="7209" y="887"/>
                  <a:pt x="8083" y="844"/>
                </a:cubicBezTo>
                <a:cubicBezTo>
                  <a:pt x="8979" y="823"/>
                  <a:pt x="9854" y="780"/>
                  <a:pt x="10749" y="674"/>
                </a:cubicBezTo>
                <a:cubicBezTo>
                  <a:pt x="11133" y="610"/>
                  <a:pt x="11005" y="13"/>
                  <a:pt x="10664" y="13"/>
                </a:cubicBezTo>
                <a:cubicBezTo>
                  <a:pt x="10493" y="4"/>
                  <a:pt x="10323" y="1"/>
                  <a:pt x="101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17"/>
          <p:cNvSpPr/>
          <p:nvPr/>
        </p:nvSpPr>
        <p:spPr>
          <a:xfrm rot="10800000">
            <a:off x="9902567" y="6234398"/>
            <a:ext cx="1865413" cy="623601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17"/>
          <p:cNvSpPr/>
          <p:nvPr/>
        </p:nvSpPr>
        <p:spPr>
          <a:xfrm rot="10800000" flipH="1">
            <a:off x="10474434" y="-196033"/>
            <a:ext cx="1533209" cy="1830732"/>
          </a:xfrm>
          <a:custGeom>
            <a:avLst/>
            <a:gdLst/>
            <a:ahLst/>
            <a:cxnLst/>
            <a:rect l="l" t="t" r="r" b="b"/>
            <a:pathLst>
              <a:path w="33547" h="32915" extrusionOk="0">
                <a:moveTo>
                  <a:pt x="18691" y="1"/>
                </a:moveTo>
                <a:cubicBezTo>
                  <a:pt x="15706" y="1"/>
                  <a:pt x="12724" y="318"/>
                  <a:pt x="9789" y="947"/>
                </a:cubicBezTo>
                <a:cubicBezTo>
                  <a:pt x="7507" y="1438"/>
                  <a:pt x="5161" y="2163"/>
                  <a:pt x="3519" y="3847"/>
                </a:cubicBezTo>
                <a:cubicBezTo>
                  <a:pt x="2687" y="4722"/>
                  <a:pt x="2026" y="5788"/>
                  <a:pt x="1621" y="6940"/>
                </a:cubicBezTo>
                <a:cubicBezTo>
                  <a:pt x="1088" y="8390"/>
                  <a:pt x="747" y="9883"/>
                  <a:pt x="555" y="11418"/>
                </a:cubicBezTo>
                <a:cubicBezTo>
                  <a:pt x="469" y="12143"/>
                  <a:pt x="0" y="20396"/>
                  <a:pt x="150" y="20396"/>
                </a:cubicBezTo>
                <a:lnTo>
                  <a:pt x="13158" y="19927"/>
                </a:lnTo>
                <a:cubicBezTo>
                  <a:pt x="13542" y="18861"/>
                  <a:pt x="13372" y="17688"/>
                  <a:pt x="13521" y="16579"/>
                </a:cubicBezTo>
                <a:cubicBezTo>
                  <a:pt x="13670" y="15513"/>
                  <a:pt x="14353" y="14489"/>
                  <a:pt x="15504" y="14340"/>
                </a:cubicBezTo>
                <a:cubicBezTo>
                  <a:pt x="15595" y="14329"/>
                  <a:pt x="15686" y="14323"/>
                  <a:pt x="15776" y="14323"/>
                </a:cubicBezTo>
                <a:cubicBezTo>
                  <a:pt x="16534" y="14323"/>
                  <a:pt x="17258" y="14715"/>
                  <a:pt x="17658" y="15364"/>
                </a:cubicBezTo>
                <a:cubicBezTo>
                  <a:pt x="17914" y="15833"/>
                  <a:pt x="18063" y="16323"/>
                  <a:pt x="18127" y="16835"/>
                </a:cubicBezTo>
                <a:cubicBezTo>
                  <a:pt x="18597" y="19842"/>
                  <a:pt x="18554" y="22913"/>
                  <a:pt x="18490" y="25963"/>
                </a:cubicBezTo>
                <a:lnTo>
                  <a:pt x="18341" y="32915"/>
                </a:lnTo>
                <a:lnTo>
                  <a:pt x="33546" y="32915"/>
                </a:lnTo>
                <a:cubicBezTo>
                  <a:pt x="33525" y="27114"/>
                  <a:pt x="33503" y="21335"/>
                  <a:pt x="33482" y="15534"/>
                </a:cubicBezTo>
                <a:cubicBezTo>
                  <a:pt x="33482" y="12954"/>
                  <a:pt x="33376" y="10075"/>
                  <a:pt x="32778" y="7537"/>
                </a:cubicBezTo>
                <a:cubicBezTo>
                  <a:pt x="32352" y="5681"/>
                  <a:pt x="31478" y="3869"/>
                  <a:pt x="30027" y="2632"/>
                </a:cubicBezTo>
                <a:cubicBezTo>
                  <a:pt x="28215" y="1075"/>
                  <a:pt x="25762" y="542"/>
                  <a:pt x="23395" y="265"/>
                </a:cubicBezTo>
                <a:cubicBezTo>
                  <a:pt x="21830" y="88"/>
                  <a:pt x="20260" y="1"/>
                  <a:pt x="186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17"/>
          <p:cNvSpPr/>
          <p:nvPr/>
        </p:nvSpPr>
        <p:spPr>
          <a:xfrm>
            <a:off x="8798400" y="6546167"/>
            <a:ext cx="796013" cy="387733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17"/>
          <p:cNvSpPr/>
          <p:nvPr/>
        </p:nvSpPr>
        <p:spPr>
          <a:xfrm rot="-5400000">
            <a:off x="-613315" y="6154914"/>
            <a:ext cx="1436420" cy="330925"/>
          </a:xfrm>
          <a:custGeom>
            <a:avLst/>
            <a:gdLst/>
            <a:ahLst/>
            <a:cxnLst/>
            <a:rect l="l" t="t" r="r" b="b"/>
            <a:pathLst>
              <a:path w="22862" h="5267" extrusionOk="0">
                <a:moveTo>
                  <a:pt x="22360" y="1"/>
                </a:moveTo>
                <a:cubicBezTo>
                  <a:pt x="22110" y="1"/>
                  <a:pt x="21859" y="166"/>
                  <a:pt x="21859" y="496"/>
                </a:cubicBezTo>
                <a:cubicBezTo>
                  <a:pt x="21859" y="1307"/>
                  <a:pt x="21838" y="2139"/>
                  <a:pt x="21838" y="2970"/>
                </a:cubicBezTo>
                <a:cubicBezTo>
                  <a:pt x="21838" y="3269"/>
                  <a:pt x="21902" y="3717"/>
                  <a:pt x="21795" y="4015"/>
                </a:cubicBezTo>
                <a:cubicBezTo>
                  <a:pt x="21736" y="4224"/>
                  <a:pt x="21550" y="4256"/>
                  <a:pt x="21364" y="4256"/>
                </a:cubicBezTo>
                <a:cubicBezTo>
                  <a:pt x="21285" y="4256"/>
                  <a:pt x="21205" y="4250"/>
                  <a:pt x="21134" y="4250"/>
                </a:cubicBezTo>
                <a:cubicBezTo>
                  <a:pt x="19471" y="4250"/>
                  <a:pt x="17807" y="4207"/>
                  <a:pt x="16123" y="4207"/>
                </a:cubicBezTo>
                <a:cubicBezTo>
                  <a:pt x="12817" y="4165"/>
                  <a:pt x="9490" y="4122"/>
                  <a:pt x="6163" y="4101"/>
                </a:cubicBezTo>
                <a:lnTo>
                  <a:pt x="469" y="4101"/>
                </a:lnTo>
                <a:cubicBezTo>
                  <a:pt x="7" y="4101"/>
                  <a:pt x="0" y="4783"/>
                  <a:pt x="449" y="4783"/>
                </a:cubicBezTo>
                <a:cubicBezTo>
                  <a:pt x="452" y="4783"/>
                  <a:pt x="456" y="4783"/>
                  <a:pt x="459" y="4783"/>
                </a:cubicBezTo>
                <a:lnTo>
                  <a:pt x="459" y="4783"/>
                </a:lnTo>
                <a:cubicBezTo>
                  <a:pt x="4017" y="4890"/>
                  <a:pt x="7575" y="4996"/>
                  <a:pt x="11132" y="5060"/>
                </a:cubicBezTo>
                <a:lnTo>
                  <a:pt x="16442" y="5146"/>
                </a:lnTo>
                <a:lnTo>
                  <a:pt x="19108" y="5210"/>
                </a:lnTo>
                <a:cubicBezTo>
                  <a:pt x="19663" y="5210"/>
                  <a:pt x="20246" y="5266"/>
                  <a:pt x="20813" y="5266"/>
                </a:cubicBezTo>
                <a:cubicBezTo>
                  <a:pt x="21096" y="5266"/>
                  <a:pt x="21376" y="5252"/>
                  <a:pt x="21646" y="5210"/>
                </a:cubicBezTo>
                <a:cubicBezTo>
                  <a:pt x="22009" y="5146"/>
                  <a:pt x="22328" y="4954"/>
                  <a:pt x="22563" y="4676"/>
                </a:cubicBezTo>
                <a:cubicBezTo>
                  <a:pt x="22755" y="4314"/>
                  <a:pt x="22840" y="3887"/>
                  <a:pt x="22819" y="3482"/>
                </a:cubicBezTo>
                <a:cubicBezTo>
                  <a:pt x="22840" y="2480"/>
                  <a:pt x="22862" y="1477"/>
                  <a:pt x="22862" y="496"/>
                </a:cubicBezTo>
                <a:cubicBezTo>
                  <a:pt x="22862" y="166"/>
                  <a:pt x="22611" y="1"/>
                  <a:pt x="223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17"/>
          <p:cNvSpPr/>
          <p:nvPr/>
        </p:nvSpPr>
        <p:spPr>
          <a:xfrm rot="-5400000">
            <a:off x="-639357" y="5946161"/>
            <a:ext cx="1656136" cy="531353"/>
          </a:xfrm>
          <a:custGeom>
            <a:avLst/>
            <a:gdLst/>
            <a:ahLst/>
            <a:cxnLst/>
            <a:rect l="l" t="t" r="r" b="b"/>
            <a:pathLst>
              <a:path w="26359" h="8457" extrusionOk="0">
                <a:moveTo>
                  <a:pt x="25900" y="0"/>
                </a:moveTo>
                <a:cubicBezTo>
                  <a:pt x="25692" y="0"/>
                  <a:pt x="25484" y="139"/>
                  <a:pt x="25484" y="416"/>
                </a:cubicBezTo>
                <a:lnTo>
                  <a:pt x="25506" y="416"/>
                </a:lnTo>
                <a:cubicBezTo>
                  <a:pt x="25399" y="2485"/>
                  <a:pt x="25292" y="4575"/>
                  <a:pt x="25228" y="6665"/>
                </a:cubicBezTo>
                <a:cubicBezTo>
                  <a:pt x="25228" y="6857"/>
                  <a:pt x="25228" y="7027"/>
                  <a:pt x="25207" y="7219"/>
                </a:cubicBezTo>
                <a:cubicBezTo>
                  <a:pt x="25186" y="7390"/>
                  <a:pt x="25122" y="7433"/>
                  <a:pt x="24951" y="7454"/>
                </a:cubicBezTo>
                <a:cubicBezTo>
                  <a:pt x="24664" y="7479"/>
                  <a:pt x="24377" y="7489"/>
                  <a:pt x="24089" y="7489"/>
                </a:cubicBezTo>
                <a:cubicBezTo>
                  <a:pt x="23886" y="7489"/>
                  <a:pt x="23683" y="7484"/>
                  <a:pt x="23480" y="7475"/>
                </a:cubicBezTo>
                <a:lnTo>
                  <a:pt x="20302" y="7475"/>
                </a:lnTo>
                <a:cubicBezTo>
                  <a:pt x="16101" y="7454"/>
                  <a:pt x="11900" y="7433"/>
                  <a:pt x="7698" y="7326"/>
                </a:cubicBezTo>
                <a:cubicBezTo>
                  <a:pt x="5374" y="7241"/>
                  <a:pt x="3028" y="7091"/>
                  <a:pt x="682" y="7006"/>
                </a:cubicBezTo>
                <a:cubicBezTo>
                  <a:pt x="675" y="7006"/>
                  <a:pt x="669" y="7006"/>
                  <a:pt x="662" y="7006"/>
                </a:cubicBezTo>
                <a:cubicBezTo>
                  <a:pt x="0" y="7006"/>
                  <a:pt x="28" y="8030"/>
                  <a:pt x="682" y="8072"/>
                </a:cubicBezTo>
                <a:cubicBezTo>
                  <a:pt x="2879" y="8179"/>
                  <a:pt x="5097" y="8200"/>
                  <a:pt x="7315" y="8243"/>
                </a:cubicBezTo>
                <a:cubicBezTo>
                  <a:pt x="9511" y="8307"/>
                  <a:pt x="11729" y="8328"/>
                  <a:pt x="13926" y="8371"/>
                </a:cubicBezTo>
                <a:cubicBezTo>
                  <a:pt x="16101" y="8414"/>
                  <a:pt x="18255" y="8456"/>
                  <a:pt x="20430" y="8456"/>
                </a:cubicBezTo>
                <a:cubicBezTo>
                  <a:pt x="21539" y="8456"/>
                  <a:pt x="22627" y="8435"/>
                  <a:pt x="23736" y="8414"/>
                </a:cubicBezTo>
                <a:cubicBezTo>
                  <a:pt x="23922" y="8414"/>
                  <a:pt x="24129" y="8421"/>
                  <a:pt x="24342" y="8421"/>
                </a:cubicBezTo>
                <a:cubicBezTo>
                  <a:pt x="25056" y="8421"/>
                  <a:pt x="25830" y="8333"/>
                  <a:pt x="26060" y="7560"/>
                </a:cubicBezTo>
                <a:cubicBezTo>
                  <a:pt x="26167" y="7006"/>
                  <a:pt x="26231" y="6452"/>
                  <a:pt x="26231" y="5897"/>
                </a:cubicBezTo>
                <a:cubicBezTo>
                  <a:pt x="26273" y="5279"/>
                  <a:pt x="26295" y="4681"/>
                  <a:pt x="26316" y="4063"/>
                </a:cubicBezTo>
                <a:cubicBezTo>
                  <a:pt x="26337" y="2847"/>
                  <a:pt x="26359" y="1632"/>
                  <a:pt x="26316" y="416"/>
                </a:cubicBezTo>
                <a:cubicBezTo>
                  <a:pt x="26316" y="139"/>
                  <a:pt x="26108" y="0"/>
                  <a:pt x="259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17"/>
          <p:cNvSpPr/>
          <p:nvPr/>
        </p:nvSpPr>
        <p:spPr>
          <a:xfrm rot="-5400000">
            <a:off x="-661035" y="5779598"/>
            <a:ext cx="1895329" cy="654815"/>
          </a:xfrm>
          <a:custGeom>
            <a:avLst/>
            <a:gdLst/>
            <a:ahLst/>
            <a:cxnLst/>
            <a:rect l="l" t="t" r="r" b="b"/>
            <a:pathLst>
              <a:path w="30166" h="10422" extrusionOk="0">
                <a:moveTo>
                  <a:pt x="29662" y="0"/>
                </a:moveTo>
                <a:cubicBezTo>
                  <a:pt x="29409" y="0"/>
                  <a:pt x="29153" y="160"/>
                  <a:pt x="29153" y="480"/>
                </a:cubicBezTo>
                <a:cubicBezTo>
                  <a:pt x="29110" y="2954"/>
                  <a:pt x="29046" y="5406"/>
                  <a:pt x="28982" y="7880"/>
                </a:cubicBezTo>
                <a:cubicBezTo>
                  <a:pt x="28982" y="8264"/>
                  <a:pt x="29089" y="8989"/>
                  <a:pt x="28790" y="9309"/>
                </a:cubicBezTo>
                <a:cubicBezTo>
                  <a:pt x="28604" y="9483"/>
                  <a:pt x="28330" y="9519"/>
                  <a:pt x="28062" y="9519"/>
                </a:cubicBezTo>
                <a:cubicBezTo>
                  <a:pt x="27871" y="9519"/>
                  <a:pt x="27683" y="9501"/>
                  <a:pt x="27532" y="9501"/>
                </a:cubicBezTo>
                <a:lnTo>
                  <a:pt x="23757" y="9480"/>
                </a:lnTo>
                <a:cubicBezTo>
                  <a:pt x="18788" y="9437"/>
                  <a:pt x="13841" y="9458"/>
                  <a:pt x="8893" y="9416"/>
                </a:cubicBezTo>
                <a:cubicBezTo>
                  <a:pt x="7354" y="9392"/>
                  <a:pt x="5814" y="9356"/>
                  <a:pt x="4278" y="9356"/>
                </a:cubicBezTo>
                <a:cubicBezTo>
                  <a:pt x="3005" y="9356"/>
                  <a:pt x="1735" y="9381"/>
                  <a:pt x="469" y="9458"/>
                </a:cubicBezTo>
                <a:cubicBezTo>
                  <a:pt x="0" y="9458"/>
                  <a:pt x="0" y="10162"/>
                  <a:pt x="469" y="10162"/>
                </a:cubicBezTo>
                <a:lnTo>
                  <a:pt x="469" y="10183"/>
                </a:lnTo>
                <a:cubicBezTo>
                  <a:pt x="3050" y="10354"/>
                  <a:pt x="5652" y="10311"/>
                  <a:pt x="8232" y="10333"/>
                </a:cubicBezTo>
                <a:cubicBezTo>
                  <a:pt x="10812" y="10333"/>
                  <a:pt x="13393" y="10333"/>
                  <a:pt x="15995" y="10354"/>
                </a:cubicBezTo>
                <a:cubicBezTo>
                  <a:pt x="18575" y="10375"/>
                  <a:pt x="21156" y="10397"/>
                  <a:pt x="23757" y="10418"/>
                </a:cubicBezTo>
                <a:lnTo>
                  <a:pt x="27660" y="10418"/>
                </a:lnTo>
                <a:cubicBezTo>
                  <a:pt x="27720" y="10421"/>
                  <a:pt x="27779" y="10422"/>
                  <a:pt x="27838" y="10422"/>
                </a:cubicBezTo>
                <a:cubicBezTo>
                  <a:pt x="28264" y="10422"/>
                  <a:pt x="28674" y="10352"/>
                  <a:pt x="29068" y="10183"/>
                </a:cubicBezTo>
                <a:cubicBezTo>
                  <a:pt x="29494" y="9949"/>
                  <a:pt x="29771" y="9522"/>
                  <a:pt x="29814" y="9032"/>
                </a:cubicBezTo>
                <a:cubicBezTo>
                  <a:pt x="29878" y="8371"/>
                  <a:pt x="29921" y="7688"/>
                  <a:pt x="29921" y="7006"/>
                </a:cubicBezTo>
                <a:cubicBezTo>
                  <a:pt x="29942" y="6281"/>
                  <a:pt x="29963" y="5556"/>
                  <a:pt x="29985" y="4831"/>
                </a:cubicBezTo>
                <a:cubicBezTo>
                  <a:pt x="30027" y="3380"/>
                  <a:pt x="30091" y="1930"/>
                  <a:pt x="30155" y="480"/>
                </a:cubicBezTo>
                <a:cubicBezTo>
                  <a:pt x="30166" y="160"/>
                  <a:pt x="29915" y="0"/>
                  <a:pt x="296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33270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8"/>
          <p:cNvSpPr txBox="1">
            <a:spLocks noGrp="1"/>
          </p:cNvSpPr>
          <p:nvPr>
            <p:ph type="subTitle" idx="1"/>
          </p:nvPr>
        </p:nvSpPr>
        <p:spPr>
          <a:xfrm>
            <a:off x="2196900" y="3725255"/>
            <a:ext cx="2212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4" name="Google Shape;424;p18"/>
          <p:cNvSpPr txBox="1">
            <a:spLocks noGrp="1"/>
          </p:cNvSpPr>
          <p:nvPr>
            <p:ph type="subTitle" idx="2"/>
          </p:nvPr>
        </p:nvSpPr>
        <p:spPr>
          <a:xfrm>
            <a:off x="2196900" y="4152552"/>
            <a:ext cx="2212800" cy="12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5" name="Google Shape;425;p18"/>
          <p:cNvSpPr txBox="1">
            <a:spLocks noGrp="1"/>
          </p:cNvSpPr>
          <p:nvPr>
            <p:ph type="subTitle" idx="3"/>
          </p:nvPr>
        </p:nvSpPr>
        <p:spPr>
          <a:xfrm>
            <a:off x="4989600" y="3725255"/>
            <a:ext cx="2212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6" name="Google Shape;426;p18"/>
          <p:cNvSpPr txBox="1">
            <a:spLocks noGrp="1"/>
          </p:cNvSpPr>
          <p:nvPr>
            <p:ph type="subTitle" idx="4"/>
          </p:nvPr>
        </p:nvSpPr>
        <p:spPr>
          <a:xfrm>
            <a:off x="4989600" y="4152552"/>
            <a:ext cx="2212800" cy="12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8"/>
          <p:cNvSpPr txBox="1">
            <a:spLocks noGrp="1"/>
          </p:cNvSpPr>
          <p:nvPr>
            <p:ph type="subTitle" idx="5"/>
          </p:nvPr>
        </p:nvSpPr>
        <p:spPr>
          <a:xfrm>
            <a:off x="7782300" y="3725255"/>
            <a:ext cx="2212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8" name="Google Shape;428;p18"/>
          <p:cNvSpPr txBox="1">
            <a:spLocks noGrp="1"/>
          </p:cNvSpPr>
          <p:nvPr>
            <p:ph type="subTitle" idx="6"/>
          </p:nvPr>
        </p:nvSpPr>
        <p:spPr>
          <a:xfrm>
            <a:off x="7782300" y="4152552"/>
            <a:ext cx="2212800" cy="12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8"/>
          <p:cNvSpPr txBox="1">
            <a:spLocks noGrp="1"/>
          </p:cNvSpPr>
          <p:nvPr>
            <p:ph type="title"/>
          </p:nvPr>
        </p:nvSpPr>
        <p:spPr>
          <a:xfrm>
            <a:off x="941400" y="474688"/>
            <a:ext cx="103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8"/>
          <p:cNvSpPr/>
          <p:nvPr/>
        </p:nvSpPr>
        <p:spPr>
          <a:xfrm rot="10800000">
            <a:off x="11360399" y="4307282"/>
            <a:ext cx="937035" cy="1036751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1" name="Google Shape;431;p18"/>
          <p:cNvSpPr/>
          <p:nvPr/>
        </p:nvSpPr>
        <p:spPr>
          <a:xfrm rot="10800000">
            <a:off x="11906335" y="3380831"/>
            <a:ext cx="391099" cy="678175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2" name="Google Shape;432;p18"/>
          <p:cNvSpPr/>
          <p:nvPr/>
        </p:nvSpPr>
        <p:spPr>
          <a:xfrm rot="5400000">
            <a:off x="11051691" y="6703565"/>
            <a:ext cx="141189" cy="106993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3" name="Google Shape;433;p18"/>
          <p:cNvSpPr/>
          <p:nvPr/>
        </p:nvSpPr>
        <p:spPr>
          <a:xfrm rot="5400000">
            <a:off x="10828881" y="6679903"/>
            <a:ext cx="158820" cy="139541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4" name="Google Shape;434;p18"/>
          <p:cNvSpPr/>
          <p:nvPr/>
        </p:nvSpPr>
        <p:spPr>
          <a:xfrm rot="5400000">
            <a:off x="10919459" y="6545133"/>
            <a:ext cx="159891" cy="75803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18"/>
          <p:cNvSpPr/>
          <p:nvPr/>
        </p:nvSpPr>
        <p:spPr>
          <a:xfrm rot="5400000">
            <a:off x="10774025" y="6457445"/>
            <a:ext cx="113780" cy="119841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6" name="Google Shape;436;p18"/>
          <p:cNvSpPr/>
          <p:nvPr/>
        </p:nvSpPr>
        <p:spPr>
          <a:xfrm rot="5400000">
            <a:off x="11077993" y="6252186"/>
            <a:ext cx="179735" cy="78657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18"/>
          <p:cNvSpPr/>
          <p:nvPr/>
        </p:nvSpPr>
        <p:spPr>
          <a:xfrm rot="5400000">
            <a:off x="10868067" y="6175384"/>
            <a:ext cx="152325" cy="150033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8" name="Google Shape;438;p18"/>
          <p:cNvSpPr/>
          <p:nvPr/>
        </p:nvSpPr>
        <p:spPr>
          <a:xfrm rot="5400000">
            <a:off x="10595184" y="6212215"/>
            <a:ext cx="168171" cy="148749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18"/>
          <p:cNvSpPr/>
          <p:nvPr/>
        </p:nvSpPr>
        <p:spPr>
          <a:xfrm rot="5400000">
            <a:off x="10410348" y="6364578"/>
            <a:ext cx="154537" cy="148321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18"/>
          <p:cNvSpPr/>
          <p:nvPr/>
        </p:nvSpPr>
        <p:spPr>
          <a:xfrm rot="5400000">
            <a:off x="10482083" y="6584503"/>
            <a:ext cx="155823" cy="159456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18"/>
          <p:cNvSpPr/>
          <p:nvPr/>
        </p:nvSpPr>
        <p:spPr>
          <a:xfrm rot="5400000">
            <a:off x="10661246" y="6700996"/>
            <a:ext cx="117492" cy="126123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18"/>
          <p:cNvSpPr/>
          <p:nvPr/>
        </p:nvSpPr>
        <p:spPr>
          <a:xfrm rot="5400000">
            <a:off x="10099668" y="6654850"/>
            <a:ext cx="121845" cy="171519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18"/>
          <p:cNvSpPr/>
          <p:nvPr/>
        </p:nvSpPr>
        <p:spPr>
          <a:xfrm rot="5400000">
            <a:off x="10290713" y="6725337"/>
            <a:ext cx="94507" cy="94431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18"/>
          <p:cNvSpPr/>
          <p:nvPr/>
        </p:nvSpPr>
        <p:spPr>
          <a:xfrm rot="5400000">
            <a:off x="9887242" y="6526147"/>
            <a:ext cx="190799" cy="98143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5" name="Google Shape;445;p18"/>
          <p:cNvSpPr/>
          <p:nvPr/>
        </p:nvSpPr>
        <p:spPr>
          <a:xfrm rot="5400000">
            <a:off x="9856405" y="6773554"/>
            <a:ext cx="88368" cy="101497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6" name="Google Shape;446;p18"/>
          <p:cNvSpPr/>
          <p:nvPr/>
        </p:nvSpPr>
        <p:spPr>
          <a:xfrm rot="5400000">
            <a:off x="9780886" y="6394305"/>
            <a:ext cx="176665" cy="80584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7" name="Google Shape;447;p18"/>
          <p:cNvSpPr/>
          <p:nvPr/>
        </p:nvSpPr>
        <p:spPr>
          <a:xfrm rot="5400000">
            <a:off x="9899234" y="6154753"/>
            <a:ext cx="122417" cy="102425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8" name="Google Shape;448;p18"/>
          <p:cNvSpPr/>
          <p:nvPr/>
        </p:nvSpPr>
        <p:spPr>
          <a:xfrm rot="5400000">
            <a:off x="10073685" y="6285309"/>
            <a:ext cx="76448" cy="134403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9" name="Google Shape;449;p18"/>
          <p:cNvSpPr/>
          <p:nvPr/>
        </p:nvSpPr>
        <p:spPr>
          <a:xfrm rot="5400000">
            <a:off x="10224653" y="6450840"/>
            <a:ext cx="90153" cy="88008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0" name="Google Shape;450;p18"/>
          <p:cNvSpPr/>
          <p:nvPr/>
        </p:nvSpPr>
        <p:spPr>
          <a:xfrm rot="5400000">
            <a:off x="10338505" y="6089656"/>
            <a:ext cx="84443" cy="212773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1" name="Google Shape;451;p18"/>
          <p:cNvSpPr/>
          <p:nvPr/>
        </p:nvSpPr>
        <p:spPr>
          <a:xfrm rot="5400000">
            <a:off x="10527625" y="6811138"/>
            <a:ext cx="82444" cy="163452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2" name="Google Shape;452;p18"/>
          <p:cNvSpPr/>
          <p:nvPr/>
        </p:nvSpPr>
        <p:spPr>
          <a:xfrm rot="5400000">
            <a:off x="10141711" y="6836301"/>
            <a:ext cx="48752" cy="149535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3" name="Google Shape;453;p18"/>
          <p:cNvSpPr/>
          <p:nvPr/>
        </p:nvSpPr>
        <p:spPr>
          <a:xfrm rot="5400000">
            <a:off x="10939733" y="6829091"/>
            <a:ext cx="79232" cy="191432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18"/>
          <p:cNvSpPr/>
          <p:nvPr/>
        </p:nvSpPr>
        <p:spPr>
          <a:xfrm rot="10800000">
            <a:off x="13" y="4365483"/>
            <a:ext cx="888587" cy="1838484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18"/>
          <p:cNvSpPr/>
          <p:nvPr/>
        </p:nvSpPr>
        <p:spPr>
          <a:xfrm>
            <a:off x="10833569" y="-444500"/>
            <a:ext cx="1128241" cy="1838531"/>
          </a:xfrm>
          <a:custGeom>
            <a:avLst/>
            <a:gdLst/>
            <a:ahLst/>
            <a:cxnLst/>
            <a:rect l="l" t="t" r="r" b="b"/>
            <a:pathLst>
              <a:path w="14353" h="23387" extrusionOk="0">
                <a:moveTo>
                  <a:pt x="7038" y="1"/>
                </a:moveTo>
                <a:lnTo>
                  <a:pt x="7038" y="1"/>
                </a:lnTo>
                <a:cubicBezTo>
                  <a:pt x="7166" y="2730"/>
                  <a:pt x="7358" y="5439"/>
                  <a:pt x="7443" y="8168"/>
                </a:cubicBezTo>
                <a:cubicBezTo>
                  <a:pt x="7528" y="9960"/>
                  <a:pt x="7592" y="11773"/>
                  <a:pt x="7294" y="13543"/>
                </a:cubicBezTo>
                <a:cubicBezTo>
                  <a:pt x="7251" y="13905"/>
                  <a:pt x="7145" y="14246"/>
                  <a:pt x="6953" y="14545"/>
                </a:cubicBezTo>
                <a:cubicBezTo>
                  <a:pt x="6590" y="15057"/>
                  <a:pt x="5950" y="15227"/>
                  <a:pt x="5375" y="15377"/>
                </a:cubicBezTo>
                <a:cubicBezTo>
                  <a:pt x="3604" y="15761"/>
                  <a:pt x="1813" y="15974"/>
                  <a:pt x="0" y="15974"/>
                </a:cubicBezTo>
                <a:lnTo>
                  <a:pt x="128" y="22969"/>
                </a:lnTo>
                <a:cubicBezTo>
                  <a:pt x="1486" y="23184"/>
                  <a:pt x="2869" y="23386"/>
                  <a:pt x="4248" y="23386"/>
                </a:cubicBezTo>
                <a:cubicBezTo>
                  <a:pt x="4645" y="23386"/>
                  <a:pt x="5042" y="23369"/>
                  <a:pt x="5439" y="23331"/>
                </a:cubicBezTo>
                <a:cubicBezTo>
                  <a:pt x="7209" y="23161"/>
                  <a:pt x="8979" y="22585"/>
                  <a:pt x="10301" y="21391"/>
                </a:cubicBezTo>
                <a:cubicBezTo>
                  <a:pt x="12625" y="19301"/>
                  <a:pt x="13052" y="15888"/>
                  <a:pt x="13350" y="12796"/>
                </a:cubicBezTo>
                <a:cubicBezTo>
                  <a:pt x="13756" y="8723"/>
                  <a:pt x="13990" y="4692"/>
                  <a:pt x="14353" y="619"/>
                </a:cubicBezTo>
                <a:cubicBezTo>
                  <a:pt x="11900" y="491"/>
                  <a:pt x="9469" y="278"/>
                  <a:pt x="7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18"/>
          <p:cNvSpPr/>
          <p:nvPr/>
        </p:nvSpPr>
        <p:spPr>
          <a:xfrm>
            <a:off x="249570" y="2678809"/>
            <a:ext cx="389460" cy="36038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18"/>
          <p:cNvSpPr/>
          <p:nvPr/>
        </p:nvSpPr>
        <p:spPr>
          <a:xfrm>
            <a:off x="249570" y="3431309"/>
            <a:ext cx="389460" cy="36038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18"/>
          <p:cNvSpPr/>
          <p:nvPr/>
        </p:nvSpPr>
        <p:spPr>
          <a:xfrm>
            <a:off x="2913835" y="6289532"/>
            <a:ext cx="1194861" cy="359067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52688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>
            <a:spLocks noGrp="1"/>
          </p:cNvSpPr>
          <p:nvPr>
            <p:ph type="title"/>
          </p:nvPr>
        </p:nvSpPr>
        <p:spPr>
          <a:xfrm>
            <a:off x="415600" y="474688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subTitle" idx="1"/>
          </p:nvPr>
        </p:nvSpPr>
        <p:spPr>
          <a:xfrm>
            <a:off x="1309833" y="2705967"/>
            <a:ext cx="3060400" cy="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667" b="1">
                <a:solidFill>
                  <a:schemeClr val="accen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667"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9"/>
          <p:cNvSpPr txBox="1">
            <a:spLocks noGrp="1"/>
          </p:cNvSpPr>
          <p:nvPr>
            <p:ph type="subTitle" idx="2"/>
          </p:nvPr>
        </p:nvSpPr>
        <p:spPr>
          <a:xfrm>
            <a:off x="1309897" y="3118075"/>
            <a:ext cx="30604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3" name="Google Shape;463;p19"/>
          <p:cNvSpPr/>
          <p:nvPr/>
        </p:nvSpPr>
        <p:spPr>
          <a:xfrm rot="-5400000">
            <a:off x="-971675" y="1162451"/>
            <a:ext cx="2488424" cy="598607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4" name="Google Shape;464;p19"/>
          <p:cNvSpPr/>
          <p:nvPr/>
        </p:nvSpPr>
        <p:spPr>
          <a:xfrm>
            <a:off x="379727" y="604659"/>
            <a:ext cx="419287" cy="388004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5" name="Google Shape;465;p19"/>
          <p:cNvSpPr/>
          <p:nvPr/>
        </p:nvSpPr>
        <p:spPr>
          <a:xfrm>
            <a:off x="920827" y="604659"/>
            <a:ext cx="419287" cy="388004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19"/>
          <p:cNvSpPr/>
          <p:nvPr/>
        </p:nvSpPr>
        <p:spPr>
          <a:xfrm rot="-5400000">
            <a:off x="-85073" y="5163219"/>
            <a:ext cx="213049" cy="161524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7" name="Google Shape;467;p19"/>
          <p:cNvSpPr/>
          <p:nvPr/>
        </p:nvSpPr>
        <p:spPr>
          <a:xfrm rot="-5400000">
            <a:off x="243855" y="5035921"/>
            <a:ext cx="131248" cy="201385"/>
          </a:xfrm>
          <a:custGeom>
            <a:avLst/>
            <a:gdLst/>
            <a:ahLst/>
            <a:cxnLst/>
            <a:rect l="l" t="t" r="r" b="b"/>
            <a:pathLst>
              <a:path w="1643" h="2521" extrusionOk="0">
                <a:moveTo>
                  <a:pt x="394" y="0"/>
                </a:moveTo>
                <a:cubicBezTo>
                  <a:pt x="370" y="0"/>
                  <a:pt x="345" y="3"/>
                  <a:pt x="320" y="8"/>
                </a:cubicBezTo>
                <a:cubicBezTo>
                  <a:pt x="149" y="30"/>
                  <a:pt x="0" y="179"/>
                  <a:pt x="0" y="371"/>
                </a:cubicBezTo>
                <a:lnTo>
                  <a:pt x="21" y="371"/>
                </a:lnTo>
                <a:cubicBezTo>
                  <a:pt x="43" y="1053"/>
                  <a:pt x="256" y="1736"/>
                  <a:pt x="682" y="2290"/>
                </a:cubicBezTo>
                <a:cubicBezTo>
                  <a:pt x="746" y="2397"/>
                  <a:pt x="832" y="2461"/>
                  <a:pt x="960" y="2503"/>
                </a:cubicBezTo>
                <a:cubicBezTo>
                  <a:pt x="1000" y="2515"/>
                  <a:pt x="1040" y="2520"/>
                  <a:pt x="1079" y="2520"/>
                </a:cubicBezTo>
                <a:cubicBezTo>
                  <a:pt x="1187" y="2520"/>
                  <a:pt x="1293" y="2481"/>
                  <a:pt x="1386" y="2418"/>
                </a:cubicBezTo>
                <a:cubicBezTo>
                  <a:pt x="1600" y="2248"/>
                  <a:pt x="1642" y="1906"/>
                  <a:pt x="1429" y="1693"/>
                </a:cubicBezTo>
                <a:cubicBezTo>
                  <a:pt x="1391" y="1655"/>
                  <a:pt x="1335" y="1599"/>
                  <a:pt x="1293" y="1542"/>
                </a:cubicBezTo>
                <a:lnTo>
                  <a:pt x="1293" y="1542"/>
                </a:lnTo>
                <a:lnTo>
                  <a:pt x="1280" y="1501"/>
                </a:lnTo>
                <a:cubicBezTo>
                  <a:pt x="1258" y="1480"/>
                  <a:pt x="1216" y="1437"/>
                  <a:pt x="1216" y="1416"/>
                </a:cubicBezTo>
                <a:cubicBezTo>
                  <a:pt x="1130" y="1288"/>
                  <a:pt x="1045" y="1160"/>
                  <a:pt x="981" y="1032"/>
                </a:cubicBezTo>
                <a:lnTo>
                  <a:pt x="960" y="947"/>
                </a:lnTo>
                <a:cubicBezTo>
                  <a:pt x="950" y="927"/>
                  <a:pt x="945" y="917"/>
                  <a:pt x="944" y="917"/>
                </a:cubicBezTo>
                <a:lnTo>
                  <a:pt x="944" y="917"/>
                </a:lnTo>
                <a:cubicBezTo>
                  <a:pt x="943" y="917"/>
                  <a:pt x="948" y="933"/>
                  <a:pt x="960" y="968"/>
                </a:cubicBezTo>
                <a:cubicBezTo>
                  <a:pt x="938" y="947"/>
                  <a:pt x="938" y="925"/>
                  <a:pt x="938" y="925"/>
                </a:cubicBezTo>
                <a:cubicBezTo>
                  <a:pt x="896" y="840"/>
                  <a:pt x="874" y="776"/>
                  <a:pt x="853" y="712"/>
                </a:cubicBezTo>
                <a:cubicBezTo>
                  <a:pt x="810" y="563"/>
                  <a:pt x="768" y="413"/>
                  <a:pt x="725" y="264"/>
                </a:cubicBezTo>
                <a:cubicBezTo>
                  <a:pt x="688" y="116"/>
                  <a:pt x="555" y="0"/>
                  <a:pt x="3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8" name="Google Shape;468;p19"/>
          <p:cNvSpPr/>
          <p:nvPr/>
        </p:nvSpPr>
        <p:spPr>
          <a:xfrm rot="-5400000">
            <a:off x="107092" y="4856417"/>
            <a:ext cx="187487" cy="146427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19"/>
          <p:cNvSpPr/>
          <p:nvPr/>
        </p:nvSpPr>
        <p:spPr>
          <a:xfrm rot="-5400000">
            <a:off x="-157053" y="4798301"/>
            <a:ext cx="107204" cy="223753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0" name="Google Shape;470;p19"/>
          <p:cNvSpPr/>
          <p:nvPr/>
        </p:nvSpPr>
        <p:spPr>
          <a:xfrm rot="-5400000">
            <a:off x="-325291" y="4986272"/>
            <a:ext cx="133165" cy="180057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1" name="Google Shape;471;p19"/>
          <p:cNvSpPr/>
          <p:nvPr/>
        </p:nvSpPr>
        <p:spPr>
          <a:xfrm rot="-5400000">
            <a:off x="-289982" y="5265392"/>
            <a:ext cx="124459" cy="175184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19"/>
          <p:cNvSpPr/>
          <p:nvPr/>
        </p:nvSpPr>
        <p:spPr>
          <a:xfrm rot="-5400000">
            <a:off x="25207" y="5472736"/>
            <a:ext cx="154973" cy="213768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19"/>
          <p:cNvSpPr/>
          <p:nvPr/>
        </p:nvSpPr>
        <p:spPr>
          <a:xfrm rot="-5400000">
            <a:off x="-311667" y="5576907"/>
            <a:ext cx="213049" cy="131408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4" name="Google Shape;474;p19"/>
          <p:cNvSpPr/>
          <p:nvPr/>
        </p:nvSpPr>
        <p:spPr>
          <a:xfrm rot="-5400000">
            <a:off x="-72052" y="5758847"/>
            <a:ext cx="203383" cy="145148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5" name="Google Shape;475;p19"/>
          <p:cNvSpPr/>
          <p:nvPr/>
        </p:nvSpPr>
        <p:spPr>
          <a:xfrm rot="-5400000">
            <a:off x="-215329" y="5890138"/>
            <a:ext cx="99775" cy="177101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6" name="Google Shape;476;p19"/>
          <p:cNvSpPr/>
          <p:nvPr/>
        </p:nvSpPr>
        <p:spPr>
          <a:xfrm rot="-5400000">
            <a:off x="309680" y="5720622"/>
            <a:ext cx="115432" cy="234617"/>
          </a:xfrm>
          <a:custGeom>
            <a:avLst/>
            <a:gdLst/>
            <a:ahLst/>
            <a:cxnLst/>
            <a:rect l="l" t="t" r="r" b="b"/>
            <a:pathLst>
              <a:path w="1445" h="2937" extrusionOk="0">
                <a:moveTo>
                  <a:pt x="528" y="0"/>
                </a:moveTo>
                <a:cubicBezTo>
                  <a:pt x="356" y="0"/>
                  <a:pt x="210" y="103"/>
                  <a:pt x="171" y="259"/>
                </a:cubicBezTo>
                <a:cubicBezTo>
                  <a:pt x="22" y="643"/>
                  <a:pt x="0" y="1069"/>
                  <a:pt x="43" y="1475"/>
                </a:cubicBezTo>
                <a:cubicBezTo>
                  <a:pt x="86" y="1880"/>
                  <a:pt x="192" y="2285"/>
                  <a:pt x="342" y="2690"/>
                </a:cubicBezTo>
                <a:cubicBezTo>
                  <a:pt x="391" y="2865"/>
                  <a:pt x="536" y="2937"/>
                  <a:pt x="699" y="2937"/>
                </a:cubicBezTo>
                <a:cubicBezTo>
                  <a:pt x="1034" y="2937"/>
                  <a:pt x="1445" y="2636"/>
                  <a:pt x="1259" y="2306"/>
                </a:cubicBezTo>
                <a:cubicBezTo>
                  <a:pt x="1195" y="2221"/>
                  <a:pt x="1152" y="2136"/>
                  <a:pt x="1109" y="2072"/>
                </a:cubicBezTo>
                <a:cubicBezTo>
                  <a:pt x="1089" y="2032"/>
                  <a:pt x="1083" y="2015"/>
                  <a:pt x="1085" y="2015"/>
                </a:cubicBezTo>
                <a:lnTo>
                  <a:pt x="1085" y="2015"/>
                </a:lnTo>
                <a:cubicBezTo>
                  <a:pt x="1086" y="2015"/>
                  <a:pt x="1098" y="2038"/>
                  <a:pt x="1109" y="2072"/>
                </a:cubicBezTo>
                <a:lnTo>
                  <a:pt x="1088" y="1986"/>
                </a:lnTo>
                <a:cubicBezTo>
                  <a:pt x="1067" y="1944"/>
                  <a:pt x="1067" y="1922"/>
                  <a:pt x="1045" y="1880"/>
                </a:cubicBezTo>
                <a:cubicBezTo>
                  <a:pt x="1003" y="1709"/>
                  <a:pt x="939" y="1517"/>
                  <a:pt x="917" y="1347"/>
                </a:cubicBezTo>
                <a:cubicBezTo>
                  <a:pt x="917" y="1304"/>
                  <a:pt x="896" y="1261"/>
                  <a:pt x="896" y="1240"/>
                </a:cubicBezTo>
                <a:cubicBezTo>
                  <a:pt x="896" y="1197"/>
                  <a:pt x="896" y="1176"/>
                  <a:pt x="896" y="1155"/>
                </a:cubicBezTo>
                <a:cubicBezTo>
                  <a:pt x="896" y="1069"/>
                  <a:pt x="896" y="963"/>
                  <a:pt x="875" y="877"/>
                </a:cubicBezTo>
                <a:lnTo>
                  <a:pt x="875" y="344"/>
                </a:lnTo>
                <a:cubicBezTo>
                  <a:pt x="875" y="174"/>
                  <a:pt x="747" y="24"/>
                  <a:pt x="576" y="3"/>
                </a:cubicBezTo>
                <a:cubicBezTo>
                  <a:pt x="560" y="1"/>
                  <a:pt x="544" y="0"/>
                  <a:pt x="5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7" name="Google Shape;477;p19"/>
          <p:cNvSpPr/>
          <p:nvPr/>
        </p:nvSpPr>
        <p:spPr>
          <a:xfrm rot="-5400000">
            <a:off x="329133" y="5348153"/>
            <a:ext cx="106644" cy="211531"/>
          </a:xfrm>
          <a:custGeom>
            <a:avLst/>
            <a:gdLst/>
            <a:ahLst/>
            <a:cxnLst/>
            <a:rect l="l" t="t" r="r" b="b"/>
            <a:pathLst>
              <a:path w="1335" h="2648" extrusionOk="0">
                <a:moveTo>
                  <a:pt x="972" y="1"/>
                </a:moveTo>
                <a:cubicBezTo>
                  <a:pt x="824" y="1"/>
                  <a:pt x="702" y="83"/>
                  <a:pt x="664" y="236"/>
                </a:cubicBezTo>
                <a:lnTo>
                  <a:pt x="664" y="236"/>
                </a:lnTo>
                <a:cubicBezTo>
                  <a:pt x="648" y="252"/>
                  <a:pt x="633" y="270"/>
                  <a:pt x="619" y="289"/>
                </a:cubicBezTo>
                <a:cubicBezTo>
                  <a:pt x="598" y="353"/>
                  <a:pt x="576" y="395"/>
                  <a:pt x="555" y="459"/>
                </a:cubicBezTo>
                <a:cubicBezTo>
                  <a:pt x="513" y="523"/>
                  <a:pt x="491" y="608"/>
                  <a:pt x="449" y="694"/>
                </a:cubicBezTo>
                <a:cubicBezTo>
                  <a:pt x="406" y="864"/>
                  <a:pt x="363" y="1014"/>
                  <a:pt x="299" y="1163"/>
                </a:cubicBezTo>
                <a:cubicBezTo>
                  <a:pt x="257" y="1334"/>
                  <a:pt x="193" y="1483"/>
                  <a:pt x="150" y="1653"/>
                </a:cubicBezTo>
                <a:cubicBezTo>
                  <a:pt x="65" y="1824"/>
                  <a:pt x="22" y="2037"/>
                  <a:pt x="1" y="2229"/>
                </a:cubicBezTo>
                <a:cubicBezTo>
                  <a:pt x="1" y="2421"/>
                  <a:pt x="129" y="2570"/>
                  <a:pt x="299" y="2634"/>
                </a:cubicBezTo>
                <a:cubicBezTo>
                  <a:pt x="338" y="2643"/>
                  <a:pt x="376" y="2647"/>
                  <a:pt x="414" y="2647"/>
                </a:cubicBezTo>
                <a:cubicBezTo>
                  <a:pt x="565" y="2647"/>
                  <a:pt x="704" y="2579"/>
                  <a:pt x="790" y="2443"/>
                </a:cubicBezTo>
                <a:cubicBezTo>
                  <a:pt x="875" y="2251"/>
                  <a:pt x="939" y="2080"/>
                  <a:pt x="982" y="1888"/>
                </a:cubicBezTo>
                <a:lnTo>
                  <a:pt x="1110" y="1398"/>
                </a:lnTo>
                <a:cubicBezTo>
                  <a:pt x="1152" y="1227"/>
                  <a:pt x="1195" y="1078"/>
                  <a:pt x="1238" y="907"/>
                </a:cubicBezTo>
                <a:cubicBezTo>
                  <a:pt x="1259" y="822"/>
                  <a:pt x="1259" y="736"/>
                  <a:pt x="1280" y="651"/>
                </a:cubicBezTo>
                <a:cubicBezTo>
                  <a:pt x="1302" y="587"/>
                  <a:pt x="1302" y="523"/>
                  <a:pt x="1323" y="459"/>
                </a:cubicBezTo>
                <a:cubicBezTo>
                  <a:pt x="1318" y="436"/>
                  <a:pt x="1313" y="415"/>
                  <a:pt x="1306" y="394"/>
                </a:cubicBezTo>
                <a:lnTo>
                  <a:pt x="1306" y="394"/>
                </a:lnTo>
                <a:cubicBezTo>
                  <a:pt x="1335" y="229"/>
                  <a:pt x="1230" y="52"/>
                  <a:pt x="1067" y="11"/>
                </a:cubicBezTo>
                <a:cubicBezTo>
                  <a:pt x="1035" y="4"/>
                  <a:pt x="1003" y="1"/>
                  <a:pt x="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8" name="Google Shape;478;p19"/>
          <p:cNvSpPr/>
          <p:nvPr/>
        </p:nvSpPr>
        <p:spPr>
          <a:xfrm rot="-5400000">
            <a:off x="519819" y="4810043"/>
            <a:ext cx="75011" cy="205140"/>
          </a:xfrm>
          <a:custGeom>
            <a:avLst/>
            <a:gdLst/>
            <a:ahLst/>
            <a:cxnLst/>
            <a:rect l="l" t="t" r="r" b="b"/>
            <a:pathLst>
              <a:path w="939" h="2568" extrusionOk="0">
                <a:moveTo>
                  <a:pt x="683" y="0"/>
                </a:moveTo>
                <a:cubicBezTo>
                  <a:pt x="533" y="0"/>
                  <a:pt x="384" y="86"/>
                  <a:pt x="342" y="235"/>
                </a:cubicBezTo>
                <a:cubicBezTo>
                  <a:pt x="235" y="533"/>
                  <a:pt x="150" y="853"/>
                  <a:pt x="107" y="1173"/>
                </a:cubicBezTo>
                <a:cubicBezTo>
                  <a:pt x="64" y="1344"/>
                  <a:pt x="43" y="1536"/>
                  <a:pt x="43" y="1706"/>
                </a:cubicBezTo>
                <a:cubicBezTo>
                  <a:pt x="43" y="1792"/>
                  <a:pt x="22" y="1877"/>
                  <a:pt x="22" y="1941"/>
                </a:cubicBezTo>
                <a:cubicBezTo>
                  <a:pt x="0" y="2048"/>
                  <a:pt x="22" y="2176"/>
                  <a:pt x="64" y="2282"/>
                </a:cubicBezTo>
                <a:cubicBezTo>
                  <a:pt x="101" y="2449"/>
                  <a:pt x="251" y="2568"/>
                  <a:pt x="430" y="2568"/>
                </a:cubicBezTo>
                <a:cubicBezTo>
                  <a:pt x="457" y="2568"/>
                  <a:pt x="484" y="2565"/>
                  <a:pt x="512" y="2559"/>
                </a:cubicBezTo>
                <a:cubicBezTo>
                  <a:pt x="704" y="2538"/>
                  <a:pt x="853" y="2367"/>
                  <a:pt x="853" y="2154"/>
                </a:cubicBezTo>
                <a:cubicBezTo>
                  <a:pt x="853" y="2133"/>
                  <a:pt x="853" y="2090"/>
                  <a:pt x="875" y="2069"/>
                </a:cubicBezTo>
                <a:cubicBezTo>
                  <a:pt x="875" y="1984"/>
                  <a:pt x="875" y="1898"/>
                  <a:pt x="853" y="1834"/>
                </a:cubicBezTo>
                <a:cubicBezTo>
                  <a:pt x="853" y="1834"/>
                  <a:pt x="853" y="1833"/>
                  <a:pt x="853" y="1832"/>
                </a:cubicBezTo>
                <a:lnTo>
                  <a:pt x="853" y="1832"/>
                </a:lnTo>
                <a:cubicBezTo>
                  <a:pt x="853" y="1827"/>
                  <a:pt x="853" y="1821"/>
                  <a:pt x="853" y="1813"/>
                </a:cubicBezTo>
                <a:lnTo>
                  <a:pt x="853" y="1685"/>
                </a:lnTo>
                <a:lnTo>
                  <a:pt x="853" y="1216"/>
                </a:lnTo>
                <a:cubicBezTo>
                  <a:pt x="853" y="1067"/>
                  <a:pt x="875" y="917"/>
                  <a:pt x="896" y="768"/>
                </a:cubicBezTo>
                <a:lnTo>
                  <a:pt x="917" y="640"/>
                </a:lnTo>
                <a:lnTo>
                  <a:pt x="917" y="597"/>
                </a:lnTo>
                <a:cubicBezTo>
                  <a:pt x="917" y="491"/>
                  <a:pt x="939" y="405"/>
                  <a:pt x="939" y="299"/>
                </a:cubicBezTo>
                <a:cubicBezTo>
                  <a:pt x="939" y="150"/>
                  <a:pt x="832" y="22"/>
                  <a:pt x="6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19"/>
          <p:cNvSpPr/>
          <p:nvPr/>
        </p:nvSpPr>
        <p:spPr>
          <a:xfrm rot="-5400000">
            <a:off x="381580" y="4585285"/>
            <a:ext cx="228067" cy="102331"/>
          </a:xfrm>
          <a:custGeom>
            <a:avLst/>
            <a:gdLst/>
            <a:ahLst/>
            <a:cxnLst/>
            <a:rect l="l" t="t" r="r" b="b"/>
            <a:pathLst>
              <a:path w="2855" h="1281" extrusionOk="0">
                <a:moveTo>
                  <a:pt x="430" y="1"/>
                </a:moveTo>
                <a:cubicBezTo>
                  <a:pt x="161" y="1"/>
                  <a:pt x="0" y="415"/>
                  <a:pt x="316" y="556"/>
                </a:cubicBezTo>
                <a:cubicBezTo>
                  <a:pt x="615" y="748"/>
                  <a:pt x="935" y="918"/>
                  <a:pt x="1276" y="1046"/>
                </a:cubicBezTo>
                <a:cubicBezTo>
                  <a:pt x="1425" y="1089"/>
                  <a:pt x="1596" y="1153"/>
                  <a:pt x="1745" y="1196"/>
                </a:cubicBezTo>
                <a:cubicBezTo>
                  <a:pt x="1937" y="1260"/>
                  <a:pt x="2129" y="1281"/>
                  <a:pt x="2342" y="1281"/>
                </a:cubicBezTo>
                <a:cubicBezTo>
                  <a:pt x="2769" y="1260"/>
                  <a:pt x="2854" y="641"/>
                  <a:pt x="2428" y="513"/>
                </a:cubicBezTo>
                <a:cubicBezTo>
                  <a:pt x="2364" y="492"/>
                  <a:pt x="2278" y="470"/>
                  <a:pt x="2193" y="470"/>
                </a:cubicBezTo>
                <a:lnTo>
                  <a:pt x="2001" y="449"/>
                </a:lnTo>
                <a:cubicBezTo>
                  <a:pt x="1987" y="449"/>
                  <a:pt x="1925" y="440"/>
                  <a:pt x="1911" y="440"/>
                </a:cubicBezTo>
                <a:cubicBezTo>
                  <a:pt x="1904" y="440"/>
                  <a:pt x="1909" y="442"/>
                  <a:pt x="1937" y="449"/>
                </a:cubicBezTo>
                <a:cubicBezTo>
                  <a:pt x="1788" y="428"/>
                  <a:pt x="1639" y="385"/>
                  <a:pt x="1489" y="364"/>
                </a:cubicBezTo>
                <a:cubicBezTo>
                  <a:pt x="1319" y="321"/>
                  <a:pt x="1169" y="279"/>
                  <a:pt x="1041" y="215"/>
                </a:cubicBezTo>
                <a:cubicBezTo>
                  <a:pt x="892" y="172"/>
                  <a:pt x="743" y="129"/>
                  <a:pt x="615" y="65"/>
                </a:cubicBezTo>
                <a:cubicBezTo>
                  <a:pt x="551" y="20"/>
                  <a:pt x="488" y="1"/>
                  <a:pt x="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0" name="Google Shape;480;p19"/>
          <p:cNvSpPr/>
          <p:nvPr/>
        </p:nvSpPr>
        <p:spPr>
          <a:xfrm rot="-5400000">
            <a:off x="175194" y="4481713"/>
            <a:ext cx="144669" cy="191400"/>
          </a:xfrm>
          <a:custGeom>
            <a:avLst/>
            <a:gdLst/>
            <a:ahLst/>
            <a:cxnLst/>
            <a:rect l="l" t="t" r="r" b="b"/>
            <a:pathLst>
              <a:path w="1811" h="2396" extrusionOk="0">
                <a:moveTo>
                  <a:pt x="975" y="2214"/>
                </a:moveTo>
                <a:cubicBezTo>
                  <a:pt x="972" y="2221"/>
                  <a:pt x="970" y="2228"/>
                  <a:pt x="967" y="2235"/>
                </a:cubicBezTo>
                <a:lnTo>
                  <a:pt x="967" y="2235"/>
                </a:lnTo>
                <a:cubicBezTo>
                  <a:pt x="971" y="2228"/>
                  <a:pt x="975" y="2220"/>
                  <a:pt x="975" y="2214"/>
                </a:cubicBezTo>
                <a:close/>
                <a:moveTo>
                  <a:pt x="1540" y="0"/>
                </a:moveTo>
                <a:cubicBezTo>
                  <a:pt x="1454" y="0"/>
                  <a:pt x="1371" y="45"/>
                  <a:pt x="1337" y="145"/>
                </a:cubicBezTo>
                <a:lnTo>
                  <a:pt x="1337" y="167"/>
                </a:lnTo>
                <a:cubicBezTo>
                  <a:pt x="1231" y="487"/>
                  <a:pt x="1081" y="785"/>
                  <a:pt x="911" y="1041"/>
                </a:cubicBezTo>
                <a:cubicBezTo>
                  <a:pt x="868" y="1126"/>
                  <a:pt x="804" y="1190"/>
                  <a:pt x="761" y="1254"/>
                </a:cubicBezTo>
                <a:lnTo>
                  <a:pt x="697" y="1361"/>
                </a:lnTo>
                <a:cubicBezTo>
                  <a:pt x="697" y="1361"/>
                  <a:pt x="638" y="1435"/>
                  <a:pt x="643" y="1435"/>
                </a:cubicBezTo>
                <a:cubicBezTo>
                  <a:pt x="644" y="1435"/>
                  <a:pt x="648" y="1432"/>
                  <a:pt x="655" y="1425"/>
                </a:cubicBezTo>
                <a:lnTo>
                  <a:pt x="655" y="1425"/>
                </a:lnTo>
                <a:cubicBezTo>
                  <a:pt x="591" y="1489"/>
                  <a:pt x="548" y="1553"/>
                  <a:pt x="484" y="1617"/>
                </a:cubicBezTo>
                <a:cubicBezTo>
                  <a:pt x="420" y="1681"/>
                  <a:pt x="420" y="1681"/>
                  <a:pt x="399" y="1702"/>
                </a:cubicBezTo>
                <a:cubicBezTo>
                  <a:pt x="399" y="1702"/>
                  <a:pt x="399" y="1702"/>
                  <a:pt x="399" y="1702"/>
                </a:cubicBezTo>
                <a:lnTo>
                  <a:pt x="399" y="1702"/>
                </a:lnTo>
                <a:cubicBezTo>
                  <a:pt x="388" y="1708"/>
                  <a:pt x="382" y="1713"/>
                  <a:pt x="378" y="1717"/>
                </a:cubicBezTo>
                <a:lnTo>
                  <a:pt x="378" y="1717"/>
                </a:lnTo>
                <a:cubicBezTo>
                  <a:pt x="385" y="1714"/>
                  <a:pt x="392" y="1709"/>
                  <a:pt x="399" y="1702"/>
                </a:cubicBezTo>
                <a:lnTo>
                  <a:pt x="399" y="1702"/>
                </a:lnTo>
                <a:cubicBezTo>
                  <a:pt x="390" y="1720"/>
                  <a:pt x="381" y="1727"/>
                  <a:pt x="377" y="1727"/>
                </a:cubicBezTo>
                <a:cubicBezTo>
                  <a:pt x="373" y="1727"/>
                  <a:pt x="373" y="1723"/>
                  <a:pt x="378" y="1717"/>
                </a:cubicBezTo>
                <a:lnTo>
                  <a:pt x="378" y="1717"/>
                </a:lnTo>
                <a:cubicBezTo>
                  <a:pt x="364" y="1724"/>
                  <a:pt x="349" y="1724"/>
                  <a:pt x="335" y="1724"/>
                </a:cubicBezTo>
                <a:cubicBezTo>
                  <a:pt x="0" y="1947"/>
                  <a:pt x="427" y="2395"/>
                  <a:pt x="736" y="2395"/>
                </a:cubicBezTo>
                <a:cubicBezTo>
                  <a:pt x="835" y="2395"/>
                  <a:pt x="921" y="2349"/>
                  <a:pt x="967" y="2235"/>
                </a:cubicBezTo>
                <a:lnTo>
                  <a:pt x="967" y="2235"/>
                </a:lnTo>
                <a:cubicBezTo>
                  <a:pt x="963" y="2242"/>
                  <a:pt x="958" y="2248"/>
                  <a:pt x="956" y="2248"/>
                </a:cubicBezTo>
                <a:cubicBezTo>
                  <a:pt x="954" y="2248"/>
                  <a:pt x="958" y="2239"/>
                  <a:pt x="975" y="2214"/>
                </a:cubicBezTo>
                <a:lnTo>
                  <a:pt x="975" y="2214"/>
                </a:lnTo>
                <a:cubicBezTo>
                  <a:pt x="975" y="2214"/>
                  <a:pt x="975" y="2214"/>
                  <a:pt x="975" y="2214"/>
                </a:cubicBezTo>
                <a:lnTo>
                  <a:pt x="996" y="2150"/>
                </a:lnTo>
                <a:cubicBezTo>
                  <a:pt x="1017" y="2107"/>
                  <a:pt x="1039" y="2086"/>
                  <a:pt x="1081" y="2044"/>
                </a:cubicBezTo>
                <a:cubicBezTo>
                  <a:pt x="1103" y="2001"/>
                  <a:pt x="1167" y="1894"/>
                  <a:pt x="1188" y="1809"/>
                </a:cubicBezTo>
                <a:cubicBezTo>
                  <a:pt x="1295" y="1638"/>
                  <a:pt x="1380" y="1468"/>
                  <a:pt x="1465" y="1276"/>
                </a:cubicBezTo>
                <a:cubicBezTo>
                  <a:pt x="1593" y="956"/>
                  <a:pt x="1700" y="615"/>
                  <a:pt x="1785" y="273"/>
                </a:cubicBezTo>
                <a:cubicBezTo>
                  <a:pt x="1811" y="105"/>
                  <a:pt x="1672" y="0"/>
                  <a:pt x="1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1" name="Google Shape;481;p19"/>
          <p:cNvSpPr/>
          <p:nvPr/>
        </p:nvSpPr>
        <p:spPr>
          <a:xfrm rot="-5400000">
            <a:off x="-19408" y="4632616"/>
            <a:ext cx="132925" cy="117029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19"/>
          <p:cNvSpPr/>
          <p:nvPr/>
        </p:nvSpPr>
        <p:spPr>
          <a:xfrm rot="-5400000">
            <a:off x="-150782" y="4400190"/>
            <a:ext cx="118627" cy="210652"/>
          </a:xfrm>
          <a:custGeom>
            <a:avLst/>
            <a:gdLst/>
            <a:ahLst/>
            <a:cxnLst/>
            <a:rect l="l" t="t" r="r" b="b"/>
            <a:pathLst>
              <a:path w="1485" h="2637" extrusionOk="0">
                <a:moveTo>
                  <a:pt x="1189" y="1"/>
                </a:moveTo>
                <a:cubicBezTo>
                  <a:pt x="1118" y="1"/>
                  <a:pt x="1047" y="35"/>
                  <a:pt x="999" y="116"/>
                </a:cubicBezTo>
                <a:cubicBezTo>
                  <a:pt x="829" y="436"/>
                  <a:pt x="679" y="756"/>
                  <a:pt x="530" y="1076"/>
                </a:cubicBezTo>
                <a:cubicBezTo>
                  <a:pt x="445" y="1268"/>
                  <a:pt x="381" y="1439"/>
                  <a:pt x="317" y="1609"/>
                </a:cubicBezTo>
                <a:cubicBezTo>
                  <a:pt x="296" y="1673"/>
                  <a:pt x="253" y="1780"/>
                  <a:pt x="210" y="1865"/>
                </a:cubicBezTo>
                <a:cubicBezTo>
                  <a:pt x="168" y="1950"/>
                  <a:pt x="125" y="2036"/>
                  <a:pt x="104" y="2121"/>
                </a:cubicBezTo>
                <a:cubicBezTo>
                  <a:pt x="1" y="2429"/>
                  <a:pt x="246" y="2637"/>
                  <a:pt x="486" y="2637"/>
                </a:cubicBezTo>
                <a:cubicBezTo>
                  <a:pt x="644" y="2637"/>
                  <a:pt x="799" y="2546"/>
                  <a:pt x="850" y="2334"/>
                </a:cubicBezTo>
                <a:cubicBezTo>
                  <a:pt x="850" y="2228"/>
                  <a:pt x="850" y="2121"/>
                  <a:pt x="871" y="2014"/>
                </a:cubicBezTo>
                <a:lnTo>
                  <a:pt x="871" y="1993"/>
                </a:lnTo>
                <a:lnTo>
                  <a:pt x="871" y="1929"/>
                </a:lnTo>
                <a:cubicBezTo>
                  <a:pt x="871" y="1886"/>
                  <a:pt x="871" y="1844"/>
                  <a:pt x="893" y="1822"/>
                </a:cubicBezTo>
                <a:cubicBezTo>
                  <a:pt x="914" y="1630"/>
                  <a:pt x="978" y="1460"/>
                  <a:pt x="1021" y="1289"/>
                </a:cubicBezTo>
                <a:cubicBezTo>
                  <a:pt x="1127" y="969"/>
                  <a:pt x="1234" y="649"/>
                  <a:pt x="1383" y="330"/>
                </a:cubicBezTo>
                <a:cubicBezTo>
                  <a:pt x="1485" y="155"/>
                  <a:pt x="1339" y="1"/>
                  <a:pt x="11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3" name="Google Shape;483;p19"/>
          <p:cNvSpPr/>
          <p:nvPr/>
        </p:nvSpPr>
        <p:spPr>
          <a:xfrm rot="-5400000">
            <a:off x="-342544" y="4605855"/>
            <a:ext cx="204341" cy="107923"/>
          </a:xfrm>
          <a:custGeom>
            <a:avLst/>
            <a:gdLst/>
            <a:ahLst/>
            <a:cxnLst/>
            <a:rect l="l" t="t" r="r" b="b"/>
            <a:pathLst>
              <a:path w="2558" h="1351" extrusionOk="0">
                <a:moveTo>
                  <a:pt x="425" y="0"/>
                </a:moveTo>
                <a:cubicBezTo>
                  <a:pt x="130" y="0"/>
                  <a:pt x="1" y="415"/>
                  <a:pt x="290" y="570"/>
                </a:cubicBezTo>
                <a:lnTo>
                  <a:pt x="1015" y="932"/>
                </a:lnTo>
                <a:cubicBezTo>
                  <a:pt x="1271" y="1039"/>
                  <a:pt x="1527" y="1167"/>
                  <a:pt x="1761" y="1295"/>
                </a:cubicBezTo>
                <a:cubicBezTo>
                  <a:pt x="1833" y="1334"/>
                  <a:pt x="1902" y="1351"/>
                  <a:pt x="1966" y="1351"/>
                </a:cubicBezTo>
                <a:cubicBezTo>
                  <a:pt x="2357" y="1351"/>
                  <a:pt x="2558" y="713"/>
                  <a:pt x="2081" y="548"/>
                </a:cubicBezTo>
                <a:cubicBezTo>
                  <a:pt x="1804" y="484"/>
                  <a:pt x="1548" y="378"/>
                  <a:pt x="1292" y="292"/>
                </a:cubicBezTo>
                <a:lnTo>
                  <a:pt x="524" y="15"/>
                </a:lnTo>
                <a:cubicBezTo>
                  <a:pt x="489" y="5"/>
                  <a:pt x="456" y="0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4" name="Google Shape;484;p19"/>
          <p:cNvSpPr/>
          <p:nvPr/>
        </p:nvSpPr>
        <p:spPr>
          <a:xfrm rot="-5400000">
            <a:off x="461186" y="6038045"/>
            <a:ext cx="161924" cy="101931"/>
          </a:xfrm>
          <a:custGeom>
            <a:avLst/>
            <a:gdLst/>
            <a:ahLst/>
            <a:cxnLst/>
            <a:rect l="l" t="t" r="r" b="b"/>
            <a:pathLst>
              <a:path w="2027" h="1276" extrusionOk="0">
                <a:moveTo>
                  <a:pt x="388" y="0"/>
                </a:moveTo>
                <a:cubicBezTo>
                  <a:pt x="255" y="0"/>
                  <a:pt x="133" y="65"/>
                  <a:pt x="65" y="184"/>
                </a:cubicBezTo>
                <a:cubicBezTo>
                  <a:pt x="44" y="248"/>
                  <a:pt x="22" y="312"/>
                  <a:pt x="1" y="376"/>
                </a:cubicBezTo>
                <a:cubicBezTo>
                  <a:pt x="22" y="483"/>
                  <a:pt x="44" y="568"/>
                  <a:pt x="129" y="653"/>
                </a:cubicBezTo>
                <a:cubicBezTo>
                  <a:pt x="171" y="696"/>
                  <a:pt x="214" y="717"/>
                  <a:pt x="257" y="760"/>
                </a:cubicBezTo>
                <a:cubicBezTo>
                  <a:pt x="321" y="781"/>
                  <a:pt x="363" y="802"/>
                  <a:pt x="427" y="824"/>
                </a:cubicBezTo>
                <a:lnTo>
                  <a:pt x="598" y="888"/>
                </a:lnTo>
                <a:cubicBezTo>
                  <a:pt x="726" y="930"/>
                  <a:pt x="833" y="994"/>
                  <a:pt x="961" y="1016"/>
                </a:cubicBezTo>
                <a:cubicBezTo>
                  <a:pt x="1067" y="1058"/>
                  <a:pt x="1195" y="1101"/>
                  <a:pt x="1302" y="1144"/>
                </a:cubicBezTo>
                <a:cubicBezTo>
                  <a:pt x="1430" y="1186"/>
                  <a:pt x="1558" y="1229"/>
                  <a:pt x="1686" y="1272"/>
                </a:cubicBezTo>
                <a:cubicBezTo>
                  <a:pt x="1702" y="1274"/>
                  <a:pt x="1719" y="1276"/>
                  <a:pt x="1735" y="1276"/>
                </a:cubicBezTo>
                <a:cubicBezTo>
                  <a:pt x="1845" y="1276"/>
                  <a:pt x="1947" y="1215"/>
                  <a:pt x="1984" y="1122"/>
                </a:cubicBezTo>
                <a:cubicBezTo>
                  <a:pt x="2027" y="1016"/>
                  <a:pt x="1984" y="866"/>
                  <a:pt x="1878" y="802"/>
                </a:cubicBezTo>
                <a:cubicBezTo>
                  <a:pt x="1771" y="739"/>
                  <a:pt x="1664" y="675"/>
                  <a:pt x="1558" y="611"/>
                </a:cubicBezTo>
                <a:cubicBezTo>
                  <a:pt x="1451" y="525"/>
                  <a:pt x="1344" y="461"/>
                  <a:pt x="1238" y="397"/>
                </a:cubicBezTo>
                <a:cubicBezTo>
                  <a:pt x="1131" y="333"/>
                  <a:pt x="1025" y="269"/>
                  <a:pt x="918" y="205"/>
                </a:cubicBezTo>
                <a:cubicBezTo>
                  <a:pt x="790" y="120"/>
                  <a:pt x="641" y="56"/>
                  <a:pt x="491" y="13"/>
                </a:cubicBezTo>
                <a:cubicBezTo>
                  <a:pt x="457" y="5"/>
                  <a:pt x="422" y="0"/>
                  <a:pt x="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19"/>
          <p:cNvSpPr/>
          <p:nvPr/>
        </p:nvSpPr>
        <p:spPr>
          <a:xfrm rot="-5400000">
            <a:off x="209343" y="5949174"/>
            <a:ext cx="76768" cy="218321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19"/>
          <p:cNvSpPr/>
          <p:nvPr/>
        </p:nvSpPr>
        <p:spPr>
          <a:xfrm rot="-5400000">
            <a:off x="-172668" y="6107507"/>
            <a:ext cx="169432" cy="139236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19"/>
          <p:cNvSpPr/>
          <p:nvPr/>
        </p:nvSpPr>
        <p:spPr>
          <a:xfrm rot="-5400000">
            <a:off x="57084" y="6244113"/>
            <a:ext cx="197312" cy="114393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8" name="Google Shape;488;p19"/>
          <p:cNvSpPr/>
          <p:nvPr/>
        </p:nvSpPr>
        <p:spPr>
          <a:xfrm rot="-5400000">
            <a:off x="-212612" y="6344529"/>
            <a:ext cx="164640" cy="191161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9" name="Google Shape;489;p19"/>
          <p:cNvSpPr/>
          <p:nvPr/>
        </p:nvSpPr>
        <p:spPr>
          <a:xfrm rot="-5400000">
            <a:off x="377862" y="6170738"/>
            <a:ext cx="147065" cy="263615"/>
          </a:xfrm>
          <a:custGeom>
            <a:avLst/>
            <a:gdLst/>
            <a:ahLst/>
            <a:cxnLst/>
            <a:rect l="l" t="t" r="r" b="b"/>
            <a:pathLst>
              <a:path w="1841" h="3300" extrusionOk="0">
                <a:moveTo>
                  <a:pt x="1461" y="0"/>
                </a:moveTo>
                <a:cubicBezTo>
                  <a:pt x="1361" y="0"/>
                  <a:pt x="1260" y="47"/>
                  <a:pt x="1195" y="157"/>
                </a:cubicBezTo>
                <a:lnTo>
                  <a:pt x="1195" y="178"/>
                </a:lnTo>
                <a:cubicBezTo>
                  <a:pt x="1088" y="370"/>
                  <a:pt x="981" y="583"/>
                  <a:pt x="896" y="797"/>
                </a:cubicBezTo>
                <a:cubicBezTo>
                  <a:pt x="811" y="1010"/>
                  <a:pt x="726" y="1223"/>
                  <a:pt x="640" y="1415"/>
                </a:cubicBezTo>
                <a:cubicBezTo>
                  <a:pt x="448" y="1863"/>
                  <a:pt x="235" y="2289"/>
                  <a:pt x="64" y="2759"/>
                </a:cubicBezTo>
                <a:cubicBezTo>
                  <a:pt x="0" y="2993"/>
                  <a:pt x="150" y="3228"/>
                  <a:pt x="384" y="3292"/>
                </a:cubicBezTo>
                <a:cubicBezTo>
                  <a:pt x="412" y="3297"/>
                  <a:pt x="439" y="3300"/>
                  <a:pt x="467" y="3300"/>
                </a:cubicBezTo>
                <a:cubicBezTo>
                  <a:pt x="655" y="3300"/>
                  <a:pt x="843" y="3176"/>
                  <a:pt x="917" y="2972"/>
                </a:cubicBezTo>
                <a:cubicBezTo>
                  <a:pt x="1067" y="2567"/>
                  <a:pt x="1195" y="2119"/>
                  <a:pt x="1365" y="1692"/>
                </a:cubicBezTo>
                <a:cubicBezTo>
                  <a:pt x="1429" y="1500"/>
                  <a:pt x="1493" y="1287"/>
                  <a:pt x="1579" y="1074"/>
                </a:cubicBezTo>
                <a:cubicBezTo>
                  <a:pt x="1643" y="861"/>
                  <a:pt x="1728" y="626"/>
                  <a:pt x="1770" y="413"/>
                </a:cubicBezTo>
                <a:cubicBezTo>
                  <a:pt x="1841" y="174"/>
                  <a:pt x="1652" y="0"/>
                  <a:pt x="14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0" name="Google Shape;490;p19"/>
          <p:cNvSpPr/>
          <p:nvPr/>
        </p:nvSpPr>
        <p:spPr>
          <a:xfrm rot="-5400000">
            <a:off x="352498" y="6376482"/>
            <a:ext cx="66543" cy="198511"/>
          </a:xfrm>
          <a:custGeom>
            <a:avLst/>
            <a:gdLst/>
            <a:ahLst/>
            <a:cxnLst/>
            <a:rect l="l" t="t" r="r" b="b"/>
            <a:pathLst>
              <a:path w="833" h="2485" extrusionOk="0">
                <a:moveTo>
                  <a:pt x="428" y="0"/>
                </a:moveTo>
                <a:cubicBezTo>
                  <a:pt x="225" y="0"/>
                  <a:pt x="22" y="134"/>
                  <a:pt x="22" y="400"/>
                </a:cubicBezTo>
                <a:cubicBezTo>
                  <a:pt x="22" y="443"/>
                  <a:pt x="22" y="507"/>
                  <a:pt x="22" y="549"/>
                </a:cubicBezTo>
                <a:lnTo>
                  <a:pt x="22" y="571"/>
                </a:lnTo>
                <a:lnTo>
                  <a:pt x="22" y="635"/>
                </a:lnTo>
                <a:cubicBezTo>
                  <a:pt x="44" y="720"/>
                  <a:pt x="44" y="784"/>
                  <a:pt x="44" y="848"/>
                </a:cubicBezTo>
                <a:lnTo>
                  <a:pt x="44" y="1317"/>
                </a:lnTo>
                <a:cubicBezTo>
                  <a:pt x="1" y="1637"/>
                  <a:pt x="1" y="1936"/>
                  <a:pt x="1" y="2256"/>
                </a:cubicBezTo>
                <a:cubicBezTo>
                  <a:pt x="1" y="2397"/>
                  <a:pt x="118" y="2484"/>
                  <a:pt x="238" y="2484"/>
                </a:cubicBezTo>
                <a:cubicBezTo>
                  <a:pt x="317" y="2484"/>
                  <a:pt x="398" y="2447"/>
                  <a:pt x="449" y="2362"/>
                </a:cubicBezTo>
                <a:lnTo>
                  <a:pt x="470" y="2383"/>
                </a:lnTo>
                <a:cubicBezTo>
                  <a:pt x="619" y="2085"/>
                  <a:pt x="705" y="1744"/>
                  <a:pt x="726" y="1424"/>
                </a:cubicBezTo>
                <a:cubicBezTo>
                  <a:pt x="769" y="1253"/>
                  <a:pt x="790" y="1061"/>
                  <a:pt x="811" y="891"/>
                </a:cubicBezTo>
                <a:cubicBezTo>
                  <a:pt x="833" y="720"/>
                  <a:pt x="833" y="549"/>
                  <a:pt x="833" y="400"/>
                </a:cubicBezTo>
                <a:cubicBezTo>
                  <a:pt x="833" y="134"/>
                  <a:pt x="630" y="0"/>
                  <a:pt x="4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19"/>
          <p:cNvSpPr/>
          <p:nvPr/>
        </p:nvSpPr>
        <p:spPr>
          <a:xfrm rot="-5400000">
            <a:off x="33077" y="6460321"/>
            <a:ext cx="71656" cy="63108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19"/>
          <p:cNvSpPr/>
          <p:nvPr/>
        </p:nvSpPr>
        <p:spPr>
          <a:xfrm rot="10800000">
            <a:off x="11492015" y="1818853"/>
            <a:ext cx="888887" cy="983480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3" name="Google Shape;493;p19"/>
          <p:cNvSpPr/>
          <p:nvPr/>
        </p:nvSpPr>
        <p:spPr>
          <a:xfrm rot="10800000">
            <a:off x="12009897" y="940012"/>
            <a:ext cx="371003" cy="643328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4" name="Google Shape;494;p19"/>
          <p:cNvSpPr/>
          <p:nvPr/>
        </p:nvSpPr>
        <p:spPr>
          <a:xfrm rot="-5400000">
            <a:off x="11302367" y="5309808"/>
            <a:ext cx="1820240" cy="549573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5" name="Google Shape;495;p19"/>
          <p:cNvSpPr/>
          <p:nvPr/>
        </p:nvSpPr>
        <p:spPr>
          <a:xfrm rot="-5400000">
            <a:off x="3659362" y="5986609"/>
            <a:ext cx="422329" cy="1637120"/>
          </a:xfrm>
          <a:custGeom>
            <a:avLst/>
            <a:gdLst/>
            <a:ahLst/>
            <a:cxnLst/>
            <a:rect l="l" t="t" r="r" b="b"/>
            <a:pathLst>
              <a:path w="3989" h="15463" extrusionOk="0">
                <a:moveTo>
                  <a:pt x="1" y="1"/>
                </a:moveTo>
                <a:lnTo>
                  <a:pt x="1" y="15462"/>
                </a:lnTo>
                <a:cubicBezTo>
                  <a:pt x="491" y="15441"/>
                  <a:pt x="1003" y="15398"/>
                  <a:pt x="1493" y="15356"/>
                </a:cubicBezTo>
                <a:cubicBezTo>
                  <a:pt x="2005" y="15313"/>
                  <a:pt x="2496" y="15249"/>
                  <a:pt x="2837" y="14908"/>
                </a:cubicBezTo>
                <a:cubicBezTo>
                  <a:pt x="3050" y="14631"/>
                  <a:pt x="3178" y="14268"/>
                  <a:pt x="3200" y="13905"/>
                </a:cubicBezTo>
                <a:cubicBezTo>
                  <a:pt x="3733" y="9704"/>
                  <a:pt x="3989" y="5460"/>
                  <a:pt x="3989" y="1238"/>
                </a:cubicBezTo>
                <a:cubicBezTo>
                  <a:pt x="3989" y="169"/>
                  <a:pt x="3584" y="23"/>
                  <a:pt x="2921" y="23"/>
                </a:cubicBezTo>
                <a:cubicBezTo>
                  <a:pt x="2671" y="23"/>
                  <a:pt x="2384" y="44"/>
                  <a:pt x="2069" y="44"/>
                </a:cubicBezTo>
                <a:cubicBezTo>
                  <a:pt x="1366" y="44"/>
                  <a:pt x="683" y="22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04559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0"/>
          <p:cNvSpPr txBox="1">
            <a:spLocks noGrp="1"/>
          </p:cNvSpPr>
          <p:nvPr>
            <p:ph type="title"/>
          </p:nvPr>
        </p:nvSpPr>
        <p:spPr>
          <a:xfrm>
            <a:off x="941400" y="474688"/>
            <a:ext cx="103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8" name="Google Shape;498;p20"/>
          <p:cNvSpPr txBox="1">
            <a:spLocks noGrp="1"/>
          </p:cNvSpPr>
          <p:nvPr>
            <p:ph type="subTitle" idx="1"/>
          </p:nvPr>
        </p:nvSpPr>
        <p:spPr>
          <a:xfrm>
            <a:off x="1837217" y="2481313"/>
            <a:ext cx="2090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9" name="Google Shape;499;p20"/>
          <p:cNvSpPr txBox="1">
            <a:spLocks noGrp="1"/>
          </p:cNvSpPr>
          <p:nvPr>
            <p:ph type="subTitle" idx="2"/>
          </p:nvPr>
        </p:nvSpPr>
        <p:spPr>
          <a:xfrm>
            <a:off x="1837217" y="2896425"/>
            <a:ext cx="2090800" cy="8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0" name="Google Shape;500;p20"/>
          <p:cNvSpPr txBox="1">
            <a:spLocks noGrp="1"/>
          </p:cNvSpPr>
          <p:nvPr>
            <p:ph type="subTitle" idx="3"/>
          </p:nvPr>
        </p:nvSpPr>
        <p:spPr>
          <a:xfrm>
            <a:off x="5050617" y="2481313"/>
            <a:ext cx="2090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subTitle" idx="4"/>
          </p:nvPr>
        </p:nvSpPr>
        <p:spPr>
          <a:xfrm>
            <a:off x="5050617" y="2896425"/>
            <a:ext cx="2090800" cy="8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2" name="Google Shape;502;p20"/>
          <p:cNvSpPr txBox="1">
            <a:spLocks noGrp="1"/>
          </p:cNvSpPr>
          <p:nvPr>
            <p:ph type="subTitle" idx="5"/>
          </p:nvPr>
        </p:nvSpPr>
        <p:spPr>
          <a:xfrm>
            <a:off x="8263984" y="2481313"/>
            <a:ext cx="2090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3" name="Google Shape;503;p20"/>
          <p:cNvSpPr txBox="1">
            <a:spLocks noGrp="1"/>
          </p:cNvSpPr>
          <p:nvPr>
            <p:ph type="subTitle" idx="6"/>
          </p:nvPr>
        </p:nvSpPr>
        <p:spPr>
          <a:xfrm>
            <a:off x="8263984" y="2896425"/>
            <a:ext cx="2090800" cy="8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4" name="Google Shape;504;p20"/>
          <p:cNvSpPr txBox="1">
            <a:spLocks noGrp="1"/>
          </p:cNvSpPr>
          <p:nvPr>
            <p:ph type="subTitle" idx="7"/>
          </p:nvPr>
        </p:nvSpPr>
        <p:spPr>
          <a:xfrm>
            <a:off x="1837217" y="5000999"/>
            <a:ext cx="2090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5" name="Google Shape;505;p20"/>
          <p:cNvSpPr txBox="1">
            <a:spLocks noGrp="1"/>
          </p:cNvSpPr>
          <p:nvPr>
            <p:ph type="subTitle" idx="8"/>
          </p:nvPr>
        </p:nvSpPr>
        <p:spPr>
          <a:xfrm>
            <a:off x="1837217" y="5415380"/>
            <a:ext cx="2090800" cy="8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6" name="Google Shape;506;p20"/>
          <p:cNvSpPr txBox="1">
            <a:spLocks noGrp="1"/>
          </p:cNvSpPr>
          <p:nvPr>
            <p:ph type="subTitle" idx="9"/>
          </p:nvPr>
        </p:nvSpPr>
        <p:spPr>
          <a:xfrm>
            <a:off x="5050617" y="5000999"/>
            <a:ext cx="2090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7" name="Google Shape;507;p20"/>
          <p:cNvSpPr txBox="1">
            <a:spLocks noGrp="1"/>
          </p:cNvSpPr>
          <p:nvPr>
            <p:ph type="subTitle" idx="13"/>
          </p:nvPr>
        </p:nvSpPr>
        <p:spPr>
          <a:xfrm>
            <a:off x="5050617" y="5415380"/>
            <a:ext cx="2090800" cy="8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8" name="Google Shape;508;p20"/>
          <p:cNvSpPr txBox="1">
            <a:spLocks noGrp="1"/>
          </p:cNvSpPr>
          <p:nvPr>
            <p:ph type="subTitle" idx="14"/>
          </p:nvPr>
        </p:nvSpPr>
        <p:spPr>
          <a:xfrm>
            <a:off x="8263984" y="5000999"/>
            <a:ext cx="2090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9" name="Google Shape;509;p20"/>
          <p:cNvSpPr txBox="1">
            <a:spLocks noGrp="1"/>
          </p:cNvSpPr>
          <p:nvPr>
            <p:ph type="subTitle" idx="15"/>
          </p:nvPr>
        </p:nvSpPr>
        <p:spPr>
          <a:xfrm>
            <a:off x="8263984" y="5415380"/>
            <a:ext cx="2090800" cy="8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0" name="Google Shape;510;p20"/>
          <p:cNvSpPr/>
          <p:nvPr/>
        </p:nvSpPr>
        <p:spPr>
          <a:xfrm rot="-5400000">
            <a:off x="5402261" y="6784349"/>
            <a:ext cx="201519" cy="152719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1" name="Google Shape;511;p20"/>
          <p:cNvSpPr/>
          <p:nvPr/>
        </p:nvSpPr>
        <p:spPr>
          <a:xfrm rot="-5400000">
            <a:off x="5695115" y="6771664"/>
            <a:ext cx="226683" cy="199176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2" name="Google Shape;512;p20"/>
          <p:cNvSpPr/>
          <p:nvPr/>
        </p:nvSpPr>
        <p:spPr>
          <a:xfrm rot="-5400000">
            <a:off x="5564300" y="7054993"/>
            <a:ext cx="228211" cy="108196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3" name="Google Shape;513;p20"/>
          <p:cNvSpPr/>
          <p:nvPr/>
        </p:nvSpPr>
        <p:spPr>
          <a:xfrm rot="-5400000">
            <a:off x="5837695" y="7117292"/>
            <a:ext cx="162397" cy="171056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4" name="Google Shape;514;p20"/>
          <p:cNvSpPr/>
          <p:nvPr/>
        </p:nvSpPr>
        <p:spPr>
          <a:xfrm rot="-5400000">
            <a:off x="5309703" y="7469032"/>
            <a:ext cx="256533" cy="112272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5" name="Google Shape;515;p20"/>
          <p:cNvSpPr/>
          <p:nvPr/>
        </p:nvSpPr>
        <p:spPr>
          <a:xfrm rot="-5400000">
            <a:off x="5648454" y="7476775"/>
            <a:ext cx="217412" cy="214152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20"/>
          <p:cNvSpPr/>
          <p:nvPr/>
        </p:nvSpPr>
        <p:spPr>
          <a:xfrm rot="-5400000">
            <a:off x="6015323" y="7426039"/>
            <a:ext cx="240029" cy="212317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7" name="Google Shape;517;p20"/>
          <p:cNvSpPr/>
          <p:nvPr/>
        </p:nvSpPr>
        <p:spPr>
          <a:xfrm rot="-5400000">
            <a:off x="6298600" y="7209188"/>
            <a:ext cx="220571" cy="211707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8" name="Google Shape;518;p20"/>
          <p:cNvSpPr/>
          <p:nvPr/>
        </p:nvSpPr>
        <p:spPr>
          <a:xfrm rot="-5400000">
            <a:off x="6194378" y="6879401"/>
            <a:ext cx="222404" cy="227600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9" name="Google Shape;519;p20"/>
          <p:cNvSpPr/>
          <p:nvPr/>
        </p:nvSpPr>
        <p:spPr>
          <a:xfrm rot="-5400000">
            <a:off x="5993369" y="6760712"/>
            <a:ext cx="167695" cy="180021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0" name="Google Shape;520;p20"/>
          <p:cNvSpPr/>
          <p:nvPr/>
        </p:nvSpPr>
        <p:spPr>
          <a:xfrm rot="-5400000">
            <a:off x="6788694" y="6761782"/>
            <a:ext cx="173909" cy="244817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1" name="Google Shape;521;p20"/>
          <p:cNvSpPr/>
          <p:nvPr/>
        </p:nvSpPr>
        <p:spPr>
          <a:xfrm rot="-5400000">
            <a:off x="6555033" y="6771205"/>
            <a:ext cx="134889" cy="134787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2" name="Google Shape;522;p20"/>
          <p:cNvSpPr/>
          <p:nvPr/>
        </p:nvSpPr>
        <p:spPr>
          <a:xfrm rot="-5400000">
            <a:off x="6993472" y="7050204"/>
            <a:ext cx="272325" cy="140085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3" name="Google Shape;523;p20"/>
          <p:cNvSpPr/>
          <p:nvPr/>
        </p:nvSpPr>
        <p:spPr>
          <a:xfrm rot="-5400000">
            <a:off x="7183683" y="6692301"/>
            <a:ext cx="126128" cy="144873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4" name="Google Shape;524;p20"/>
          <p:cNvSpPr/>
          <p:nvPr/>
        </p:nvSpPr>
        <p:spPr>
          <a:xfrm rot="-5400000">
            <a:off x="7165446" y="7263439"/>
            <a:ext cx="252153" cy="115023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5" name="Google Shape;525;p20"/>
          <p:cNvSpPr/>
          <p:nvPr/>
        </p:nvSpPr>
        <p:spPr>
          <a:xfrm rot="-5400000">
            <a:off x="7073958" y="7574172"/>
            <a:ext cx="174724" cy="146197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6" name="Google Shape;526;p20"/>
          <p:cNvSpPr/>
          <p:nvPr/>
        </p:nvSpPr>
        <p:spPr>
          <a:xfrm rot="-5400000">
            <a:off x="6890574" y="7342192"/>
            <a:ext cx="109113" cy="191840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7" name="Google Shape;527;p20"/>
          <p:cNvSpPr/>
          <p:nvPr/>
        </p:nvSpPr>
        <p:spPr>
          <a:xfrm rot="-5400000">
            <a:off x="6655536" y="7172155"/>
            <a:ext cx="128675" cy="125619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8" name="Google Shape;528;p20"/>
          <p:cNvSpPr/>
          <p:nvPr/>
        </p:nvSpPr>
        <p:spPr>
          <a:xfrm rot="-5400000">
            <a:off x="6501189" y="7509580"/>
            <a:ext cx="120524" cy="303704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9" name="Google Shape;529;p20"/>
          <p:cNvSpPr/>
          <p:nvPr/>
        </p:nvSpPr>
        <p:spPr>
          <a:xfrm rot="-5400000">
            <a:off x="6234111" y="6550229"/>
            <a:ext cx="117672" cy="233305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0" name="Google Shape;530;p20"/>
          <p:cNvSpPr/>
          <p:nvPr/>
        </p:nvSpPr>
        <p:spPr>
          <a:xfrm rot="-5400000">
            <a:off x="6833012" y="6534182"/>
            <a:ext cx="69584" cy="213439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1" name="Google Shape;531;p20"/>
          <p:cNvSpPr/>
          <p:nvPr/>
        </p:nvSpPr>
        <p:spPr>
          <a:xfrm rot="-5400000">
            <a:off x="5650491" y="6484668"/>
            <a:ext cx="113087" cy="273243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2" name="Google Shape;532;p20"/>
          <p:cNvSpPr/>
          <p:nvPr/>
        </p:nvSpPr>
        <p:spPr>
          <a:xfrm rot="-5400000">
            <a:off x="10098486" y="6564003"/>
            <a:ext cx="2285077" cy="1076365"/>
          </a:xfrm>
          <a:custGeom>
            <a:avLst/>
            <a:gdLst/>
            <a:ahLst/>
            <a:cxnLst/>
            <a:rect l="l" t="t" r="r" b="b"/>
            <a:pathLst>
              <a:path w="28024" h="13201" extrusionOk="0">
                <a:moveTo>
                  <a:pt x="18832" y="0"/>
                </a:moveTo>
                <a:cubicBezTo>
                  <a:pt x="18747" y="1024"/>
                  <a:pt x="18640" y="2197"/>
                  <a:pt x="18000" y="2644"/>
                </a:cubicBezTo>
                <a:cubicBezTo>
                  <a:pt x="17700" y="2838"/>
                  <a:pt x="17126" y="2891"/>
                  <a:pt x="16517" y="2891"/>
                </a:cubicBezTo>
                <a:cubicBezTo>
                  <a:pt x="15787" y="2891"/>
                  <a:pt x="15007" y="2815"/>
                  <a:pt x="14588" y="2815"/>
                </a:cubicBezTo>
                <a:cubicBezTo>
                  <a:pt x="12519" y="2986"/>
                  <a:pt x="10408" y="2922"/>
                  <a:pt x="8318" y="2964"/>
                </a:cubicBezTo>
                <a:cubicBezTo>
                  <a:pt x="5546" y="3028"/>
                  <a:pt x="2773" y="3071"/>
                  <a:pt x="1" y="3114"/>
                </a:cubicBezTo>
                <a:lnTo>
                  <a:pt x="1" y="13201"/>
                </a:lnTo>
                <a:lnTo>
                  <a:pt x="25208" y="12540"/>
                </a:lnTo>
                <a:cubicBezTo>
                  <a:pt x="25550" y="12540"/>
                  <a:pt x="25891" y="12476"/>
                  <a:pt x="26211" y="12326"/>
                </a:cubicBezTo>
                <a:cubicBezTo>
                  <a:pt x="26722" y="12028"/>
                  <a:pt x="26872" y="11388"/>
                  <a:pt x="26957" y="10791"/>
                </a:cubicBezTo>
                <a:cubicBezTo>
                  <a:pt x="27533" y="7230"/>
                  <a:pt x="27895" y="3625"/>
                  <a:pt x="280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3" name="Google Shape;533;p20"/>
          <p:cNvSpPr/>
          <p:nvPr/>
        </p:nvSpPr>
        <p:spPr>
          <a:xfrm>
            <a:off x="7905733" y="-47733"/>
            <a:ext cx="1798488" cy="341959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4" name="Google Shape;534;p20"/>
          <p:cNvSpPr/>
          <p:nvPr/>
        </p:nvSpPr>
        <p:spPr>
          <a:xfrm flipH="1">
            <a:off x="-42773" y="4298267"/>
            <a:ext cx="401476" cy="802664"/>
          </a:xfrm>
          <a:custGeom>
            <a:avLst/>
            <a:gdLst/>
            <a:ahLst/>
            <a:cxnLst/>
            <a:rect l="l" t="t" r="r" b="b"/>
            <a:pathLst>
              <a:path w="6527" h="10259" extrusionOk="0">
                <a:moveTo>
                  <a:pt x="6526" y="1"/>
                </a:moveTo>
                <a:cubicBezTo>
                  <a:pt x="4991" y="22"/>
                  <a:pt x="3455" y="65"/>
                  <a:pt x="1920" y="86"/>
                </a:cubicBezTo>
                <a:cubicBezTo>
                  <a:pt x="1891" y="83"/>
                  <a:pt x="1862" y="82"/>
                  <a:pt x="1832" y="82"/>
                </a:cubicBezTo>
                <a:cubicBezTo>
                  <a:pt x="1623" y="82"/>
                  <a:pt x="1403" y="150"/>
                  <a:pt x="1216" y="299"/>
                </a:cubicBezTo>
                <a:cubicBezTo>
                  <a:pt x="1088" y="470"/>
                  <a:pt x="1024" y="683"/>
                  <a:pt x="1024" y="918"/>
                </a:cubicBezTo>
                <a:lnTo>
                  <a:pt x="960" y="1664"/>
                </a:lnTo>
                <a:cubicBezTo>
                  <a:pt x="704" y="4372"/>
                  <a:pt x="1" y="7571"/>
                  <a:pt x="427" y="10258"/>
                </a:cubicBezTo>
                <a:lnTo>
                  <a:pt x="6526" y="10088"/>
                </a:lnTo>
                <a:lnTo>
                  <a:pt x="652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5" name="Google Shape;535;p20"/>
          <p:cNvSpPr/>
          <p:nvPr/>
        </p:nvSpPr>
        <p:spPr>
          <a:xfrm flipH="1">
            <a:off x="712589" y="4248739"/>
            <a:ext cx="192079" cy="901716"/>
          </a:xfrm>
          <a:custGeom>
            <a:avLst/>
            <a:gdLst/>
            <a:ahLst/>
            <a:cxnLst/>
            <a:rect l="l" t="t" r="r" b="b"/>
            <a:pathLst>
              <a:path w="2455" h="11525" extrusionOk="0">
                <a:moveTo>
                  <a:pt x="1616" y="0"/>
                </a:moveTo>
                <a:cubicBezTo>
                  <a:pt x="750" y="0"/>
                  <a:pt x="57" y="890"/>
                  <a:pt x="256" y="1796"/>
                </a:cubicBezTo>
                <a:cubicBezTo>
                  <a:pt x="384" y="2350"/>
                  <a:pt x="854" y="2713"/>
                  <a:pt x="1216" y="3118"/>
                </a:cubicBezTo>
                <a:cubicBezTo>
                  <a:pt x="1387" y="3331"/>
                  <a:pt x="1621" y="3651"/>
                  <a:pt x="1536" y="3928"/>
                </a:cubicBezTo>
                <a:cubicBezTo>
                  <a:pt x="1472" y="4120"/>
                  <a:pt x="1237" y="4248"/>
                  <a:pt x="1067" y="4334"/>
                </a:cubicBezTo>
                <a:cubicBezTo>
                  <a:pt x="683" y="4568"/>
                  <a:pt x="278" y="4803"/>
                  <a:pt x="128" y="5272"/>
                </a:cubicBezTo>
                <a:cubicBezTo>
                  <a:pt x="1" y="5784"/>
                  <a:pt x="278" y="6274"/>
                  <a:pt x="598" y="6658"/>
                </a:cubicBezTo>
                <a:cubicBezTo>
                  <a:pt x="939" y="7042"/>
                  <a:pt x="1600" y="7405"/>
                  <a:pt x="1707" y="7959"/>
                </a:cubicBezTo>
                <a:cubicBezTo>
                  <a:pt x="1792" y="8450"/>
                  <a:pt x="1173" y="8812"/>
                  <a:pt x="896" y="9153"/>
                </a:cubicBezTo>
                <a:cubicBezTo>
                  <a:pt x="278" y="10006"/>
                  <a:pt x="790" y="11371"/>
                  <a:pt x="1856" y="11520"/>
                </a:cubicBezTo>
                <a:cubicBezTo>
                  <a:pt x="1876" y="11524"/>
                  <a:pt x="1896" y="11525"/>
                  <a:pt x="1915" y="11525"/>
                </a:cubicBezTo>
                <a:cubicBezTo>
                  <a:pt x="2299" y="11525"/>
                  <a:pt x="2454" y="10941"/>
                  <a:pt x="2048" y="10859"/>
                </a:cubicBezTo>
                <a:cubicBezTo>
                  <a:pt x="1685" y="10795"/>
                  <a:pt x="1387" y="10518"/>
                  <a:pt x="1323" y="10156"/>
                </a:cubicBezTo>
                <a:cubicBezTo>
                  <a:pt x="1237" y="9708"/>
                  <a:pt x="1536" y="9452"/>
                  <a:pt x="1813" y="9153"/>
                </a:cubicBezTo>
                <a:cubicBezTo>
                  <a:pt x="2154" y="8876"/>
                  <a:pt x="2346" y="8492"/>
                  <a:pt x="2389" y="8066"/>
                </a:cubicBezTo>
                <a:cubicBezTo>
                  <a:pt x="2346" y="7596"/>
                  <a:pt x="2133" y="7191"/>
                  <a:pt x="1771" y="6871"/>
                </a:cubicBezTo>
                <a:cubicBezTo>
                  <a:pt x="1451" y="6530"/>
                  <a:pt x="960" y="6253"/>
                  <a:pt x="790" y="5762"/>
                </a:cubicBezTo>
                <a:cubicBezTo>
                  <a:pt x="619" y="5293"/>
                  <a:pt x="1067" y="5101"/>
                  <a:pt x="1408" y="4909"/>
                </a:cubicBezTo>
                <a:cubicBezTo>
                  <a:pt x="1771" y="4760"/>
                  <a:pt x="2026" y="4483"/>
                  <a:pt x="2176" y="4120"/>
                </a:cubicBezTo>
                <a:cubicBezTo>
                  <a:pt x="2282" y="3651"/>
                  <a:pt x="2154" y="3182"/>
                  <a:pt x="1835" y="2819"/>
                </a:cubicBezTo>
                <a:cubicBezTo>
                  <a:pt x="1493" y="2414"/>
                  <a:pt x="875" y="2052"/>
                  <a:pt x="854" y="1476"/>
                </a:cubicBezTo>
                <a:cubicBezTo>
                  <a:pt x="854" y="904"/>
                  <a:pt x="1313" y="588"/>
                  <a:pt x="1822" y="588"/>
                </a:cubicBezTo>
                <a:cubicBezTo>
                  <a:pt x="1883" y="588"/>
                  <a:pt x="1944" y="592"/>
                  <a:pt x="2005" y="602"/>
                </a:cubicBezTo>
                <a:cubicBezTo>
                  <a:pt x="2012" y="602"/>
                  <a:pt x="2019" y="602"/>
                  <a:pt x="2025" y="602"/>
                </a:cubicBezTo>
                <a:cubicBezTo>
                  <a:pt x="2305" y="602"/>
                  <a:pt x="2319" y="173"/>
                  <a:pt x="2069" y="90"/>
                </a:cubicBezTo>
                <a:lnTo>
                  <a:pt x="2090" y="90"/>
                </a:lnTo>
                <a:cubicBezTo>
                  <a:pt x="1930" y="29"/>
                  <a:pt x="1770" y="0"/>
                  <a:pt x="16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6" name="Google Shape;536;p20"/>
          <p:cNvSpPr/>
          <p:nvPr/>
        </p:nvSpPr>
        <p:spPr>
          <a:xfrm flipH="1">
            <a:off x="495785" y="4288875"/>
            <a:ext cx="171972" cy="827467"/>
          </a:xfrm>
          <a:custGeom>
            <a:avLst/>
            <a:gdLst/>
            <a:ahLst/>
            <a:cxnLst/>
            <a:rect l="l" t="t" r="r" b="b"/>
            <a:pathLst>
              <a:path w="2198" h="10576" extrusionOk="0">
                <a:moveTo>
                  <a:pt x="1402" y="1"/>
                </a:moveTo>
                <a:cubicBezTo>
                  <a:pt x="1390" y="1"/>
                  <a:pt x="1378" y="1"/>
                  <a:pt x="1366" y="3"/>
                </a:cubicBezTo>
                <a:cubicBezTo>
                  <a:pt x="534" y="89"/>
                  <a:pt x="1" y="984"/>
                  <a:pt x="342" y="1773"/>
                </a:cubicBezTo>
                <a:cubicBezTo>
                  <a:pt x="534" y="2221"/>
                  <a:pt x="1046" y="2413"/>
                  <a:pt x="1259" y="2840"/>
                </a:cubicBezTo>
                <a:cubicBezTo>
                  <a:pt x="1366" y="3095"/>
                  <a:pt x="1366" y="3373"/>
                  <a:pt x="1259" y="3629"/>
                </a:cubicBezTo>
                <a:cubicBezTo>
                  <a:pt x="1110" y="3906"/>
                  <a:pt x="833" y="4055"/>
                  <a:pt x="641" y="4290"/>
                </a:cubicBezTo>
                <a:cubicBezTo>
                  <a:pt x="22" y="4994"/>
                  <a:pt x="65" y="6060"/>
                  <a:pt x="726" y="6721"/>
                </a:cubicBezTo>
                <a:cubicBezTo>
                  <a:pt x="982" y="6977"/>
                  <a:pt x="1536" y="7318"/>
                  <a:pt x="1387" y="7745"/>
                </a:cubicBezTo>
                <a:cubicBezTo>
                  <a:pt x="1259" y="8086"/>
                  <a:pt x="854" y="8299"/>
                  <a:pt x="619" y="8534"/>
                </a:cubicBezTo>
                <a:cubicBezTo>
                  <a:pt x="299" y="8854"/>
                  <a:pt x="214" y="9344"/>
                  <a:pt x="427" y="9749"/>
                </a:cubicBezTo>
                <a:cubicBezTo>
                  <a:pt x="662" y="10197"/>
                  <a:pt x="1195" y="10410"/>
                  <a:pt x="1643" y="10560"/>
                </a:cubicBezTo>
                <a:cubicBezTo>
                  <a:pt x="1675" y="10570"/>
                  <a:pt x="1705" y="10575"/>
                  <a:pt x="1733" y="10575"/>
                </a:cubicBezTo>
                <a:cubicBezTo>
                  <a:pt x="1984" y="10575"/>
                  <a:pt x="2061" y="10184"/>
                  <a:pt x="1792" y="10069"/>
                </a:cubicBezTo>
                <a:lnTo>
                  <a:pt x="1792" y="10069"/>
                </a:lnTo>
                <a:lnTo>
                  <a:pt x="1771" y="10090"/>
                </a:lnTo>
                <a:cubicBezTo>
                  <a:pt x="1472" y="9962"/>
                  <a:pt x="939" y="9728"/>
                  <a:pt x="896" y="9344"/>
                </a:cubicBezTo>
                <a:cubicBezTo>
                  <a:pt x="875" y="9024"/>
                  <a:pt x="1280" y="8768"/>
                  <a:pt x="1494" y="8576"/>
                </a:cubicBezTo>
                <a:cubicBezTo>
                  <a:pt x="2048" y="8064"/>
                  <a:pt x="2197" y="7425"/>
                  <a:pt x="1707" y="6806"/>
                </a:cubicBezTo>
                <a:cubicBezTo>
                  <a:pt x="1451" y="6508"/>
                  <a:pt x="1110" y="6273"/>
                  <a:pt x="939" y="5932"/>
                </a:cubicBezTo>
                <a:cubicBezTo>
                  <a:pt x="747" y="5527"/>
                  <a:pt x="790" y="5057"/>
                  <a:pt x="1046" y="4716"/>
                </a:cubicBezTo>
                <a:cubicBezTo>
                  <a:pt x="1323" y="4354"/>
                  <a:pt x="1686" y="4140"/>
                  <a:pt x="1856" y="3671"/>
                </a:cubicBezTo>
                <a:cubicBezTo>
                  <a:pt x="1963" y="3287"/>
                  <a:pt x="1920" y="2861"/>
                  <a:pt x="1728" y="2498"/>
                </a:cubicBezTo>
                <a:cubicBezTo>
                  <a:pt x="1515" y="2114"/>
                  <a:pt x="960" y="1859"/>
                  <a:pt x="854" y="1411"/>
                </a:cubicBezTo>
                <a:cubicBezTo>
                  <a:pt x="790" y="1006"/>
                  <a:pt x="1046" y="622"/>
                  <a:pt x="1451" y="515"/>
                </a:cubicBezTo>
                <a:cubicBezTo>
                  <a:pt x="1696" y="454"/>
                  <a:pt x="1667" y="1"/>
                  <a:pt x="14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7" name="Google Shape;537;p20"/>
          <p:cNvSpPr/>
          <p:nvPr/>
        </p:nvSpPr>
        <p:spPr>
          <a:xfrm>
            <a:off x="11609134" y="719334"/>
            <a:ext cx="434153" cy="401761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0"/>
          <p:cNvSpPr/>
          <p:nvPr/>
        </p:nvSpPr>
        <p:spPr>
          <a:xfrm rot="5400000">
            <a:off x="1337575" y="-760891"/>
            <a:ext cx="533503" cy="1969883"/>
          </a:xfrm>
          <a:custGeom>
            <a:avLst/>
            <a:gdLst/>
            <a:ahLst/>
            <a:cxnLst/>
            <a:rect l="l" t="t" r="r" b="b"/>
            <a:pathLst>
              <a:path w="3989" h="15463" extrusionOk="0">
                <a:moveTo>
                  <a:pt x="1" y="1"/>
                </a:moveTo>
                <a:lnTo>
                  <a:pt x="1" y="15462"/>
                </a:lnTo>
                <a:cubicBezTo>
                  <a:pt x="491" y="15441"/>
                  <a:pt x="1003" y="15398"/>
                  <a:pt x="1493" y="15356"/>
                </a:cubicBezTo>
                <a:cubicBezTo>
                  <a:pt x="2005" y="15313"/>
                  <a:pt x="2496" y="15249"/>
                  <a:pt x="2837" y="14908"/>
                </a:cubicBezTo>
                <a:cubicBezTo>
                  <a:pt x="3050" y="14631"/>
                  <a:pt x="3178" y="14268"/>
                  <a:pt x="3200" y="13905"/>
                </a:cubicBezTo>
                <a:cubicBezTo>
                  <a:pt x="3733" y="9704"/>
                  <a:pt x="3989" y="5460"/>
                  <a:pt x="3989" y="1238"/>
                </a:cubicBezTo>
                <a:cubicBezTo>
                  <a:pt x="3989" y="169"/>
                  <a:pt x="3584" y="23"/>
                  <a:pt x="2921" y="23"/>
                </a:cubicBezTo>
                <a:cubicBezTo>
                  <a:pt x="2671" y="23"/>
                  <a:pt x="2384" y="44"/>
                  <a:pt x="2069" y="44"/>
                </a:cubicBezTo>
                <a:cubicBezTo>
                  <a:pt x="1366" y="44"/>
                  <a:pt x="683" y="22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093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3738200" y="2867800"/>
            <a:ext cx="471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5309000" y="1516200"/>
            <a:ext cx="1574000" cy="13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3738133" y="4205900"/>
            <a:ext cx="47156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11337723" y="5663693"/>
            <a:ext cx="854277" cy="945107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3"/>
          <p:cNvSpPr/>
          <p:nvPr/>
        </p:nvSpPr>
        <p:spPr>
          <a:xfrm rot="10800000">
            <a:off x="11835443" y="4819167"/>
            <a:ext cx="356557" cy="618227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3"/>
          <p:cNvSpPr/>
          <p:nvPr/>
        </p:nvSpPr>
        <p:spPr>
          <a:xfrm rot="10800000">
            <a:off x="9363557" y="641565"/>
            <a:ext cx="489243" cy="772503"/>
          </a:xfrm>
          <a:custGeom>
            <a:avLst/>
            <a:gdLst/>
            <a:ahLst/>
            <a:cxnLst/>
            <a:rect l="l" t="t" r="r" b="b"/>
            <a:pathLst>
              <a:path w="6527" h="10259" extrusionOk="0">
                <a:moveTo>
                  <a:pt x="6526" y="1"/>
                </a:moveTo>
                <a:cubicBezTo>
                  <a:pt x="4991" y="22"/>
                  <a:pt x="3455" y="65"/>
                  <a:pt x="1920" y="86"/>
                </a:cubicBezTo>
                <a:cubicBezTo>
                  <a:pt x="1891" y="83"/>
                  <a:pt x="1862" y="82"/>
                  <a:pt x="1832" y="82"/>
                </a:cubicBezTo>
                <a:cubicBezTo>
                  <a:pt x="1623" y="82"/>
                  <a:pt x="1403" y="150"/>
                  <a:pt x="1216" y="299"/>
                </a:cubicBezTo>
                <a:cubicBezTo>
                  <a:pt x="1088" y="470"/>
                  <a:pt x="1024" y="683"/>
                  <a:pt x="1024" y="918"/>
                </a:cubicBezTo>
                <a:lnTo>
                  <a:pt x="960" y="1664"/>
                </a:lnTo>
                <a:cubicBezTo>
                  <a:pt x="704" y="4372"/>
                  <a:pt x="1" y="7571"/>
                  <a:pt x="427" y="10258"/>
                </a:cubicBezTo>
                <a:lnTo>
                  <a:pt x="6526" y="10088"/>
                </a:lnTo>
                <a:lnTo>
                  <a:pt x="65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3"/>
          <p:cNvSpPr/>
          <p:nvPr/>
        </p:nvSpPr>
        <p:spPr>
          <a:xfrm rot="5400000">
            <a:off x="10638779" y="76770"/>
            <a:ext cx="1852659" cy="2909785"/>
          </a:xfrm>
          <a:custGeom>
            <a:avLst/>
            <a:gdLst/>
            <a:ahLst/>
            <a:cxnLst/>
            <a:rect l="l" t="t" r="r" b="b"/>
            <a:pathLst>
              <a:path w="23225" h="36895" extrusionOk="0">
                <a:moveTo>
                  <a:pt x="896" y="0"/>
                </a:moveTo>
                <a:cubicBezTo>
                  <a:pt x="853" y="938"/>
                  <a:pt x="810" y="1855"/>
                  <a:pt x="789" y="2794"/>
                </a:cubicBezTo>
                <a:cubicBezTo>
                  <a:pt x="725" y="4713"/>
                  <a:pt x="661" y="6632"/>
                  <a:pt x="618" y="8552"/>
                </a:cubicBezTo>
                <a:cubicBezTo>
                  <a:pt x="555" y="10450"/>
                  <a:pt x="533" y="12326"/>
                  <a:pt x="491" y="14224"/>
                </a:cubicBezTo>
                <a:cubicBezTo>
                  <a:pt x="469" y="15909"/>
                  <a:pt x="448" y="17594"/>
                  <a:pt x="427" y="19279"/>
                </a:cubicBezTo>
                <a:cubicBezTo>
                  <a:pt x="405" y="20558"/>
                  <a:pt x="384" y="21859"/>
                  <a:pt x="363" y="23160"/>
                </a:cubicBezTo>
                <a:cubicBezTo>
                  <a:pt x="363" y="23907"/>
                  <a:pt x="341" y="24674"/>
                  <a:pt x="341" y="25421"/>
                </a:cubicBezTo>
                <a:cubicBezTo>
                  <a:pt x="277" y="28769"/>
                  <a:pt x="149" y="32117"/>
                  <a:pt x="43" y="35465"/>
                </a:cubicBezTo>
                <a:cubicBezTo>
                  <a:pt x="43" y="35700"/>
                  <a:pt x="21" y="35913"/>
                  <a:pt x="21" y="36148"/>
                </a:cubicBezTo>
                <a:cubicBezTo>
                  <a:pt x="0" y="36254"/>
                  <a:pt x="0" y="36361"/>
                  <a:pt x="21" y="36489"/>
                </a:cubicBezTo>
                <a:cubicBezTo>
                  <a:pt x="43" y="36532"/>
                  <a:pt x="64" y="36574"/>
                  <a:pt x="128" y="36617"/>
                </a:cubicBezTo>
                <a:cubicBezTo>
                  <a:pt x="213" y="36660"/>
                  <a:pt x="299" y="36681"/>
                  <a:pt x="384" y="36702"/>
                </a:cubicBezTo>
                <a:cubicBezTo>
                  <a:pt x="768" y="36745"/>
                  <a:pt x="1152" y="36787"/>
                  <a:pt x="1536" y="36809"/>
                </a:cubicBezTo>
                <a:cubicBezTo>
                  <a:pt x="2943" y="36873"/>
                  <a:pt x="4329" y="36873"/>
                  <a:pt x="5737" y="36894"/>
                </a:cubicBezTo>
                <a:cubicBezTo>
                  <a:pt x="7613" y="36894"/>
                  <a:pt x="9469" y="36894"/>
                  <a:pt x="11345" y="36851"/>
                </a:cubicBezTo>
                <a:lnTo>
                  <a:pt x="16826" y="36787"/>
                </a:lnTo>
                <a:cubicBezTo>
                  <a:pt x="18127" y="36787"/>
                  <a:pt x="19428" y="36766"/>
                  <a:pt x="20729" y="36766"/>
                </a:cubicBezTo>
                <a:cubicBezTo>
                  <a:pt x="21027" y="36766"/>
                  <a:pt x="21326" y="36766"/>
                  <a:pt x="21603" y="36787"/>
                </a:cubicBezTo>
                <a:cubicBezTo>
                  <a:pt x="21774" y="36787"/>
                  <a:pt x="21838" y="36596"/>
                  <a:pt x="21774" y="36468"/>
                </a:cubicBezTo>
                <a:lnTo>
                  <a:pt x="21774" y="36212"/>
                </a:lnTo>
                <a:cubicBezTo>
                  <a:pt x="21774" y="35913"/>
                  <a:pt x="21774" y="35615"/>
                  <a:pt x="21795" y="35337"/>
                </a:cubicBezTo>
                <a:cubicBezTo>
                  <a:pt x="21838" y="34356"/>
                  <a:pt x="21902" y="33397"/>
                  <a:pt x="21987" y="32416"/>
                </a:cubicBezTo>
                <a:cubicBezTo>
                  <a:pt x="22200" y="29857"/>
                  <a:pt x="22435" y="27319"/>
                  <a:pt x="22691" y="24760"/>
                </a:cubicBezTo>
                <a:cubicBezTo>
                  <a:pt x="22798" y="23693"/>
                  <a:pt x="22904" y="22606"/>
                  <a:pt x="23011" y="21539"/>
                </a:cubicBezTo>
                <a:cubicBezTo>
                  <a:pt x="23075" y="20942"/>
                  <a:pt x="23181" y="20324"/>
                  <a:pt x="23203" y="19727"/>
                </a:cubicBezTo>
                <a:cubicBezTo>
                  <a:pt x="23224" y="19428"/>
                  <a:pt x="22904" y="19385"/>
                  <a:pt x="22670" y="19343"/>
                </a:cubicBezTo>
                <a:cubicBezTo>
                  <a:pt x="22158" y="19236"/>
                  <a:pt x="21646" y="19193"/>
                  <a:pt x="21113" y="19151"/>
                </a:cubicBezTo>
                <a:cubicBezTo>
                  <a:pt x="20130" y="19044"/>
                  <a:pt x="19148" y="18996"/>
                  <a:pt x="18165" y="18996"/>
                </a:cubicBezTo>
                <a:cubicBezTo>
                  <a:pt x="17975" y="18996"/>
                  <a:pt x="17784" y="18998"/>
                  <a:pt x="17594" y="19002"/>
                </a:cubicBezTo>
                <a:cubicBezTo>
                  <a:pt x="17104" y="19002"/>
                  <a:pt x="16656" y="19236"/>
                  <a:pt x="16357" y="19620"/>
                </a:cubicBezTo>
                <a:cubicBezTo>
                  <a:pt x="15909" y="20217"/>
                  <a:pt x="15888" y="21028"/>
                  <a:pt x="15909" y="21753"/>
                </a:cubicBezTo>
                <a:cubicBezTo>
                  <a:pt x="15909" y="22200"/>
                  <a:pt x="15931" y="22648"/>
                  <a:pt x="15931" y="23075"/>
                </a:cubicBezTo>
                <a:cubicBezTo>
                  <a:pt x="15931" y="23651"/>
                  <a:pt x="15888" y="24226"/>
                  <a:pt x="15867" y="24802"/>
                </a:cubicBezTo>
                <a:lnTo>
                  <a:pt x="15696" y="28534"/>
                </a:lnTo>
                <a:cubicBezTo>
                  <a:pt x="15675" y="29089"/>
                  <a:pt x="15632" y="29643"/>
                  <a:pt x="15611" y="30198"/>
                </a:cubicBezTo>
                <a:cubicBezTo>
                  <a:pt x="15227" y="30155"/>
                  <a:pt x="14822" y="30134"/>
                  <a:pt x="14416" y="30070"/>
                </a:cubicBezTo>
                <a:cubicBezTo>
                  <a:pt x="14161" y="30070"/>
                  <a:pt x="13883" y="29963"/>
                  <a:pt x="13691" y="29793"/>
                </a:cubicBezTo>
                <a:cubicBezTo>
                  <a:pt x="13627" y="29750"/>
                  <a:pt x="13585" y="29729"/>
                  <a:pt x="13521" y="29729"/>
                </a:cubicBezTo>
                <a:cubicBezTo>
                  <a:pt x="13414" y="29537"/>
                  <a:pt x="13350" y="29323"/>
                  <a:pt x="13329" y="29110"/>
                </a:cubicBezTo>
                <a:cubicBezTo>
                  <a:pt x="13265" y="28705"/>
                  <a:pt x="13222" y="28278"/>
                  <a:pt x="13222" y="27873"/>
                </a:cubicBezTo>
                <a:cubicBezTo>
                  <a:pt x="13222" y="27020"/>
                  <a:pt x="13286" y="26167"/>
                  <a:pt x="13393" y="25335"/>
                </a:cubicBezTo>
                <a:cubicBezTo>
                  <a:pt x="13563" y="23587"/>
                  <a:pt x="13691" y="21859"/>
                  <a:pt x="13798" y="20089"/>
                </a:cubicBezTo>
                <a:cubicBezTo>
                  <a:pt x="13990" y="16421"/>
                  <a:pt x="14203" y="12753"/>
                  <a:pt x="14331" y="9085"/>
                </a:cubicBezTo>
                <a:cubicBezTo>
                  <a:pt x="14459" y="6057"/>
                  <a:pt x="14544" y="3028"/>
                  <a:pt x="14608" y="0"/>
                </a:cubicBezTo>
                <a:lnTo>
                  <a:pt x="14161" y="0"/>
                </a:lnTo>
                <a:cubicBezTo>
                  <a:pt x="14139" y="1557"/>
                  <a:pt x="14097" y="3092"/>
                  <a:pt x="14054" y="4649"/>
                </a:cubicBezTo>
                <a:cubicBezTo>
                  <a:pt x="13969" y="8275"/>
                  <a:pt x="13819" y="11900"/>
                  <a:pt x="13649" y="15547"/>
                </a:cubicBezTo>
                <a:cubicBezTo>
                  <a:pt x="13563" y="17359"/>
                  <a:pt x="13478" y="19172"/>
                  <a:pt x="13393" y="20985"/>
                </a:cubicBezTo>
                <a:cubicBezTo>
                  <a:pt x="13350" y="21859"/>
                  <a:pt x="13329" y="22734"/>
                  <a:pt x="13243" y="23608"/>
                </a:cubicBezTo>
                <a:cubicBezTo>
                  <a:pt x="13180" y="24461"/>
                  <a:pt x="13094" y="25250"/>
                  <a:pt x="13030" y="26082"/>
                </a:cubicBezTo>
                <a:cubicBezTo>
                  <a:pt x="12945" y="26871"/>
                  <a:pt x="12945" y="27660"/>
                  <a:pt x="12988" y="28470"/>
                </a:cubicBezTo>
                <a:cubicBezTo>
                  <a:pt x="13030" y="28918"/>
                  <a:pt x="13073" y="29473"/>
                  <a:pt x="13329" y="29878"/>
                </a:cubicBezTo>
                <a:cubicBezTo>
                  <a:pt x="13307" y="29942"/>
                  <a:pt x="13307" y="30048"/>
                  <a:pt x="13371" y="30112"/>
                </a:cubicBezTo>
                <a:cubicBezTo>
                  <a:pt x="13627" y="30326"/>
                  <a:pt x="13926" y="30454"/>
                  <a:pt x="14267" y="30496"/>
                </a:cubicBezTo>
                <a:cubicBezTo>
                  <a:pt x="14779" y="30560"/>
                  <a:pt x="15312" y="30582"/>
                  <a:pt x="15824" y="30646"/>
                </a:cubicBezTo>
                <a:cubicBezTo>
                  <a:pt x="15832" y="30647"/>
                  <a:pt x="15840" y="30648"/>
                  <a:pt x="15848" y="30648"/>
                </a:cubicBezTo>
                <a:cubicBezTo>
                  <a:pt x="15946" y="30648"/>
                  <a:pt x="16037" y="30531"/>
                  <a:pt x="16037" y="30432"/>
                </a:cubicBezTo>
                <a:cubicBezTo>
                  <a:pt x="16080" y="29195"/>
                  <a:pt x="16144" y="27958"/>
                  <a:pt x="16186" y="26700"/>
                </a:cubicBezTo>
                <a:cubicBezTo>
                  <a:pt x="16229" y="25506"/>
                  <a:pt x="16314" y="24312"/>
                  <a:pt x="16336" y="23117"/>
                </a:cubicBezTo>
                <a:cubicBezTo>
                  <a:pt x="16336" y="22307"/>
                  <a:pt x="16208" y="21454"/>
                  <a:pt x="16357" y="20622"/>
                </a:cubicBezTo>
                <a:cubicBezTo>
                  <a:pt x="16400" y="20302"/>
                  <a:pt x="16549" y="19983"/>
                  <a:pt x="16784" y="19727"/>
                </a:cubicBezTo>
                <a:cubicBezTo>
                  <a:pt x="16912" y="19599"/>
                  <a:pt x="17061" y="19492"/>
                  <a:pt x="17231" y="19449"/>
                </a:cubicBezTo>
                <a:cubicBezTo>
                  <a:pt x="17274" y="19428"/>
                  <a:pt x="17317" y="19428"/>
                  <a:pt x="17338" y="19428"/>
                </a:cubicBezTo>
                <a:cubicBezTo>
                  <a:pt x="17600" y="19403"/>
                  <a:pt x="17855" y="19393"/>
                  <a:pt x="18107" y="19393"/>
                </a:cubicBezTo>
                <a:cubicBezTo>
                  <a:pt x="18286" y="19393"/>
                  <a:pt x="18462" y="19398"/>
                  <a:pt x="18639" y="19407"/>
                </a:cubicBezTo>
                <a:cubicBezTo>
                  <a:pt x="19279" y="19428"/>
                  <a:pt x="19919" y="19449"/>
                  <a:pt x="20558" y="19492"/>
                </a:cubicBezTo>
                <a:cubicBezTo>
                  <a:pt x="21113" y="19535"/>
                  <a:pt x="21689" y="19577"/>
                  <a:pt x="22264" y="19663"/>
                </a:cubicBezTo>
                <a:cubicBezTo>
                  <a:pt x="22435" y="19684"/>
                  <a:pt x="22606" y="19727"/>
                  <a:pt x="22798" y="19769"/>
                </a:cubicBezTo>
                <a:lnTo>
                  <a:pt x="22819" y="19769"/>
                </a:lnTo>
                <a:cubicBezTo>
                  <a:pt x="22798" y="19961"/>
                  <a:pt x="22776" y="20153"/>
                  <a:pt x="22776" y="20366"/>
                </a:cubicBezTo>
                <a:cubicBezTo>
                  <a:pt x="22734" y="20729"/>
                  <a:pt x="22691" y="21091"/>
                  <a:pt x="22648" y="21454"/>
                </a:cubicBezTo>
                <a:cubicBezTo>
                  <a:pt x="22542" y="22499"/>
                  <a:pt x="22435" y="23544"/>
                  <a:pt x="22328" y="24610"/>
                </a:cubicBezTo>
                <a:cubicBezTo>
                  <a:pt x="22072" y="27127"/>
                  <a:pt x="21838" y="29643"/>
                  <a:pt x="21646" y="32160"/>
                </a:cubicBezTo>
                <a:cubicBezTo>
                  <a:pt x="21561" y="33141"/>
                  <a:pt x="21475" y="34122"/>
                  <a:pt x="21433" y="35103"/>
                </a:cubicBezTo>
                <a:cubicBezTo>
                  <a:pt x="21411" y="35423"/>
                  <a:pt x="21390" y="35743"/>
                  <a:pt x="21390" y="36062"/>
                </a:cubicBezTo>
                <a:lnTo>
                  <a:pt x="21390" y="36382"/>
                </a:lnTo>
                <a:cubicBezTo>
                  <a:pt x="21134" y="36368"/>
                  <a:pt x="20876" y="36363"/>
                  <a:pt x="20617" y="36363"/>
                </a:cubicBezTo>
                <a:cubicBezTo>
                  <a:pt x="20099" y="36363"/>
                  <a:pt x="19577" y="36382"/>
                  <a:pt x="19066" y="36382"/>
                </a:cubicBezTo>
                <a:cubicBezTo>
                  <a:pt x="17466" y="36404"/>
                  <a:pt x="15867" y="36425"/>
                  <a:pt x="14246" y="36446"/>
                </a:cubicBezTo>
                <a:cubicBezTo>
                  <a:pt x="12369" y="36468"/>
                  <a:pt x="10492" y="36510"/>
                  <a:pt x="8594" y="36510"/>
                </a:cubicBezTo>
                <a:cubicBezTo>
                  <a:pt x="7752" y="36521"/>
                  <a:pt x="6910" y="36526"/>
                  <a:pt x="6067" y="36526"/>
                </a:cubicBezTo>
                <a:cubicBezTo>
                  <a:pt x="5225" y="36526"/>
                  <a:pt x="4383" y="36521"/>
                  <a:pt x="3540" y="36510"/>
                </a:cubicBezTo>
                <a:cubicBezTo>
                  <a:pt x="2922" y="36510"/>
                  <a:pt x="2303" y="36489"/>
                  <a:pt x="1685" y="36468"/>
                </a:cubicBezTo>
                <a:cubicBezTo>
                  <a:pt x="1301" y="36446"/>
                  <a:pt x="917" y="36425"/>
                  <a:pt x="533" y="36382"/>
                </a:cubicBezTo>
                <a:cubicBezTo>
                  <a:pt x="469" y="36361"/>
                  <a:pt x="427" y="36361"/>
                  <a:pt x="363" y="36340"/>
                </a:cubicBezTo>
                <a:lnTo>
                  <a:pt x="341" y="36340"/>
                </a:lnTo>
                <a:lnTo>
                  <a:pt x="341" y="36276"/>
                </a:lnTo>
                <a:cubicBezTo>
                  <a:pt x="363" y="35849"/>
                  <a:pt x="363" y="35401"/>
                  <a:pt x="384" y="34953"/>
                </a:cubicBezTo>
                <a:cubicBezTo>
                  <a:pt x="448" y="33141"/>
                  <a:pt x="512" y="31328"/>
                  <a:pt x="576" y="29494"/>
                </a:cubicBezTo>
                <a:cubicBezTo>
                  <a:pt x="618" y="27831"/>
                  <a:pt x="661" y="26146"/>
                  <a:pt x="682" y="24461"/>
                </a:cubicBezTo>
                <a:lnTo>
                  <a:pt x="725" y="21305"/>
                </a:lnTo>
                <a:cubicBezTo>
                  <a:pt x="746" y="19812"/>
                  <a:pt x="768" y="18319"/>
                  <a:pt x="789" y="16805"/>
                </a:cubicBezTo>
                <a:cubicBezTo>
                  <a:pt x="832" y="15035"/>
                  <a:pt x="874" y="13243"/>
                  <a:pt x="917" y="11452"/>
                </a:cubicBezTo>
                <a:cubicBezTo>
                  <a:pt x="960" y="9554"/>
                  <a:pt x="1002" y="7656"/>
                  <a:pt x="1066" y="5758"/>
                </a:cubicBezTo>
                <a:cubicBezTo>
                  <a:pt x="1109" y="3881"/>
                  <a:pt x="1194" y="2047"/>
                  <a:pt x="1280" y="192"/>
                </a:cubicBezTo>
                <a:lnTo>
                  <a:pt x="12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3"/>
          <p:cNvSpPr/>
          <p:nvPr/>
        </p:nvSpPr>
        <p:spPr>
          <a:xfrm rot="5400000">
            <a:off x="800156" y="4885125"/>
            <a:ext cx="208328" cy="157945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3"/>
          <p:cNvSpPr/>
          <p:nvPr/>
        </p:nvSpPr>
        <p:spPr>
          <a:xfrm rot="5400000">
            <a:off x="558510" y="4970618"/>
            <a:ext cx="128340" cy="196924"/>
          </a:xfrm>
          <a:custGeom>
            <a:avLst/>
            <a:gdLst/>
            <a:ahLst/>
            <a:cxnLst/>
            <a:rect l="l" t="t" r="r" b="b"/>
            <a:pathLst>
              <a:path w="1643" h="2521" extrusionOk="0">
                <a:moveTo>
                  <a:pt x="394" y="0"/>
                </a:moveTo>
                <a:cubicBezTo>
                  <a:pt x="370" y="0"/>
                  <a:pt x="345" y="3"/>
                  <a:pt x="320" y="8"/>
                </a:cubicBezTo>
                <a:cubicBezTo>
                  <a:pt x="149" y="30"/>
                  <a:pt x="0" y="179"/>
                  <a:pt x="0" y="371"/>
                </a:cubicBezTo>
                <a:lnTo>
                  <a:pt x="21" y="371"/>
                </a:lnTo>
                <a:cubicBezTo>
                  <a:pt x="43" y="1053"/>
                  <a:pt x="256" y="1736"/>
                  <a:pt x="682" y="2290"/>
                </a:cubicBezTo>
                <a:cubicBezTo>
                  <a:pt x="746" y="2397"/>
                  <a:pt x="832" y="2461"/>
                  <a:pt x="960" y="2503"/>
                </a:cubicBezTo>
                <a:cubicBezTo>
                  <a:pt x="1000" y="2515"/>
                  <a:pt x="1040" y="2520"/>
                  <a:pt x="1079" y="2520"/>
                </a:cubicBezTo>
                <a:cubicBezTo>
                  <a:pt x="1187" y="2520"/>
                  <a:pt x="1293" y="2481"/>
                  <a:pt x="1386" y="2418"/>
                </a:cubicBezTo>
                <a:cubicBezTo>
                  <a:pt x="1600" y="2248"/>
                  <a:pt x="1642" y="1906"/>
                  <a:pt x="1429" y="1693"/>
                </a:cubicBezTo>
                <a:cubicBezTo>
                  <a:pt x="1391" y="1655"/>
                  <a:pt x="1335" y="1599"/>
                  <a:pt x="1293" y="1542"/>
                </a:cubicBezTo>
                <a:lnTo>
                  <a:pt x="1293" y="1542"/>
                </a:lnTo>
                <a:lnTo>
                  <a:pt x="1280" y="1501"/>
                </a:lnTo>
                <a:cubicBezTo>
                  <a:pt x="1258" y="1480"/>
                  <a:pt x="1216" y="1437"/>
                  <a:pt x="1216" y="1416"/>
                </a:cubicBezTo>
                <a:cubicBezTo>
                  <a:pt x="1130" y="1288"/>
                  <a:pt x="1045" y="1160"/>
                  <a:pt x="981" y="1032"/>
                </a:cubicBezTo>
                <a:lnTo>
                  <a:pt x="960" y="947"/>
                </a:lnTo>
                <a:cubicBezTo>
                  <a:pt x="950" y="927"/>
                  <a:pt x="945" y="917"/>
                  <a:pt x="944" y="917"/>
                </a:cubicBezTo>
                <a:lnTo>
                  <a:pt x="944" y="917"/>
                </a:lnTo>
                <a:cubicBezTo>
                  <a:pt x="943" y="917"/>
                  <a:pt x="948" y="933"/>
                  <a:pt x="960" y="968"/>
                </a:cubicBezTo>
                <a:cubicBezTo>
                  <a:pt x="938" y="947"/>
                  <a:pt x="938" y="925"/>
                  <a:pt x="938" y="925"/>
                </a:cubicBezTo>
                <a:cubicBezTo>
                  <a:pt x="896" y="840"/>
                  <a:pt x="874" y="776"/>
                  <a:pt x="853" y="712"/>
                </a:cubicBezTo>
                <a:cubicBezTo>
                  <a:pt x="810" y="563"/>
                  <a:pt x="768" y="413"/>
                  <a:pt x="725" y="264"/>
                </a:cubicBezTo>
                <a:cubicBezTo>
                  <a:pt x="688" y="116"/>
                  <a:pt x="555" y="0"/>
                  <a:pt x="3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3"/>
          <p:cNvSpPr/>
          <p:nvPr/>
        </p:nvSpPr>
        <p:spPr>
          <a:xfrm rot="5400000">
            <a:off x="637250" y="5199879"/>
            <a:ext cx="183332" cy="143181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3"/>
          <p:cNvSpPr/>
          <p:nvPr/>
        </p:nvSpPr>
        <p:spPr>
          <a:xfrm rot="5400000">
            <a:off x="974038" y="5181091"/>
            <a:ext cx="104828" cy="218796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3"/>
          <p:cNvSpPr/>
          <p:nvPr/>
        </p:nvSpPr>
        <p:spPr>
          <a:xfrm rot="5400000">
            <a:off x="1113159" y="5040021"/>
            <a:ext cx="130215" cy="176068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3"/>
          <p:cNvSpPr/>
          <p:nvPr/>
        </p:nvSpPr>
        <p:spPr>
          <a:xfrm rot="5400000">
            <a:off x="1087147" y="4771861"/>
            <a:ext cx="121700" cy="171303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3"/>
          <p:cNvSpPr/>
          <p:nvPr/>
        </p:nvSpPr>
        <p:spPr>
          <a:xfrm rot="5400000">
            <a:off x="749109" y="4531391"/>
            <a:ext cx="151540" cy="209031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3"/>
          <p:cNvSpPr/>
          <p:nvPr/>
        </p:nvSpPr>
        <p:spPr>
          <a:xfrm rot="5400000">
            <a:off x="1021727" y="4510067"/>
            <a:ext cx="208328" cy="128496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3"/>
          <p:cNvSpPr/>
          <p:nvPr/>
        </p:nvSpPr>
        <p:spPr>
          <a:xfrm rot="5400000">
            <a:off x="796875" y="4318730"/>
            <a:ext cx="198876" cy="141932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3"/>
          <p:cNvSpPr/>
          <p:nvPr/>
        </p:nvSpPr>
        <p:spPr>
          <a:xfrm rot="5400000">
            <a:off x="1038287" y="4159108"/>
            <a:ext cx="97564" cy="173177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3"/>
          <p:cNvSpPr/>
          <p:nvPr/>
        </p:nvSpPr>
        <p:spPr>
          <a:xfrm rot="5400000">
            <a:off x="509612" y="4268620"/>
            <a:ext cx="112873" cy="229419"/>
          </a:xfrm>
          <a:custGeom>
            <a:avLst/>
            <a:gdLst/>
            <a:ahLst/>
            <a:cxnLst/>
            <a:rect l="l" t="t" r="r" b="b"/>
            <a:pathLst>
              <a:path w="1445" h="2937" extrusionOk="0">
                <a:moveTo>
                  <a:pt x="528" y="0"/>
                </a:moveTo>
                <a:cubicBezTo>
                  <a:pt x="356" y="0"/>
                  <a:pt x="210" y="103"/>
                  <a:pt x="171" y="259"/>
                </a:cubicBezTo>
                <a:cubicBezTo>
                  <a:pt x="22" y="643"/>
                  <a:pt x="0" y="1069"/>
                  <a:pt x="43" y="1475"/>
                </a:cubicBezTo>
                <a:cubicBezTo>
                  <a:pt x="86" y="1880"/>
                  <a:pt x="192" y="2285"/>
                  <a:pt x="342" y="2690"/>
                </a:cubicBezTo>
                <a:cubicBezTo>
                  <a:pt x="391" y="2865"/>
                  <a:pt x="536" y="2937"/>
                  <a:pt x="699" y="2937"/>
                </a:cubicBezTo>
                <a:cubicBezTo>
                  <a:pt x="1034" y="2937"/>
                  <a:pt x="1445" y="2636"/>
                  <a:pt x="1259" y="2306"/>
                </a:cubicBezTo>
                <a:cubicBezTo>
                  <a:pt x="1195" y="2221"/>
                  <a:pt x="1152" y="2136"/>
                  <a:pt x="1109" y="2072"/>
                </a:cubicBezTo>
                <a:cubicBezTo>
                  <a:pt x="1089" y="2032"/>
                  <a:pt x="1083" y="2015"/>
                  <a:pt x="1085" y="2015"/>
                </a:cubicBezTo>
                <a:lnTo>
                  <a:pt x="1085" y="2015"/>
                </a:lnTo>
                <a:cubicBezTo>
                  <a:pt x="1086" y="2015"/>
                  <a:pt x="1098" y="2038"/>
                  <a:pt x="1109" y="2072"/>
                </a:cubicBezTo>
                <a:lnTo>
                  <a:pt x="1088" y="1986"/>
                </a:lnTo>
                <a:cubicBezTo>
                  <a:pt x="1067" y="1944"/>
                  <a:pt x="1067" y="1922"/>
                  <a:pt x="1045" y="1880"/>
                </a:cubicBezTo>
                <a:cubicBezTo>
                  <a:pt x="1003" y="1709"/>
                  <a:pt x="939" y="1517"/>
                  <a:pt x="917" y="1347"/>
                </a:cubicBezTo>
                <a:cubicBezTo>
                  <a:pt x="917" y="1304"/>
                  <a:pt x="896" y="1261"/>
                  <a:pt x="896" y="1240"/>
                </a:cubicBezTo>
                <a:cubicBezTo>
                  <a:pt x="896" y="1197"/>
                  <a:pt x="896" y="1176"/>
                  <a:pt x="896" y="1155"/>
                </a:cubicBezTo>
                <a:cubicBezTo>
                  <a:pt x="896" y="1069"/>
                  <a:pt x="896" y="963"/>
                  <a:pt x="875" y="877"/>
                </a:cubicBezTo>
                <a:lnTo>
                  <a:pt x="875" y="344"/>
                </a:lnTo>
                <a:cubicBezTo>
                  <a:pt x="875" y="174"/>
                  <a:pt x="747" y="24"/>
                  <a:pt x="576" y="3"/>
                </a:cubicBezTo>
                <a:cubicBezTo>
                  <a:pt x="560" y="1"/>
                  <a:pt x="544" y="0"/>
                  <a:pt x="5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3"/>
          <p:cNvSpPr/>
          <p:nvPr/>
        </p:nvSpPr>
        <p:spPr>
          <a:xfrm rot="5400000">
            <a:off x="499184" y="4655394"/>
            <a:ext cx="104281" cy="206844"/>
          </a:xfrm>
          <a:custGeom>
            <a:avLst/>
            <a:gdLst/>
            <a:ahLst/>
            <a:cxnLst/>
            <a:rect l="l" t="t" r="r" b="b"/>
            <a:pathLst>
              <a:path w="1335" h="2648" extrusionOk="0">
                <a:moveTo>
                  <a:pt x="972" y="1"/>
                </a:moveTo>
                <a:cubicBezTo>
                  <a:pt x="824" y="1"/>
                  <a:pt x="702" y="83"/>
                  <a:pt x="664" y="236"/>
                </a:cubicBezTo>
                <a:lnTo>
                  <a:pt x="664" y="236"/>
                </a:lnTo>
                <a:cubicBezTo>
                  <a:pt x="648" y="252"/>
                  <a:pt x="633" y="270"/>
                  <a:pt x="619" y="289"/>
                </a:cubicBezTo>
                <a:cubicBezTo>
                  <a:pt x="598" y="353"/>
                  <a:pt x="576" y="395"/>
                  <a:pt x="555" y="459"/>
                </a:cubicBezTo>
                <a:cubicBezTo>
                  <a:pt x="513" y="523"/>
                  <a:pt x="491" y="608"/>
                  <a:pt x="449" y="694"/>
                </a:cubicBezTo>
                <a:cubicBezTo>
                  <a:pt x="406" y="864"/>
                  <a:pt x="363" y="1014"/>
                  <a:pt x="299" y="1163"/>
                </a:cubicBezTo>
                <a:cubicBezTo>
                  <a:pt x="257" y="1334"/>
                  <a:pt x="193" y="1483"/>
                  <a:pt x="150" y="1653"/>
                </a:cubicBezTo>
                <a:cubicBezTo>
                  <a:pt x="65" y="1824"/>
                  <a:pt x="22" y="2037"/>
                  <a:pt x="1" y="2229"/>
                </a:cubicBezTo>
                <a:cubicBezTo>
                  <a:pt x="1" y="2421"/>
                  <a:pt x="129" y="2570"/>
                  <a:pt x="299" y="2634"/>
                </a:cubicBezTo>
                <a:cubicBezTo>
                  <a:pt x="338" y="2643"/>
                  <a:pt x="376" y="2647"/>
                  <a:pt x="414" y="2647"/>
                </a:cubicBezTo>
                <a:cubicBezTo>
                  <a:pt x="565" y="2647"/>
                  <a:pt x="704" y="2579"/>
                  <a:pt x="790" y="2443"/>
                </a:cubicBezTo>
                <a:cubicBezTo>
                  <a:pt x="875" y="2251"/>
                  <a:pt x="939" y="2080"/>
                  <a:pt x="982" y="1888"/>
                </a:cubicBezTo>
                <a:lnTo>
                  <a:pt x="1110" y="1398"/>
                </a:lnTo>
                <a:cubicBezTo>
                  <a:pt x="1152" y="1227"/>
                  <a:pt x="1195" y="1078"/>
                  <a:pt x="1238" y="907"/>
                </a:cubicBezTo>
                <a:cubicBezTo>
                  <a:pt x="1259" y="822"/>
                  <a:pt x="1259" y="736"/>
                  <a:pt x="1280" y="651"/>
                </a:cubicBezTo>
                <a:cubicBezTo>
                  <a:pt x="1302" y="587"/>
                  <a:pt x="1302" y="523"/>
                  <a:pt x="1323" y="459"/>
                </a:cubicBezTo>
                <a:cubicBezTo>
                  <a:pt x="1318" y="436"/>
                  <a:pt x="1313" y="415"/>
                  <a:pt x="1306" y="394"/>
                </a:cubicBezTo>
                <a:lnTo>
                  <a:pt x="1306" y="394"/>
                </a:lnTo>
                <a:cubicBezTo>
                  <a:pt x="1335" y="229"/>
                  <a:pt x="1230" y="52"/>
                  <a:pt x="1067" y="11"/>
                </a:cubicBezTo>
                <a:cubicBezTo>
                  <a:pt x="1035" y="4"/>
                  <a:pt x="1003" y="1"/>
                  <a:pt x="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3"/>
          <p:cNvSpPr/>
          <p:nvPr/>
        </p:nvSpPr>
        <p:spPr>
          <a:xfrm rot="5400000">
            <a:off x="235196" y="4912894"/>
            <a:ext cx="193331" cy="130684"/>
          </a:xfrm>
          <a:custGeom>
            <a:avLst/>
            <a:gdLst/>
            <a:ahLst/>
            <a:cxnLst/>
            <a:rect l="l" t="t" r="r" b="b"/>
            <a:pathLst>
              <a:path w="2475" h="1673" extrusionOk="0">
                <a:moveTo>
                  <a:pt x="422" y="1"/>
                </a:moveTo>
                <a:cubicBezTo>
                  <a:pt x="173" y="1"/>
                  <a:pt x="1" y="318"/>
                  <a:pt x="214" y="532"/>
                </a:cubicBezTo>
                <a:cubicBezTo>
                  <a:pt x="449" y="766"/>
                  <a:pt x="705" y="980"/>
                  <a:pt x="982" y="1171"/>
                </a:cubicBezTo>
                <a:cubicBezTo>
                  <a:pt x="1259" y="1363"/>
                  <a:pt x="1558" y="1534"/>
                  <a:pt x="1878" y="1662"/>
                </a:cubicBezTo>
                <a:cubicBezTo>
                  <a:pt x="1913" y="1669"/>
                  <a:pt x="1949" y="1673"/>
                  <a:pt x="1984" y="1673"/>
                </a:cubicBezTo>
                <a:cubicBezTo>
                  <a:pt x="2158" y="1673"/>
                  <a:pt x="2318" y="1584"/>
                  <a:pt x="2389" y="1406"/>
                </a:cubicBezTo>
                <a:cubicBezTo>
                  <a:pt x="2475" y="1214"/>
                  <a:pt x="2389" y="980"/>
                  <a:pt x="2198" y="873"/>
                </a:cubicBezTo>
                <a:cubicBezTo>
                  <a:pt x="2048" y="809"/>
                  <a:pt x="1878" y="745"/>
                  <a:pt x="1707" y="681"/>
                </a:cubicBezTo>
                <a:cubicBezTo>
                  <a:pt x="1664" y="681"/>
                  <a:pt x="1643" y="660"/>
                  <a:pt x="1600" y="638"/>
                </a:cubicBezTo>
                <a:lnTo>
                  <a:pt x="1600" y="638"/>
                </a:lnTo>
                <a:cubicBezTo>
                  <a:pt x="1615" y="638"/>
                  <a:pt x="1638" y="657"/>
                  <a:pt x="1640" y="657"/>
                </a:cubicBezTo>
                <a:cubicBezTo>
                  <a:pt x="1641" y="657"/>
                  <a:pt x="1636" y="653"/>
                  <a:pt x="1622" y="638"/>
                </a:cubicBezTo>
                <a:lnTo>
                  <a:pt x="1558" y="617"/>
                </a:lnTo>
                <a:lnTo>
                  <a:pt x="1366" y="510"/>
                </a:lnTo>
                <a:cubicBezTo>
                  <a:pt x="1089" y="382"/>
                  <a:pt x="811" y="212"/>
                  <a:pt x="577" y="41"/>
                </a:cubicBezTo>
                <a:cubicBezTo>
                  <a:pt x="524" y="13"/>
                  <a:pt x="472" y="1"/>
                  <a:pt x="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3"/>
          <p:cNvSpPr/>
          <p:nvPr/>
        </p:nvSpPr>
        <p:spPr>
          <a:xfrm rot="5400000">
            <a:off x="343658" y="5187809"/>
            <a:ext cx="73348" cy="200595"/>
          </a:xfrm>
          <a:custGeom>
            <a:avLst/>
            <a:gdLst/>
            <a:ahLst/>
            <a:cxnLst/>
            <a:rect l="l" t="t" r="r" b="b"/>
            <a:pathLst>
              <a:path w="939" h="2568" extrusionOk="0">
                <a:moveTo>
                  <a:pt x="683" y="0"/>
                </a:moveTo>
                <a:cubicBezTo>
                  <a:pt x="533" y="0"/>
                  <a:pt x="384" y="86"/>
                  <a:pt x="342" y="235"/>
                </a:cubicBezTo>
                <a:cubicBezTo>
                  <a:pt x="235" y="533"/>
                  <a:pt x="150" y="853"/>
                  <a:pt x="107" y="1173"/>
                </a:cubicBezTo>
                <a:cubicBezTo>
                  <a:pt x="64" y="1344"/>
                  <a:pt x="43" y="1536"/>
                  <a:pt x="43" y="1706"/>
                </a:cubicBezTo>
                <a:cubicBezTo>
                  <a:pt x="43" y="1792"/>
                  <a:pt x="22" y="1877"/>
                  <a:pt x="22" y="1941"/>
                </a:cubicBezTo>
                <a:cubicBezTo>
                  <a:pt x="0" y="2048"/>
                  <a:pt x="22" y="2176"/>
                  <a:pt x="64" y="2282"/>
                </a:cubicBezTo>
                <a:cubicBezTo>
                  <a:pt x="101" y="2449"/>
                  <a:pt x="251" y="2568"/>
                  <a:pt x="430" y="2568"/>
                </a:cubicBezTo>
                <a:cubicBezTo>
                  <a:pt x="457" y="2568"/>
                  <a:pt x="484" y="2565"/>
                  <a:pt x="512" y="2559"/>
                </a:cubicBezTo>
                <a:cubicBezTo>
                  <a:pt x="704" y="2538"/>
                  <a:pt x="853" y="2367"/>
                  <a:pt x="853" y="2154"/>
                </a:cubicBezTo>
                <a:cubicBezTo>
                  <a:pt x="853" y="2133"/>
                  <a:pt x="853" y="2090"/>
                  <a:pt x="875" y="2069"/>
                </a:cubicBezTo>
                <a:cubicBezTo>
                  <a:pt x="875" y="1984"/>
                  <a:pt x="875" y="1898"/>
                  <a:pt x="853" y="1834"/>
                </a:cubicBezTo>
                <a:cubicBezTo>
                  <a:pt x="853" y="1834"/>
                  <a:pt x="853" y="1833"/>
                  <a:pt x="853" y="1832"/>
                </a:cubicBezTo>
                <a:lnTo>
                  <a:pt x="853" y="1832"/>
                </a:lnTo>
                <a:cubicBezTo>
                  <a:pt x="853" y="1827"/>
                  <a:pt x="853" y="1821"/>
                  <a:pt x="853" y="1813"/>
                </a:cubicBezTo>
                <a:lnTo>
                  <a:pt x="853" y="1685"/>
                </a:lnTo>
                <a:lnTo>
                  <a:pt x="853" y="1216"/>
                </a:lnTo>
                <a:cubicBezTo>
                  <a:pt x="853" y="1067"/>
                  <a:pt x="875" y="917"/>
                  <a:pt x="896" y="768"/>
                </a:cubicBezTo>
                <a:lnTo>
                  <a:pt x="917" y="640"/>
                </a:lnTo>
                <a:lnTo>
                  <a:pt x="917" y="597"/>
                </a:lnTo>
                <a:cubicBezTo>
                  <a:pt x="917" y="491"/>
                  <a:pt x="939" y="405"/>
                  <a:pt x="939" y="299"/>
                </a:cubicBezTo>
                <a:cubicBezTo>
                  <a:pt x="939" y="150"/>
                  <a:pt x="832" y="22"/>
                  <a:pt x="6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3"/>
          <p:cNvSpPr/>
          <p:nvPr/>
        </p:nvSpPr>
        <p:spPr>
          <a:xfrm rot="5400000">
            <a:off x="329167" y="5508111"/>
            <a:ext cx="223013" cy="100063"/>
          </a:xfrm>
          <a:custGeom>
            <a:avLst/>
            <a:gdLst/>
            <a:ahLst/>
            <a:cxnLst/>
            <a:rect l="l" t="t" r="r" b="b"/>
            <a:pathLst>
              <a:path w="2855" h="1281" extrusionOk="0">
                <a:moveTo>
                  <a:pt x="430" y="1"/>
                </a:moveTo>
                <a:cubicBezTo>
                  <a:pt x="161" y="1"/>
                  <a:pt x="0" y="415"/>
                  <a:pt x="316" y="556"/>
                </a:cubicBezTo>
                <a:cubicBezTo>
                  <a:pt x="615" y="748"/>
                  <a:pt x="935" y="918"/>
                  <a:pt x="1276" y="1046"/>
                </a:cubicBezTo>
                <a:cubicBezTo>
                  <a:pt x="1425" y="1089"/>
                  <a:pt x="1596" y="1153"/>
                  <a:pt x="1745" y="1196"/>
                </a:cubicBezTo>
                <a:cubicBezTo>
                  <a:pt x="1937" y="1260"/>
                  <a:pt x="2129" y="1281"/>
                  <a:pt x="2342" y="1281"/>
                </a:cubicBezTo>
                <a:cubicBezTo>
                  <a:pt x="2769" y="1260"/>
                  <a:pt x="2854" y="641"/>
                  <a:pt x="2428" y="513"/>
                </a:cubicBezTo>
                <a:cubicBezTo>
                  <a:pt x="2364" y="492"/>
                  <a:pt x="2278" y="470"/>
                  <a:pt x="2193" y="470"/>
                </a:cubicBezTo>
                <a:lnTo>
                  <a:pt x="2001" y="449"/>
                </a:lnTo>
                <a:cubicBezTo>
                  <a:pt x="1987" y="449"/>
                  <a:pt x="1925" y="440"/>
                  <a:pt x="1911" y="440"/>
                </a:cubicBezTo>
                <a:cubicBezTo>
                  <a:pt x="1904" y="440"/>
                  <a:pt x="1909" y="442"/>
                  <a:pt x="1937" y="449"/>
                </a:cubicBezTo>
                <a:cubicBezTo>
                  <a:pt x="1788" y="428"/>
                  <a:pt x="1639" y="385"/>
                  <a:pt x="1489" y="364"/>
                </a:cubicBezTo>
                <a:cubicBezTo>
                  <a:pt x="1319" y="321"/>
                  <a:pt x="1169" y="279"/>
                  <a:pt x="1041" y="215"/>
                </a:cubicBezTo>
                <a:cubicBezTo>
                  <a:pt x="892" y="172"/>
                  <a:pt x="743" y="129"/>
                  <a:pt x="615" y="65"/>
                </a:cubicBezTo>
                <a:cubicBezTo>
                  <a:pt x="551" y="20"/>
                  <a:pt x="488" y="1"/>
                  <a:pt x="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3"/>
          <p:cNvSpPr/>
          <p:nvPr/>
        </p:nvSpPr>
        <p:spPr>
          <a:xfrm rot="5400000">
            <a:off x="612526" y="5522287"/>
            <a:ext cx="141463" cy="187160"/>
          </a:xfrm>
          <a:custGeom>
            <a:avLst/>
            <a:gdLst/>
            <a:ahLst/>
            <a:cxnLst/>
            <a:rect l="l" t="t" r="r" b="b"/>
            <a:pathLst>
              <a:path w="1811" h="2396" extrusionOk="0">
                <a:moveTo>
                  <a:pt x="975" y="2214"/>
                </a:moveTo>
                <a:cubicBezTo>
                  <a:pt x="972" y="2221"/>
                  <a:pt x="970" y="2228"/>
                  <a:pt x="967" y="2235"/>
                </a:cubicBezTo>
                <a:lnTo>
                  <a:pt x="967" y="2235"/>
                </a:lnTo>
                <a:cubicBezTo>
                  <a:pt x="971" y="2228"/>
                  <a:pt x="975" y="2220"/>
                  <a:pt x="975" y="2214"/>
                </a:cubicBezTo>
                <a:close/>
                <a:moveTo>
                  <a:pt x="1540" y="0"/>
                </a:moveTo>
                <a:cubicBezTo>
                  <a:pt x="1454" y="0"/>
                  <a:pt x="1371" y="45"/>
                  <a:pt x="1337" y="145"/>
                </a:cubicBezTo>
                <a:lnTo>
                  <a:pt x="1337" y="167"/>
                </a:lnTo>
                <a:cubicBezTo>
                  <a:pt x="1231" y="487"/>
                  <a:pt x="1081" y="785"/>
                  <a:pt x="911" y="1041"/>
                </a:cubicBezTo>
                <a:cubicBezTo>
                  <a:pt x="868" y="1126"/>
                  <a:pt x="804" y="1190"/>
                  <a:pt x="761" y="1254"/>
                </a:cubicBezTo>
                <a:lnTo>
                  <a:pt x="697" y="1361"/>
                </a:lnTo>
                <a:cubicBezTo>
                  <a:pt x="697" y="1361"/>
                  <a:pt x="638" y="1435"/>
                  <a:pt x="643" y="1435"/>
                </a:cubicBezTo>
                <a:cubicBezTo>
                  <a:pt x="644" y="1435"/>
                  <a:pt x="648" y="1432"/>
                  <a:pt x="655" y="1425"/>
                </a:cubicBezTo>
                <a:lnTo>
                  <a:pt x="655" y="1425"/>
                </a:lnTo>
                <a:cubicBezTo>
                  <a:pt x="591" y="1489"/>
                  <a:pt x="548" y="1553"/>
                  <a:pt x="484" y="1617"/>
                </a:cubicBezTo>
                <a:cubicBezTo>
                  <a:pt x="420" y="1681"/>
                  <a:pt x="420" y="1681"/>
                  <a:pt x="399" y="1702"/>
                </a:cubicBezTo>
                <a:cubicBezTo>
                  <a:pt x="399" y="1702"/>
                  <a:pt x="399" y="1702"/>
                  <a:pt x="399" y="1702"/>
                </a:cubicBezTo>
                <a:lnTo>
                  <a:pt x="399" y="1702"/>
                </a:lnTo>
                <a:cubicBezTo>
                  <a:pt x="388" y="1708"/>
                  <a:pt x="382" y="1713"/>
                  <a:pt x="378" y="1717"/>
                </a:cubicBezTo>
                <a:lnTo>
                  <a:pt x="378" y="1717"/>
                </a:lnTo>
                <a:cubicBezTo>
                  <a:pt x="385" y="1714"/>
                  <a:pt x="392" y="1709"/>
                  <a:pt x="399" y="1702"/>
                </a:cubicBezTo>
                <a:lnTo>
                  <a:pt x="399" y="1702"/>
                </a:lnTo>
                <a:cubicBezTo>
                  <a:pt x="390" y="1720"/>
                  <a:pt x="381" y="1727"/>
                  <a:pt x="377" y="1727"/>
                </a:cubicBezTo>
                <a:cubicBezTo>
                  <a:pt x="373" y="1727"/>
                  <a:pt x="373" y="1723"/>
                  <a:pt x="378" y="1717"/>
                </a:cubicBezTo>
                <a:lnTo>
                  <a:pt x="378" y="1717"/>
                </a:lnTo>
                <a:cubicBezTo>
                  <a:pt x="364" y="1724"/>
                  <a:pt x="349" y="1724"/>
                  <a:pt x="335" y="1724"/>
                </a:cubicBezTo>
                <a:cubicBezTo>
                  <a:pt x="0" y="1947"/>
                  <a:pt x="427" y="2395"/>
                  <a:pt x="736" y="2395"/>
                </a:cubicBezTo>
                <a:cubicBezTo>
                  <a:pt x="835" y="2395"/>
                  <a:pt x="921" y="2349"/>
                  <a:pt x="967" y="2235"/>
                </a:cubicBezTo>
                <a:lnTo>
                  <a:pt x="967" y="2235"/>
                </a:lnTo>
                <a:cubicBezTo>
                  <a:pt x="963" y="2242"/>
                  <a:pt x="958" y="2248"/>
                  <a:pt x="956" y="2248"/>
                </a:cubicBezTo>
                <a:cubicBezTo>
                  <a:pt x="954" y="2248"/>
                  <a:pt x="958" y="2239"/>
                  <a:pt x="975" y="2214"/>
                </a:cubicBezTo>
                <a:lnTo>
                  <a:pt x="975" y="2214"/>
                </a:lnTo>
                <a:cubicBezTo>
                  <a:pt x="975" y="2214"/>
                  <a:pt x="975" y="2214"/>
                  <a:pt x="975" y="2214"/>
                </a:cubicBezTo>
                <a:lnTo>
                  <a:pt x="996" y="2150"/>
                </a:lnTo>
                <a:cubicBezTo>
                  <a:pt x="1017" y="2107"/>
                  <a:pt x="1039" y="2086"/>
                  <a:pt x="1081" y="2044"/>
                </a:cubicBezTo>
                <a:cubicBezTo>
                  <a:pt x="1103" y="2001"/>
                  <a:pt x="1167" y="1894"/>
                  <a:pt x="1188" y="1809"/>
                </a:cubicBezTo>
                <a:cubicBezTo>
                  <a:pt x="1295" y="1638"/>
                  <a:pt x="1380" y="1468"/>
                  <a:pt x="1465" y="1276"/>
                </a:cubicBezTo>
                <a:cubicBezTo>
                  <a:pt x="1593" y="956"/>
                  <a:pt x="1700" y="615"/>
                  <a:pt x="1785" y="273"/>
                </a:cubicBezTo>
                <a:cubicBezTo>
                  <a:pt x="1811" y="105"/>
                  <a:pt x="1672" y="0"/>
                  <a:pt x="1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3"/>
          <p:cNvSpPr/>
          <p:nvPr/>
        </p:nvSpPr>
        <p:spPr>
          <a:xfrm rot="5400000">
            <a:off x="814295" y="5447457"/>
            <a:ext cx="129980" cy="114436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 rot="5400000">
            <a:off x="1060432" y="5482528"/>
            <a:ext cx="199813" cy="105531"/>
          </a:xfrm>
          <a:custGeom>
            <a:avLst/>
            <a:gdLst/>
            <a:ahLst/>
            <a:cxnLst/>
            <a:rect l="l" t="t" r="r" b="b"/>
            <a:pathLst>
              <a:path w="2558" h="1351" extrusionOk="0">
                <a:moveTo>
                  <a:pt x="425" y="0"/>
                </a:moveTo>
                <a:cubicBezTo>
                  <a:pt x="130" y="0"/>
                  <a:pt x="1" y="415"/>
                  <a:pt x="290" y="570"/>
                </a:cubicBezTo>
                <a:lnTo>
                  <a:pt x="1015" y="932"/>
                </a:lnTo>
                <a:cubicBezTo>
                  <a:pt x="1271" y="1039"/>
                  <a:pt x="1527" y="1167"/>
                  <a:pt x="1761" y="1295"/>
                </a:cubicBezTo>
                <a:cubicBezTo>
                  <a:pt x="1833" y="1334"/>
                  <a:pt x="1902" y="1351"/>
                  <a:pt x="1966" y="1351"/>
                </a:cubicBezTo>
                <a:cubicBezTo>
                  <a:pt x="2357" y="1351"/>
                  <a:pt x="2558" y="713"/>
                  <a:pt x="2081" y="548"/>
                </a:cubicBezTo>
                <a:cubicBezTo>
                  <a:pt x="1804" y="484"/>
                  <a:pt x="1548" y="378"/>
                  <a:pt x="1292" y="292"/>
                </a:cubicBezTo>
                <a:lnTo>
                  <a:pt x="524" y="15"/>
                </a:lnTo>
                <a:cubicBezTo>
                  <a:pt x="489" y="5"/>
                  <a:pt x="456" y="0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 rot="5400000">
            <a:off x="73889" y="5486239"/>
            <a:ext cx="136699" cy="173412"/>
          </a:xfrm>
          <a:custGeom>
            <a:avLst/>
            <a:gdLst/>
            <a:ahLst/>
            <a:cxnLst/>
            <a:rect l="l" t="t" r="r" b="b"/>
            <a:pathLst>
              <a:path w="1750" h="2220" extrusionOk="0">
                <a:moveTo>
                  <a:pt x="1420" y="1"/>
                </a:moveTo>
                <a:cubicBezTo>
                  <a:pt x="1347" y="1"/>
                  <a:pt x="1273" y="28"/>
                  <a:pt x="1216" y="84"/>
                </a:cubicBezTo>
                <a:lnTo>
                  <a:pt x="1195" y="84"/>
                </a:lnTo>
                <a:cubicBezTo>
                  <a:pt x="1152" y="148"/>
                  <a:pt x="1088" y="190"/>
                  <a:pt x="1046" y="254"/>
                </a:cubicBezTo>
                <a:lnTo>
                  <a:pt x="897" y="446"/>
                </a:lnTo>
                <a:cubicBezTo>
                  <a:pt x="790" y="574"/>
                  <a:pt x="683" y="702"/>
                  <a:pt x="577" y="852"/>
                </a:cubicBezTo>
                <a:lnTo>
                  <a:pt x="321" y="1214"/>
                </a:lnTo>
                <a:cubicBezTo>
                  <a:pt x="278" y="1299"/>
                  <a:pt x="214" y="1342"/>
                  <a:pt x="171" y="1427"/>
                </a:cubicBezTo>
                <a:cubicBezTo>
                  <a:pt x="129" y="1513"/>
                  <a:pt x="86" y="1619"/>
                  <a:pt x="44" y="1705"/>
                </a:cubicBezTo>
                <a:cubicBezTo>
                  <a:pt x="1" y="1897"/>
                  <a:pt x="86" y="2067"/>
                  <a:pt x="235" y="2174"/>
                </a:cubicBezTo>
                <a:cubicBezTo>
                  <a:pt x="290" y="2205"/>
                  <a:pt x="351" y="2219"/>
                  <a:pt x="413" y="2219"/>
                </a:cubicBezTo>
                <a:cubicBezTo>
                  <a:pt x="520" y="2219"/>
                  <a:pt x="631" y="2177"/>
                  <a:pt x="726" y="2110"/>
                </a:cubicBezTo>
                <a:cubicBezTo>
                  <a:pt x="790" y="2024"/>
                  <a:pt x="875" y="1960"/>
                  <a:pt x="939" y="1854"/>
                </a:cubicBezTo>
                <a:cubicBezTo>
                  <a:pt x="961" y="1811"/>
                  <a:pt x="1003" y="1747"/>
                  <a:pt x="1046" y="1683"/>
                </a:cubicBezTo>
                <a:lnTo>
                  <a:pt x="1259" y="1257"/>
                </a:lnTo>
                <a:cubicBezTo>
                  <a:pt x="1344" y="1129"/>
                  <a:pt x="1408" y="1001"/>
                  <a:pt x="1472" y="873"/>
                </a:cubicBezTo>
                <a:lnTo>
                  <a:pt x="1579" y="660"/>
                </a:lnTo>
                <a:cubicBezTo>
                  <a:pt x="1622" y="617"/>
                  <a:pt x="1643" y="553"/>
                  <a:pt x="1664" y="510"/>
                </a:cubicBezTo>
                <a:lnTo>
                  <a:pt x="1686" y="446"/>
                </a:lnTo>
                <a:cubicBezTo>
                  <a:pt x="1750" y="318"/>
                  <a:pt x="1728" y="148"/>
                  <a:pt x="1600" y="62"/>
                </a:cubicBezTo>
                <a:cubicBezTo>
                  <a:pt x="1550" y="22"/>
                  <a:pt x="1485" y="1"/>
                  <a:pt x="14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3"/>
          <p:cNvSpPr/>
          <p:nvPr/>
        </p:nvSpPr>
        <p:spPr>
          <a:xfrm rot="5400000">
            <a:off x="-13130" y="5209721"/>
            <a:ext cx="139979" cy="133417"/>
          </a:xfrm>
          <a:custGeom>
            <a:avLst/>
            <a:gdLst/>
            <a:ahLst/>
            <a:cxnLst/>
            <a:rect l="l" t="t" r="r" b="b"/>
            <a:pathLst>
              <a:path w="1792" h="1708" extrusionOk="0">
                <a:moveTo>
                  <a:pt x="387" y="0"/>
                </a:moveTo>
                <a:cubicBezTo>
                  <a:pt x="356" y="0"/>
                  <a:pt x="326" y="6"/>
                  <a:pt x="299" y="14"/>
                </a:cubicBezTo>
                <a:cubicBezTo>
                  <a:pt x="43" y="78"/>
                  <a:pt x="1" y="398"/>
                  <a:pt x="214" y="548"/>
                </a:cubicBezTo>
                <a:lnTo>
                  <a:pt x="192" y="548"/>
                </a:lnTo>
                <a:lnTo>
                  <a:pt x="278" y="611"/>
                </a:lnTo>
                <a:lnTo>
                  <a:pt x="299" y="633"/>
                </a:lnTo>
                <a:lnTo>
                  <a:pt x="470" y="761"/>
                </a:lnTo>
                <a:cubicBezTo>
                  <a:pt x="576" y="846"/>
                  <a:pt x="662" y="953"/>
                  <a:pt x="747" y="1059"/>
                </a:cubicBezTo>
                <a:lnTo>
                  <a:pt x="683" y="995"/>
                </a:lnTo>
                <a:lnTo>
                  <a:pt x="683" y="995"/>
                </a:lnTo>
                <a:cubicBezTo>
                  <a:pt x="747" y="1081"/>
                  <a:pt x="811" y="1166"/>
                  <a:pt x="875" y="1251"/>
                </a:cubicBezTo>
                <a:lnTo>
                  <a:pt x="939" y="1379"/>
                </a:lnTo>
                <a:cubicBezTo>
                  <a:pt x="982" y="1465"/>
                  <a:pt x="1024" y="1529"/>
                  <a:pt x="1088" y="1592"/>
                </a:cubicBezTo>
                <a:lnTo>
                  <a:pt x="1173" y="1656"/>
                </a:lnTo>
                <a:cubicBezTo>
                  <a:pt x="1216" y="1678"/>
                  <a:pt x="1259" y="1699"/>
                  <a:pt x="1323" y="1699"/>
                </a:cubicBezTo>
                <a:cubicBezTo>
                  <a:pt x="1346" y="1705"/>
                  <a:pt x="1368" y="1707"/>
                  <a:pt x="1391" y="1707"/>
                </a:cubicBezTo>
                <a:cubicBezTo>
                  <a:pt x="1454" y="1707"/>
                  <a:pt x="1516" y="1688"/>
                  <a:pt x="1579" y="1656"/>
                </a:cubicBezTo>
                <a:cubicBezTo>
                  <a:pt x="1643" y="1614"/>
                  <a:pt x="1685" y="1571"/>
                  <a:pt x="1728" y="1507"/>
                </a:cubicBezTo>
                <a:cubicBezTo>
                  <a:pt x="1792" y="1422"/>
                  <a:pt x="1792" y="1294"/>
                  <a:pt x="1771" y="1187"/>
                </a:cubicBezTo>
                <a:cubicBezTo>
                  <a:pt x="1749" y="1145"/>
                  <a:pt x="1728" y="1081"/>
                  <a:pt x="1707" y="1017"/>
                </a:cubicBezTo>
                <a:cubicBezTo>
                  <a:pt x="1664" y="974"/>
                  <a:pt x="1621" y="931"/>
                  <a:pt x="1579" y="889"/>
                </a:cubicBezTo>
                <a:lnTo>
                  <a:pt x="1472" y="739"/>
                </a:lnTo>
                <a:cubicBezTo>
                  <a:pt x="1387" y="654"/>
                  <a:pt x="1280" y="569"/>
                  <a:pt x="1195" y="484"/>
                </a:cubicBezTo>
                <a:cubicBezTo>
                  <a:pt x="1003" y="292"/>
                  <a:pt x="768" y="142"/>
                  <a:pt x="512" y="36"/>
                </a:cubicBezTo>
                <a:cubicBezTo>
                  <a:pt x="475" y="11"/>
                  <a:pt x="430" y="0"/>
                  <a:pt x="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3"/>
          <p:cNvSpPr/>
          <p:nvPr/>
        </p:nvSpPr>
        <p:spPr>
          <a:xfrm rot="5400000">
            <a:off x="27450" y="4796232"/>
            <a:ext cx="156227" cy="98032"/>
          </a:xfrm>
          <a:custGeom>
            <a:avLst/>
            <a:gdLst/>
            <a:ahLst/>
            <a:cxnLst/>
            <a:rect l="l" t="t" r="r" b="b"/>
            <a:pathLst>
              <a:path w="2000" h="1255" extrusionOk="0">
                <a:moveTo>
                  <a:pt x="447" y="1"/>
                </a:moveTo>
                <a:cubicBezTo>
                  <a:pt x="193" y="1"/>
                  <a:pt x="0" y="328"/>
                  <a:pt x="229" y="539"/>
                </a:cubicBezTo>
                <a:cubicBezTo>
                  <a:pt x="421" y="753"/>
                  <a:pt x="656" y="923"/>
                  <a:pt x="911" y="1030"/>
                </a:cubicBezTo>
                <a:cubicBezTo>
                  <a:pt x="1039" y="1072"/>
                  <a:pt x="1189" y="1136"/>
                  <a:pt x="1317" y="1179"/>
                </a:cubicBezTo>
                <a:cubicBezTo>
                  <a:pt x="1402" y="1200"/>
                  <a:pt x="1466" y="1200"/>
                  <a:pt x="1551" y="1222"/>
                </a:cubicBezTo>
                <a:lnTo>
                  <a:pt x="1594" y="1222"/>
                </a:lnTo>
                <a:cubicBezTo>
                  <a:pt x="1637" y="1222"/>
                  <a:pt x="1679" y="1243"/>
                  <a:pt x="1701" y="1243"/>
                </a:cubicBezTo>
                <a:cubicBezTo>
                  <a:pt x="1724" y="1251"/>
                  <a:pt x="1746" y="1254"/>
                  <a:pt x="1767" y="1254"/>
                </a:cubicBezTo>
                <a:cubicBezTo>
                  <a:pt x="1865" y="1254"/>
                  <a:pt x="1943" y="1181"/>
                  <a:pt x="1978" y="1094"/>
                </a:cubicBezTo>
                <a:cubicBezTo>
                  <a:pt x="1999" y="987"/>
                  <a:pt x="1935" y="859"/>
                  <a:pt x="1828" y="838"/>
                </a:cubicBezTo>
                <a:lnTo>
                  <a:pt x="1807" y="859"/>
                </a:lnTo>
                <a:lnTo>
                  <a:pt x="1764" y="838"/>
                </a:lnTo>
                <a:cubicBezTo>
                  <a:pt x="1743" y="817"/>
                  <a:pt x="1722" y="817"/>
                  <a:pt x="1679" y="795"/>
                </a:cubicBezTo>
                <a:lnTo>
                  <a:pt x="1530" y="689"/>
                </a:lnTo>
                <a:cubicBezTo>
                  <a:pt x="1423" y="625"/>
                  <a:pt x="1317" y="561"/>
                  <a:pt x="1210" y="497"/>
                </a:cubicBezTo>
                <a:cubicBezTo>
                  <a:pt x="1167" y="454"/>
                  <a:pt x="1125" y="433"/>
                  <a:pt x="1061" y="390"/>
                </a:cubicBezTo>
                <a:lnTo>
                  <a:pt x="997" y="347"/>
                </a:lnTo>
                <a:lnTo>
                  <a:pt x="954" y="305"/>
                </a:lnTo>
                <a:cubicBezTo>
                  <a:pt x="940" y="298"/>
                  <a:pt x="935" y="295"/>
                  <a:pt x="936" y="295"/>
                </a:cubicBezTo>
                <a:lnTo>
                  <a:pt x="936" y="295"/>
                </a:lnTo>
                <a:cubicBezTo>
                  <a:pt x="938" y="295"/>
                  <a:pt x="961" y="305"/>
                  <a:pt x="975" y="305"/>
                </a:cubicBezTo>
                <a:cubicBezTo>
                  <a:pt x="869" y="198"/>
                  <a:pt x="741" y="113"/>
                  <a:pt x="613" y="49"/>
                </a:cubicBezTo>
                <a:cubicBezTo>
                  <a:pt x="557" y="15"/>
                  <a:pt x="501" y="1"/>
                  <a:pt x="4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3"/>
          <p:cNvSpPr/>
          <p:nvPr/>
        </p:nvSpPr>
        <p:spPr>
          <a:xfrm rot="5400000">
            <a:off x="114432" y="4570604"/>
            <a:ext cx="227153" cy="116232"/>
          </a:xfrm>
          <a:custGeom>
            <a:avLst/>
            <a:gdLst/>
            <a:ahLst/>
            <a:cxnLst/>
            <a:rect l="l" t="t" r="r" b="b"/>
            <a:pathLst>
              <a:path w="2908" h="1488" extrusionOk="0">
                <a:moveTo>
                  <a:pt x="2640" y="1"/>
                </a:moveTo>
                <a:cubicBezTo>
                  <a:pt x="2628" y="1"/>
                  <a:pt x="2615" y="2"/>
                  <a:pt x="2602" y="5"/>
                </a:cubicBezTo>
                <a:lnTo>
                  <a:pt x="2581" y="5"/>
                </a:lnTo>
                <a:cubicBezTo>
                  <a:pt x="2389" y="69"/>
                  <a:pt x="2175" y="91"/>
                  <a:pt x="1962" y="155"/>
                </a:cubicBezTo>
                <a:cubicBezTo>
                  <a:pt x="1770" y="219"/>
                  <a:pt x="1600" y="283"/>
                  <a:pt x="1408" y="347"/>
                </a:cubicBezTo>
                <a:cubicBezTo>
                  <a:pt x="1216" y="411"/>
                  <a:pt x="1045" y="475"/>
                  <a:pt x="853" y="539"/>
                </a:cubicBezTo>
                <a:cubicBezTo>
                  <a:pt x="768" y="560"/>
                  <a:pt x="661" y="581"/>
                  <a:pt x="576" y="624"/>
                </a:cubicBezTo>
                <a:cubicBezTo>
                  <a:pt x="448" y="667"/>
                  <a:pt x="320" y="709"/>
                  <a:pt x="213" y="773"/>
                </a:cubicBezTo>
                <a:cubicBezTo>
                  <a:pt x="64" y="880"/>
                  <a:pt x="0" y="1072"/>
                  <a:pt x="64" y="1242"/>
                </a:cubicBezTo>
                <a:cubicBezTo>
                  <a:pt x="117" y="1402"/>
                  <a:pt x="259" y="1488"/>
                  <a:pt x="415" y="1488"/>
                </a:cubicBezTo>
                <a:cubicBezTo>
                  <a:pt x="447" y="1488"/>
                  <a:pt x="480" y="1484"/>
                  <a:pt x="512" y="1477"/>
                </a:cubicBezTo>
                <a:cubicBezTo>
                  <a:pt x="640" y="1434"/>
                  <a:pt x="768" y="1370"/>
                  <a:pt x="875" y="1306"/>
                </a:cubicBezTo>
                <a:cubicBezTo>
                  <a:pt x="939" y="1242"/>
                  <a:pt x="1024" y="1200"/>
                  <a:pt x="1109" y="1136"/>
                </a:cubicBezTo>
                <a:cubicBezTo>
                  <a:pt x="1280" y="1050"/>
                  <a:pt x="1450" y="965"/>
                  <a:pt x="1642" y="880"/>
                </a:cubicBezTo>
                <a:lnTo>
                  <a:pt x="2175" y="603"/>
                </a:lnTo>
                <a:cubicBezTo>
                  <a:pt x="2367" y="517"/>
                  <a:pt x="2538" y="411"/>
                  <a:pt x="2730" y="304"/>
                </a:cubicBezTo>
                <a:cubicBezTo>
                  <a:pt x="2907" y="225"/>
                  <a:pt x="2793" y="1"/>
                  <a:pt x="2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3"/>
          <p:cNvSpPr/>
          <p:nvPr/>
        </p:nvSpPr>
        <p:spPr>
          <a:xfrm rot="5400000">
            <a:off x="152942" y="4285103"/>
            <a:ext cx="175052" cy="131933"/>
          </a:xfrm>
          <a:custGeom>
            <a:avLst/>
            <a:gdLst/>
            <a:ahLst/>
            <a:cxnLst/>
            <a:rect l="l" t="t" r="r" b="b"/>
            <a:pathLst>
              <a:path w="2241" h="1689" extrusionOk="0">
                <a:moveTo>
                  <a:pt x="1946" y="0"/>
                </a:moveTo>
                <a:cubicBezTo>
                  <a:pt x="1908" y="0"/>
                  <a:pt x="1871" y="9"/>
                  <a:pt x="1835" y="31"/>
                </a:cubicBezTo>
                <a:lnTo>
                  <a:pt x="1835" y="9"/>
                </a:lnTo>
                <a:cubicBezTo>
                  <a:pt x="1558" y="137"/>
                  <a:pt x="1302" y="287"/>
                  <a:pt x="1025" y="457"/>
                </a:cubicBezTo>
                <a:lnTo>
                  <a:pt x="641" y="671"/>
                </a:lnTo>
                <a:cubicBezTo>
                  <a:pt x="577" y="713"/>
                  <a:pt x="513" y="756"/>
                  <a:pt x="427" y="799"/>
                </a:cubicBezTo>
                <a:lnTo>
                  <a:pt x="385" y="820"/>
                </a:lnTo>
                <a:cubicBezTo>
                  <a:pt x="406" y="809"/>
                  <a:pt x="422" y="804"/>
                  <a:pt x="427" y="804"/>
                </a:cubicBezTo>
                <a:cubicBezTo>
                  <a:pt x="433" y="804"/>
                  <a:pt x="427" y="809"/>
                  <a:pt x="406" y="820"/>
                </a:cubicBezTo>
                <a:cubicBezTo>
                  <a:pt x="300" y="863"/>
                  <a:pt x="236" y="905"/>
                  <a:pt x="172" y="969"/>
                </a:cubicBezTo>
                <a:cubicBezTo>
                  <a:pt x="22" y="1118"/>
                  <a:pt x="1" y="1353"/>
                  <a:pt x="129" y="1524"/>
                </a:cubicBezTo>
                <a:cubicBezTo>
                  <a:pt x="210" y="1632"/>
                  <a:pt x="334" y="1688"/>
                  <a:pt x="457" y="1688"/>
                </a:cubicBezTo>
                <a:cubicBezTo>
                  <a:pt x="528" y="1688"/>
                  <a:pt x="600" y="1669"/>
                  <a:pt x="662" y="1630"/>
                </a:cubicBezTo>
                <a:cubicBezTo>
                  <a:pt x="683" y="1630"/>
                  <a:pt x="705" y="1609"/>
                  <a:pt x="726" y="1609"/>
                </a:cubicBezTo>
                <a:cubicBezTo>
                  <a:pt x="759" y="1576"/>
                  <a:pt x="805" y="1530"/>
                  <a:pt x="843" y="1482"/>
                </a:cubicBezTo>
                <a:lnTo>
                  <a:pt x="843" y="1482"/>
                </a:lnTo>
                <a:cubicBezTo>
                  <a:pt x="842" y="1485"/>
                  <a:pt x="842" y="1486"/>
                  <a:pt x="843" y="1486"/>
                </a:cubicBezTo>
                <a:cubicBezTo>
                  <a:pt x="849" y="1486"/>
                  <a:pt x="897" y="1438"/>
                  <a:pt x="897" y="1438"/>
                </a:cubicBezTo>
                <a:cubicBezTo>
                  <a:pt x="918" y="1417"/>
                  <a:pt x="1025" y="1332"/>
                  <a:pt x="1089" y="1289"/>
                </a:cubicBezTo>
                <a:lnTo>
                  <a:pt x="1430" y="1012"/>
                </a:lnTo>
                <a:cubicBezTo>
                  <a:pt x="1686" y="820"/>
                  <a:pt x="1899" y="628"/>
                  <a:pt x="2134" y="436"/>
                </a:cubicBezTo>
                <a:cubicBezTo>
                  <a:pt x="2219" y="329"/>
                  <a:pt x="2240" y="201"/>
                  <a:pt x="2155" y="95"/>
                </a:cubicBezTo>
                <a:cubicBezTo>
                  <a:pt x="2098" y="38"/>
                  <a:pt x="2022" y="0"/>
                  <a:pt x="19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3"/>
          <p:cNvSpPr/>
          <p:nvPr/>
        </p:nvSpPr>
        <p:spPr>
          <a:xfrm rot="5400000">
            <a:off x="-136119" y="4296857"/>
            <a:ext cx="108265" cy="224888"/>
          </a:xfrm>
          <a:custGeom>
            <a:avLst/>
            <a:gdLst/>
            <a:ahLst/>
            <a:cxnLst/>
            <a:rect l="l" t="t" r="r" b="b"/>
            <a:pathLst>
              <a:path w="1386" h="2879" extrusionOk="0">
                <a:moveTo>
                  <a:pt x="310" y="1"/>
                </a:moveTo>
                <a:cubicBezTo>
                  <a:pt x="177" y="1"/>
                  <a:pt x="44" y="91"/>
                  <a:pt x="44" y="273"/>
                </a:cubicBezTo>
                <a:cubicBezTo>
                  <a:pt x="1" y="678"/>
                  <a:pt x="1" y="1083"/>
                  <a:pt x="86" y="1488"/>
                </a:cubicBezTo>
                <a:cubicBezTo>
                  <a:pt x="129" y="1680"/>
                  <a:pt x="172" y="1872"/>
                  <a:pt x="235" y="2043"/>
                </a:cubicBezTo>
                <a:cubicBezTo>
                  <a:pt x="257" y="2149"/>
                  <a:pt x="278" y="2235"/>
                  <a:pt x="321" y="2320"/>
                </a:cubicBezTo>
                <a:cubicBezTo>
                  <a:pt x="321" y="2341"/>
                  <a:pt x="326" y="2352"/>
                  <a:pt x="331" y="2352"/>
                </a:cubicBezTo>
                <a:cubicBezTo>
                  <a:pt x="337" y="2352"/>
                  <a:pt x="342" y="2341"/>
                  <a:pt x="342" y="2320"/>
                </a:cubicBezTo>
                <a:cubicBezTo>
                  <a:pt x="342" y="2362"/>
                  <a:pt x="342" y="2426"/>
                  <a:pt x="363" y="2469"/>
                </a:cubicBezTo>
                <a:cubicBezTo>
                  <a:pt x="363" y="2533"/>
                  <a:pt x="406" y="2618"/>
                  <a:pt x="449" y="2661"/>
                </a:cubicBezTo>
                <a:cubicBezTo>
                  <a:pt x="542" y="2815"/>
                  <a:pt x="677" y="2878"/>
                  <a:pt x="811" y="2878"/>
                </a:cubicBezTo>
                <a:cubicBezTo>
                  <a:pt x="1103" y="2878"/>
                  <a:pt x="1386" y="2571"/>
                  <a:pt x="1195" y="2235"/>
                </a:cubicBezTo>
                <a:lnTo>
                  <a:pt x="1195" y="2235"/>
                </a:lnTo>
                <a:cubicBezTo>
                  <a:pt x="1203" y="2259"/>
                  <a:pt x="1208" y="2271"/>
                  <a:pt x="1208" y="2271"/>
                </a:cubicBezTo>
                <a:cubicBezTo>
                  <a:pt x="1207" y="2271"/>
                  <a:pt x="1192" y="2237"/>
                  <a:pt x="1153" y="2171"/>
                </a:cubicBezTo>
                <a:cubicBezTo>
                  <a:pt x="1131" y="2128"/>
                  <a:pt x="1089" y="2085"/>
                  <a:pt x="1067" y="2043"/>
                </a:cubicBezTo>
                <a:cubicBezTo>
                  <a:pt x="1046" y="2026"/>
                  <a:pt x="1029" y="2013"/>
                  <a:pt x="1015" y="2003"/>
                </a:cubicBezTo>
                <a:lnTo>
                  <a:pt x="1015" y="2003"/>
                </a:lnTo>
                <a:cubicBezTo>
                  <a:pt x="976" y="1926"/>
                  <a:pt x="936" y="1866"/>
                  <a:pt x="897" y="1787"/>
                </a:cubicBezTo>
                <a:cubicBezTo>
                  <a:pt x="833" y="1637"/>
                  <a:pt x="769" y="1467"/>
                  <a:pt x="726" y="1318"/>
                </a:cubicBezTo>
                <a:cubicBezTo>
                  <a:pt x="619" y="976"/>
                  <a:pt x="577" y="614"/>
                  <a:pt x="577" y="273"/>
                </a:cubicBezTo>
                <a:cubicBezTo>
                  <a:pt x="577" y="91"/>
                  <a:pt x="443" y="1"/>
                  <a:pt x="3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3"/>
          <p:cNvSpPr/>
          <p:nvPr/>
        </p:nvSpPr>
        <p:spPr>
          <a:xfrm rot="5400000">
            <a:off x="-136939" y="4533265"/>
            <a:ext cx="151540" cy="208563"/>
          </a:xfrm>
          <a:custGeom>
            <a:avLst/>
            <a:gdLst/>
            <a:ahLst/>
            <a:cxnLst/>
            <a:rect l="l" t="t" r="r" b="b"/>
            <a:pathLst>
              <a:path w="1940" h="2670" extrusionOk="0">
                <a:moveTo>
                  <a:pt x="329" y="1"/>
                </a:moveTo>
                <a:cubicBezTo>
                  <a:pt x="164" y="1"/>
                  <a:pt x="1" y="133"/>
                  <a:pt x="64" y="349"/>
                </a:cubicBezTo>
                <a:cubicBezTo>
                  <a:pt x="235" y="1117"/>
                  <a:pt x="533" y="1863"/>
                  <a:pt x="981" y="2524"/>
                </a:cubicBezTo>
                <a:cubicBezTo>
                  <a:pt x="1043" y="2627"/>
                  <a:pt x="1135" y="2669"/>
                  <a:pt x="1235" y="2669"/>
                </a:cubicBezTo>
                <a:cubicBezTo>
                  <a:pt x="1550" y="2669"/>
                  <a:pt x="1939" y="2250"/>
                  <a:pt x="1664" y="1991"/>
                </a:cubicBezTo>
                <a:cubicBezTo>
                  <a:pt x="1600" y="1927"/>
                  <a:pt x="1536" y="1842"/>
                  <a:pt x="1472" y="1778"/>
                </a:cubicBezTo>
                <a:lnTo>
                  <a:pt x="1387" y="1671"/>
                </a:lnTo>
                <a:lnTo>
                  <a:pt x="1344" y="1607"/>
                </a:lnTo>
                <a:cubicBezTo>
                  <a:pt x="1237" y="1458"/>
                  <a:pt x="1152" y="1309"/>
                  <a:pt x="1067" y="1160"/>
                </a:cubicBezTo>
                <a:cubicBezTo>
                  <a:pt x="960" y="1010"/>
                  <a:pt x="875" y="840"/>
                  <a:pt x="811" y="669"/>
                </a:cubicBezTo>
                <a:cubicBezTo>
                  <a:pt x="725" y="520"/>
                  <a:pt x="661" y="371"/>
                  <a:pt x="597" y="200"/>
                </a:cubicBezTo>
                <a:cubicBezTo>
                  <a:pt x="554" y="62"/>
                  <a:pt x="441" y="1"/>
                  <a:pt x="3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3"/>
          <p:cNvSpPr/>
          <p:nvPr/>
        </p:nvSpPr>
        <p:spPr>
          <a:xfrm rot="5400000">
            <a:off x="-96048" y="4091188"/>
            <a:ext cx="156696" cy="91627"/>
          </a:xfrm>
          <a:custGeom>
            <a:avLst/>
            <a:gdLst/>
            <a:ahLst/>
            <a:cxnLst/>
            <a:rect l="l" t="t" r="r" b="b"/>
            <a:pathLst>
              <a:path w="2006" h="1173" extrusionOk="0">
                <a:moveTo>
                  <a:pt x="805" y="937"/>
                </a:moveTo>
                <a:cubicBezTo>
                  <a:pt x="796" y="948"/>
                  <a:pt x="790" y="959"/>
                  <a:pt x="790" y="968"/>
                </a:cubicBezTo>
                <a:lnTo>
                  <a:pt x="805" y="937"/>
                </a:lnTo>
                <a:close/>
                <a:moveTo>
                  <a:pt x="1553" y="0"/>
                </a:moveTo>
                <a:cubicBezTo>
                  <a:pt x="1341" y="0"/>
                  <a:pt x="1130" y="28"/>
                  <a:pt x="918" y="93"/>
                </a:cubicBezTo>
                <a:cubicBezTo>
                  <a:pt x="875" y="115"/>
                  <a:pt x="811" y="136"/>
                  <a:pt x="747" y="157"/>
                </a:cubicBezTo>
                <a:cubicBezTo>
                  <a:pt x="683" y="157"/>
                  <a:pt x="641" y="179"/>
                  <a:pt x="598" y="200"/>
                </a:cubicBezTo>
                <a:cubicBezTo>
                  <a:pt x="612" y="200"/>
                  <a:pt x="636" y="190"/>
                  <a:pt x="637" y="190"/>
                </a:cubicBezTo>
                <a:lnTo>
                  <a:pt x="637" y="190"/>
                </a:lnTo>
                <a:cubicBezTo>
                  <a:pt x="638" y="190"/>
                  <a:pt x="634" y="193"/>
                  <a:pt x="619" y="200"/>
                </a:cubicBezTo>
                <a:lnTo>
                  <a:pt x="577" y="221"/>
                </a:lnTo>
                <a:cubicBezTo>
                  <a:pt x="491" y="264"/>
                  <a:pt x="406" y="307"/>
                  <a:pt x="342" y="349"/>
                </a:cubicBezTo>
                <a:cubicBezTo>
                  <a:pt x="323" y="356"/>
                  <a:pt x="317" y="358"/>
                  <a:pt x="318" y="359"/>
                </a:cubicBezTo>
                <a:lnTo>
                  <a:pt x="318" y="359"/>
                </a:lnTo>
                <a:cubicBezTo>
                  <a:pt x="300" y="367"/>
                  <a:pt x="282" y="379"/>
                  <a:pt x="257" y="392"/>
                </a:cubicBezTo>
                <a:cubicBezTo>
                  <a:pt x="171" y="434"/>
                  <a:pt x="108" y="498"/>
                  <a:pt x="65" y="584"/>
                </a:cubicBezTo>
                <a:cubicBezTo>
                  <a:pt x="1" y="733"/>
                  <a:pt x="1" y="882"/>
                  <a:pt x="108" y="1010"/>
                </a:cubicBezTo>
                <a:cubicBezTo>
                  <a:pt x="175" y="1112"/>
                  <a:pt x="296" y="1173"/>
                  <a:pt x="417" y="1173"/>
                </a:cubicBezTo>
                <a:cubicBezTo>
                  <a:pt x="449" y="1173"/>
                  <a:pt x="482" y="1168"/>
                  <a:pt x="513" y="1160"/>
                </a:cubicBezTo>
                <a:cubicBezTo>
                  <a:pt x="555" y="1138"/>
                  <a:pt x="619" y="1117"/>
                  <a:pt x="662" y="1074"/>
                </a:cubicBezTo>
                <a:cubicBezTo>
                  <a:pt x="683" y="1053"/>
                  <a:pt x="726" y="1032"/>
                  <a:pt x="747" y="1010"/>
                </a:cubicBezTo>
                <a:lnTo>
                  <a:pt x="811" y="925"/>
                </a:lnTo>
                <a:lnTo>
                  <a:pt x="805" y="937"/>
                </a:lnTo>
                <a:lnTo>
                  <a:pt x="805" y="937"/>
                </a:lnTo>
                <a:cubicBezTo>
                  <a:pt x="819" y="920"/>
                  <a:pt x="841" y="904"/>
                  <a:pt x="854" y="904"/>
                </a:cubicBezTo>
                <a:lnTo>
                  <a:pt x="918" y="840"/>
                </a:lnTo>
                <a:lnTo>
                  <a:pt x="939" y="797"/>
                </a:lnTo>
                <a:lnTo>
                  <a:pt x="982" y="776"/>
                </a:lnTo>
                <a:cubicBezTo>
                  <a:pt x="1046" y="754"/>
                  <a:pt x="1089" y="712"/>
                  <a:pt x="1152" y="690"/>
                </a:cubicBezTo>
                <a:lnTo>
                  <a:pt x="1216" y="648"/>
                </a:lnTo>
                <a:lnTo>
                  <a:pt x="1259" y="626"/>
                </a:lnTo>
                <a:cubicBezTo>
                  <a:pt x="1259" y="626"/>
                  <a:pt x="1323" y="605"/>
                  <a:pt x="1344" y="605"/>
                </a:cubicBezTo>
                <a:lnTo>
                  <a:pt x="1430" y="562"/>
                </a:lnTo>
                <a:cubicBezTo>
                  <a:pt x="1558" y="520"/>
                  <a:pt x="1664" y="498"/>
                  <a:pt x="1792" y="477"/>
                </a:cubicBezTo>
                <a:cubicBezTo>
                  <a:pt x="1920" y="456"/>
                  <a:pt x="2006" y="328"/>
                  <a:pt x="1963" y="221"/>
                </a:cubicBezTo>
                <a:cubicBezTo>
                  <a:pt x="1942" y="115"/>
                  <a:pt x="1856" y="29"/>
                  <a:pt x="1750" y="29"/>
                </a:cubicBezTo>
                <a:lnTo>
                  <a:pt x="1750" y="8"/>
                </a:lnTo>
                <a:cubicBezTo>
                  <a:pt x="1684" y="3"/>
                  <a:pt x="1619" y="0"/>
                  <a:pt x="15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3"/>
          <p:cNvSpPr/>
          <p:nvPr/>
        </p:nvSpPr>
        <p:spPr>
          <a:xfrm rot="5400000">
            <a:off x="146184" y="3965036"/>
            <a:ext cx="126544" cy="180520"/>
          </a:xfrm>
          <a:custGeom>
            <a:avLst/>
            <a:gdLst/>
            <a:ahLst/>
            <a:cxnLst/>
            <a:rect l="l" t="t" r="r" b="b"/>
            <a:pathLst>
              <a:path w="1620" h="2311" extrusionOk="0">
                <a:moveTo>
                  <a:pt x="390" y="0"/>
                </a:moveTo>
                <a:cubicBezTo>
                  <a:pt x="327" y="0"/>
                  <a:pt x="265" y="17"/>
                  <a:pt x="214" y="51"/>
                </a:cubicBezTo>
                <a:cubicBezTo>
                  <a:pt x="65" y="137"/>
                  <a:pt x="1" y="307"/>
                  <a:pt x="43" y="478"/>
                </a:cubicBezTo>
                <a:cubicBezTo>
                  <a:pt x="107" y="649"/>
                  <a:pt x="193" y="798"/>
                  <a:pt x="299" y="947"/>
                </a:cubicBezTo>
                <a:cubicBezTo>
                  <a:pt x="363" y="1075"/>
                  <a:pt x="449" y="1224"/>
                  <a:pt x="534" y="1374"/>
                </a:cubicBezTo>
                <a:cubicBezTo>
                  <a:pt x="683" y="1651"/>
                  <a:pt x="854" y="1907"/>
                  <a:pt x="1003" y="2184"/>
                </a:cubicBezTo>
                <a:cubicBezTo>
                  <a:pt x="1033" y="2275"/>
                  <a:pt x="1101" y="2311"/>
                  <a:pt x="1178" y="2311"/>
                </a:cubicBezTo>
                <a:cubicBezTo>
                  <a:pt x="1371" y="2311"/>
                  <a:pt x="1619" y="2081"/>
                  <a:pt x="1451" y="1928"/>
                </a:cubicBezTo>
                <a:cubicBezTo>
                  <a:pt x="1323" y="1630"/>
                  <a:pt x="1216" y="1331"/>
                  <a:pt x="1088" y="1032"/>
                </a:cubicBezTo>
                <a:cubicBezTo>
                  <a:pt x="1024" y="883"/>
                  <a:pt x="961" y="734"/>
                  <a:pt x="897" y="606"/>
                </a:cubicBezTo>
                <a:lnTo>
                  <a:pt x="875" y="563"/>
                </a:lnTo>
                <a:cubicBezTo>
                  <a:pt x="875" y="521"/>
                  <a:pt x="833" y="478"/>
                  <a:pt x="833" y="435"/>
                </a:cubicBezTo>
                <a:cubicBezTo>
                  <a:pt x="811" y="414"/>
                  <a:pt x="790" y="371"/>
                  <a:pt x="790" y="329"/>
                </a:cubicBezTo>
                <a:cubicBezTo>
                  <a:pt x="747" y="265"/>
                  <a:pt x="705" y="179"/>
                  <a:pt x="662" y="115"/>
                </a:cubicBezTo>
                <a:cubicBezTo>
                  <a:pt x="585" y="39"/>
                  <a:pt x="485" y="0"/>
                  <a:pt x="3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3"/>
          <p:cNvSpPr/>
          <p:nvPr/>
        </p:nvSpPr>
        <p:spPr>
          <a:xfrm rot="5400000">
            <a:off x="316004" y="4087985"/>
            <a:ext cx="158336" cy="99672"/>
          </a:xfrm>
          <a:custGeom>
            <a:avLst/>
            <a:gdLst/>
            <a:ahLst/>
            <a:cxnLst/>
            <a:rect l="l" t="t" r="r" b="b"/>
            <a:pathLst>
              <a:path w="2027" h="1276" extrusionOk="0">
                <a:moveTo>
                  <a:pt x="388" y="0"/>
                </a:moveTo>
                <a:cubicBezTo>
                  <a:pt x="255" y="0"/>
                  <a:pt x="133" y="65"/>
                  <a:pt x="65" y="184"/>
                </a:cubicBezTo>
                <a:cubicBezTo>
                  <a:pt x="44" y="248"/>
                  <a:pt x="22" y="312"/>
                  <a:pt x="1" y="376"/>
                </a:cubicBezTo>
                <a:cubicBezTo>
                  <a:pt x="22" y="483"/>
                  <a:pt x="44" y="568"/>
                  <a:pt x="129" y="653"/>
                </a:cubicBezTo>
                <a:cubicBezTo>
                  <a:pt x="171" y="696"/>
                  <a:pt x="214" y="717"/>
                  <a:pt x="257" y="760"/>
                </a:cubicBezTo>
                <a:cubicBezTo>
                  <a:pt x="321" y="781"/>
                  <a:pt x="363" y="802"/>
                  <a:pt x="427" y="824"/>
                </a:cubicBezTo>
                <a:lnTo>
                  <a:pt x="598" y="888"/>
                </a:lnTo>
                <a:cubicBezTo>
                  <a:pt x="726" y="930"/>
                  <a:pt x="833" y="994"/>
                  <a:pt x="961" y="1016"/>
                </a:cubicBezTo>
                <a:cubicBezTo>
                  <a:pt x="1067" y="1058"/>
                  <a:pt x="1195" y="1101"/>
                  <a:pt x="1302" y="1144"/>
                </a:cubicBezTo>
                <a:cubicBezTo>
                  <a:pt x="1430" y="1186"/>
                  <a:pt x="1558" y="1229"/>
                  <a:pt x="1686" y="1272"/>
                </a:cubicBezTo>
                <a:cubicBezTo>
                  <a:pt x="1702" y="1274"/>
                  <a:pt x="1719" y="1276"/>
                  <a:pt x="1735" y="1276"/>
                </a:cubicBezTo>
                <a:cubicBezTo>
                  <a:pt x="1845" y="1276"/>
                  <a:pt x="1947" y="1215"/>
                  <a:pt x="1984" y="1122"/>
                </a:cubicBezTo>
                <a:cubicBezTo>
                  <a:pt x="2027" y="1016"/>
                  <a:pt x="1984" y="866"/>
                  <a:pt x="1878" y="802"/>
                </a:cubicBezTo>
                <a:cubicBezTo>
                  <a:pt x="1771" y="739"/>
                  <a:pt x="1664" y="675"/>
                  <a:pt x="1558" y="611"/>
                </a:cubicBezTo>
                <a:cubicBezTo>
                  <a:pt x="1451" y="525"/>
                  <a:pt x="1344" y="461"/>
                  <a:pt x="1238" y="397"/>
                </a:cubicBezTo>
                <a:cubicBezTo>
                  <a:pt x="1131" y="333"/>
                  <a:pt x="1025" y="269"/>
                  <a:pt x="918" y="205"/>
                </a:cubicBezTo>
                <a:cubicBezTo>
                  <a:pt x="790" y="120"/>
                  <a:pt x="641" y="56"/>
                  <a:pt x="491" y="13"/>
                </a:cubicBezTo>
                <a:cubicBezTo>
                  <a:pt x="457" y="5"/>
                  <a:pt x="422" y="0"/>
                  <a:pt x="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3"/>
          <p:cNvSpPr/>
          <p:nvPr/>
        </p:nvSpPr>
        <p:spPr>
          <a:xfrm rot="5400000">
            <a:off x="645529" y="4061075"/>
            <a:ext cx="75067" cy="213484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3"/>
          <p:cNvSpPr/>
          <p:nvPr/>
        </p:nvSpPr>
        <p:spPr>
          <a:xfrm rot="5400000">
            <a:off x="928459" y="3983588"/>
            <a:ext cx="165679" cy="136152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3"/>
          <p:cNvSpPr/>
          <p:nvPr/>
        </p:nvSpPr>
        <p:spPr>
          <a:xfrm rot="5400000">
            <a:off x="676541" y="3874308"/>
            <a:ext cx="192940" cy="111859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3"/>
          <p:cNvSpPr/>
          <p:nvPr/>
        </p:nvSpPr>
        <p:spPr>
          <a:xfrm rot="5400000">
            <a:off x="972203" y="3701055"/>
            <a:ext cx="160992" cy="186925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3"/>
          <p:cNvSpPr/>
          <p:nvPr/>
        </p:nvSpPr>
        <p:spPr>
          <a:xfrm rot="5400000">
            <a:off x="412007" y="3800140"/>
            <a:ext cx="143807" cy="257773"/>
          </a:xfrm>
          <a:custGeom>
            <a:avLst/>
            <a:gdLst/>
            <a:ahLst/>
            <a:cxnLst/>
            <a:rect l="l" t="t" r="r" b="b"/>
            <a:pathLst>
              <a:path w="1841" h="3300" extrusionOk="0">
                <a:moveTo>
                  <a:pt x="1461" y="0"/>
                </a:moveTo>
                <a:cubicBezTo>
                  <a:pt x="1361" y="0"/>
                  <a:pt x="1260" y="47"/>
                  <a:pt x="1195" y="157"/>
                </a:cubicBezTo>
                <a:lnTo>
                  <a:pt x="1195" y="178"/>
                </a:lnTo>
                <a:cubicBezTo>
                  <a:pt x="1088" y="370"/>
                  <a:pt x="981" y="583"/>
                  <a:pt x="896" y="797"/>
                </a:cubicBezTo>
                <a:cubicBezTo>
                  <a:pt x="811" y="1010"/>
                  <a:pt x="726" y="1223"/>
                  <a:pt x="640" y="1415"/>
                </a:cubicBezTo>
                <a:cubicBezTo>
                  <a:pt x="448" y="1863"/>
                  <a:pt x="235" y="2289"/>
                  <a:pt x="64" y="2759"/>
                </a:cubicBezTo>
                <a:cubicBezTo>
                  <a:pt x="0" y="2993"/>
                  <a:pt x="150" y="3228"/>
                  <a:pt x="384" y="3292"/>
                </a:cubicBezTo>
                <a:cubicBezTo>
                  <a:pt x="412" y="3297"/>
                  <a:pt x="439" y="3300"/>
                  <a:pt x="467" y="3300"/>
                </a:cubicBezTo>
                <a:cubicBezTo>
                  <a:pt x="655" y="3300"/>
                  <a:pt x="843" y="3176"/>
                  <a:pt x="917" y="2972"/>
                </a:cubicBezTo>
                <a:cubicBezTo>
                  <a:pt x="1067" y="2567"/>
                  <a:pt x="1195" y="2119"/>
                  <a:pt x="1365" y="1692"/>
                </a:cubicBezTo>
                <a:cubicBezTo>
                  <a:pt x="1429" y="1500"/>
                  <a:pt x="1493" y="1287"/>
                  <a:pt x="1579" y="1074"/>
                </a:cubicBezTo>
                <a:cubicBezTo>
                  <a:pt x="1643" y="861"/>
                  <a:pt x="1728" y="626"/>
                  <a:pt x="1770" y="413"/>
                </a:cubicBezTo>
                <a:cubicBezTo>
                  <a:pt x="1841" y="174"/>
                  <a:pt x="1652" y="0"/>
                  <a:pt x="14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3"/>
          <p:cNvSpPr/>
          <p:nvPr/>
        </p:nvSpPr>
        <p:spPr>
          <a:xfrm rot="5400000">
            <a:off x="73265" y="3764638"/>
            <a:ext cx="188331" cy="66787"/>
          </a:xfrm>
          <a:custGeom>
            <a:avLst/>
            <a:gdLst/>
            <a:ahLst/>
            <a:cxnLst/>
            <a:rect l="l" t="t" r="r" b="b"/>
            <a:pathLst>
              <a:path w="2411" h="855" extrusionOk="0">
                <a:moveTo>
                  <a:pt x="2118" y="1"/>
                </a:moveTo>
                <a:cubicBezTo>
                  <a:pt x="2087" y="1"/>
                  <a:pt x="2056" y="7"/>
                  <a:pt x="2026" y="22"/>
                </a:cubicBezTo>
                <a:lnTo>
                  <a:pt x="2005" y="22"/>
                </a:lnTo>
                <a:cubicBezTo>
                  <a:pt x="1877" y="44"/>
                  <a:pt x="1749" y="86"/>
                  <a:pt x="1621" y="86"/>
                </a:cubicBezTo>
                <a:lnTo>
                  <a:pt x="1131" y="86"/>
                </a:lnTo>
                <a:cubicBezTo>
                  <a:pt x="1109" y="93"/>
                  <a:pt x="1088" y="96"/>
                  <a:pt x="1067" y="96"/>
                </a:cubicBezTo>
                <a:cubicBezTo>
                  <a:pt x="1024" y="96"/>
                  <a:pt x="981" y="86"/>
                  <a:pt x="939" y="86"/>
                </a:cubicBezTo>
                <a:lnTo>
                  <a:pt x="832" y="65"/>
                </a:lnTo>
                <a:cubicBezTo>
                  <a:pt x="747" y="22"/>
                  <a:pt x="662" y="1"/>
                  <a:pt x="576" y="1"/>
                </a:cubicBezTo>
                <a:cubicBezTo>
                  <a:pt x="86" y="1"/>
                  <a:pt x="0" y="683"/>
                  <a:pt x="470" y="833"/>
                </a:cubicBezTo>
                <a:cubicBezTo>
                  <a:pt x="555" y="854"/>
                  <a:pt x="662" y="854"/>
                  <a:pt x="768" y="854"/>
                </a:cubicBezTo>
                <a:lnTo>
                  <a:pt x="960" y="854"/>
                </a:lnTo>
                <a:cubicBezTo>
                  <a:pt x="1109" y="833"/>
                  <a:pt x="1259" y="833"/>
                  <a:pt x="1429" y="790"/>
                </a:cubicBezTo>
                <a:cubicBezTo>
                  <a:pt x="1707" y="747"/>
                  <a:pt x="1984" y="662"/>
                  <a:pt x="2240" y="534"/>
                </a:cubicBezTo>
                <a:cubicBezTo>
                  <a:pt x="2368" y="449"/>
                  <a:pt x="2410" y="300"/>
                  <a:pt x="2346" y="172"/>
                </a:cubicBezTo>
                <a:cubicBezTo>
                  <a:pt x="2314" y="74"/>
                  <a:pt x="2218" y="1"/>
                  <a:pt x="21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3"/>
          <p:cNvSpPr/>
          <p:nvPr/>
        </p:nvSpPr>
        <p:spPr>
          <a:xfrm rot="5400000">
            <a:off x="-110225" y="3748625"/>
            <a:ext cx="85377" cy="199111"/>
          </a:xfrm>
          <a:custGeom>
            <a:avLst/>
            <a:gdLst/>
            <a:ahLst/>
            <a:cxnLst/>
            <a:rect l="l" t="t" r="r" b="b"/>
            <a:pathLst>
              <a:path w="1093" h="2549" extrusionOk="0">
                <a:moveTo>
                  <a:pt x="796" y="1"/>
                </a:moveTo>
                <a:cubicBezTo>
                  <a:pt x="697" y="1"/>
                  <a:pt x="598" y="57"/>
                  <a:pt x="555" y="186"/>
                </a:cubicBezTo>
                <a:lnTo>
                  <a:pt x="576" y="165"/>
                </a:lnTo>
                <a:lnTo>
                  <a:pt x="576" y="165"/>
                </a:lnTo>
                <a:cubicBezTo>
                  <a:pt x="406" y="463"/>
                  <a:pt x="299" y="783"/>
                  <a:pt x="214" y="1124"/>
                </a:cubicBezTo>
                <a:cubicBezTo>
                  <a:pt x="171" y="1274"/>
                  <a:pt x="128" y="1444"/>
                  <a:pt x="107" y="1593"/>
                </a:cubicBezTo>
                <a:cubicBezTo>
                  <a:pt x="64" y="1764"/>
                  <a:pt x="22" y="1956"/>
                  <a:pt x="0" y="2148"/>
                </a:cubicBezTo>
                <a:cubicBezTo>
                  <a:pt x="12" y="2407"/>
                  <a:pt x="219" y="2549"/>
                  <a:pt x="427" y="2549"/>
                </a:cubicBezTo>
                <a:cubicBezTo>
                  <a:pt x="595" y="2549"/>
                  <a:pt x="765" y="2455"/>
                  <a:pt x="832" y="2255"/>
                </a:cubicBezTo>
                <a:cubicBezTo>
                  <a:pt x="853" y="2063"/>
                  <a:pt x="853" y="1892"/>
                  <a:pt x="853" y="1700"/>
                </a:cubicBezTo>
                <a:cubicBezTo>
                  <a:pt x="853" y="1615"/>
                  <a:pt x="875" y="1529"/>
                  <a:pt x="875" y="1444"/>
                </a:cubicBezTo>
                <a:lnTo>
                  <a:pt x="875" y="1359"/>
                </a:lnTo>
                <a:cubicBezTo>
                  <a:pt x="875" y="1338"/>
                  <a:pt x="875" y="1316"/>
                  <a:pt x="875" y="1295"/>
                </a:cubicBezTo>
                <a:cubicBezTo>
                  <a:pt x="939" y="975"/>
                  <a:pt x="1024" y="655"/>
                  <a:pt x="1067" y="314"/>
                </a:cubicBezTo>
                <a:cubicBezTo>
                  <a:pt x="1092" y="123"/>
                  <a:pt x="943" y="1"/>
                  <a:pt x="7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3"/>
          <p:cNvSpPr/>
          <p:nvPr/>
        </p:nvSpPr>
        <p:spPr>
          <a:xfrm rot="5400000">
            <a:off x="515547" y="3662623"/>
            <a:ext cx="65068" cy="194112"/>
          </a:xfrm>
          <a:custGeom>
            <a:avLst/>
            <a:gdLst/>
            <a:ahLst/>
            <a:cxnLst/>
            <a:rect l="l" t="t" r="r" b="b"/>
            <a:pathLst>
              <a:path w="833" h="2485" extrusionOk="0">
                <a:moveTo>
                  <a:pt x="428" y="0"/>
                </a:moveTo>
                <a:cubicBezTo>
                  <a:pt x="225" y="0"/>
                  <a:pt x="22" y="134"/>
                  <a:pt x="22" y="400"/>
                </a:cubicBezTo>
                <a:cubicBezTo>
                  <a:pt x="22" y="443"/>
                  <a:pt x="22" y="507"/>
                  <a:pt x="22" y="549"/>
                </a:cubicBezTo>
                <a:lnTo>
                  <a:pt x="22" y="571"/>
                </a:lnTo>
                <a:lnTo>
                  <a:pt x="22" y="635"/>
                </a:lnTo>
                <a:cubicBezTo>
                  <a:pt x="44" y="720"/>
                  <a:pt x="44" y="784"/>
                  <a:pt x="44" y="848"/>
                </a:cubicBezTo>
                <a:lnTo>
                  <a:pt x="44" y="1317"/>
                </a:lnTo>
                <a:cubicBezTo>
                  <a:pt x="1" y="1637"/>
                  <a:pt x="1" y="1936"/>
                  <a:pt x="1" y="2256"/>
                </a:cubicBezTo>
                <a:cubicBezTo>
                  <a:pt x="1" y="2397"/>
                  <a:pt x="118" y="2484"/>
                  <a:pt x="238" y="2484"/>
                </a:cubicBezTo>
                <a:cubicBezTo>
                  <a:pt x="317" y="2484"/>
                  <a:pt x="398" y="2447"/>
                  <a:pt x="449" y="2362"/>
                </a:cubicBezTo>
                <a:lnTo>
                  <a:pt x="470" y="2383"/>
                </a:lnTo>
                <a:cubicBezTo>
                  <a:pt x="619" y="2085"/>
                  <a:pt x="705" y="1744"/>
                  <a:pt x="726" y="1424"/>
                </a:cubicBezTo>
                <a:cubicBezTo>
                  <a:pt x="769" y="1253"/>
                  <a:pt x="790" y="1061"/>
                  <a:pt x="811" y="891"/>
                </a:cubicBezTo>
                <a:cubicBezTo>
                  <a:pt x="833" y="720"/>
                  <a:pt x="833" y="549"/>
                  <a:pt x="833" y="400"/>
                </a:cubicBezTo>
                <a:cubicBezTo>
                  <a:pt x="833" y="134"/>
                  <a:pt x="630" y="0"/>
                  <a:pt x="4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3"/>
          <p:cNvSpPr/>
          <p:nvPr/>
        </p:nvSpPr>
        <p:spPr>
          <a:xfrm rot="5400000">
            <a:off x="822887" y="3713046"/>
            <a:ext cx="70068" cy="61709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3"/>
          <p:cNvSpPr/>
          <p:nvPr/>
        </p:nvSpPr>
        <p:spPr>
          <a:xfrm rot="10800000">
            <a:off x="642924" y="-657248"/>
            <a:ext cx="2592177" cy="2492215"/>
          </a:xfrm>
          <a:custGeom>
            <a:avLst/>
            <a:gdLst/>
            <a:ahLst/>
            <a:cxnLst/>
            <a:rect l="l" t="t" r="r" b="b"/>
            <a:pathLst>
              <a:path w="33547" h="32915" extrusionOk="0">
                <a:moveTo>
                  <a:pt x="18691" y="1"/>
                </a:moveTo>
                <a:cubicBezTo>
                  <a:pt x="15706" y="1"/>
                  <a:pt x="12724" y="318"/>
                  <a:pt x="9789" y="947"/>
                </a:cubicBezTo>
                <a:cubicBezTo>
                  <a:pt x="7507" y="1438"/>
                  <a:pt x="5161" y="2163"/>
                  <a:pt x="3519" y="3847"/>
                </a:cubicBezTo>
                <a:cubicBezTo>
                  <a:pt x="2687" y="4722"/>
                  <a:pt x="2026" y="5788"/>
                  <a:pt x="1621" y="6940"/>
                </a:cubicBezTo>
                <a:cubicBezTo>
                  <a:pt x="1088" y="8390"/>
                  <a:pt x="747" y="9883"/>
                  <a:pt x="555" y="11418"/>
                </a:cubicBezTo>
                <a:cubicBezTo>
                  <a:pt x="469" y="12143"/>
                  <a:pt x="0" y="20396"/>
                  <a:pt x="150" y="20396"/>
                </a:cubicBezTo>
                <a:lnTo>
                  <a:pt x="13158" y="19927"/>
                </a:lnTo>
                <a:cubicBezTo>
                  <a:pt x="13542" y="18861"/>
                  <a:pt x="13372" y="17688"/>
                  <a:pt x="13521" y="16579"/>
                </a:cubicBezTo>
                <a:cubicBezTo>
                  <a:pt x="13670" y="15513"/>
                  <a:pt x="14353" y="14489"/>
                  <a:pt x="15504" y="14340"/>
                </a:cubicBezTo>
                <a:cubicBezTo>
                  <a:pt x="15595" y="14329"/>
                  <a:pt x="15686" y="14323"/>
                  <a:pt x="15776" y="14323"/>
                </a:cubicBezTo>
                <a:cubicBezTo>
                  <a:pt x="16534" y="14323"/>
                  <a:pt x="17258" y="14715"/>
                  <a:pt x="17658" y="15364"/>
                </a:cubicBezTo>
                <a:cubicBezTo>
                  <a:pt x="17914" y="15833"/>
                  <a:pt x="18063" y="16323"/>
                  <a:pt x="18127" y="16835"/>
                </a:cubicBezTo>
                <a:cubicBezTo>
                  <a:pt x="18597" y="19842"/>
                  <a:pt x="18554" y="22913"/>
                  <a:pt x="18490" y="25963"/>
                </a:cubicBezTo>
                <a:lnTo>
                  <a:pt x="18341" y="32915"/>
                </a:lnTo>
                <a:lnTo>
                  <a:pt x="33546" y="32915"/>
                </a:lnTo>
                <a:cubicBezTo>
                  <a:pt x="33525" y="27114"/>
                  <a:pt x="33503" y="21335"/>
                  <a:pt x="33482" y="15534"/>
                </a:cubicBezTo>
                <a:cubicBezTo>
                  <a:pt x="33482" y="12954"/>
                  <a:pt x="33376" y="10075"/>
                  <a:pt x="32778" y="7537"/>
                </a:cubicBezTo>
                <a:cubicBezTo>
                  <a:pt x="32352" y="5681"/>
                  <a:pt x="31478" y="3869"/>
                  <a:pt x="30027" y="2632"/>
                </a:cubicBezTo>
                <a:cubicBezTo>
                  <a:pt x="28215" y="1075"/>
                  <a:pt x="25762" y="542"/>
                  <a:pt x="23395" y="265"/>
                </a:cubicBezTo>
                <a:cubicBezTo>
                  <a:pt x="21830" y="88"/>
                  <a:pt x="20260" y="1"/>
                  <a:pt x="186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3"/>
          <p:cNvSpPr/>
          <p:nvPr/>
        </p:nvSpPr>
        <p:spPr>
          <a:xfrm>
            <a:off x="1452365" y="3239572"/>
            <a:ext cx="409432" cy="378867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3"/>
          <p:cNvSpPr/>
          <p:nvPr/>
        </p:nvSpPr>
        <p:spPr>
          <a:xfrm rot="1429443">
            <a:off x="1452363" y="3990203"/>
            <a:ext cx="409424" cy="378861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3"/>
          <p:cNvSpPr/>
          <p:nvPr/>
        </p:nvSpPr>
        <p:spPr>
          <a:xfrm rot="5400000">
            <a:off x="5931227" y="5502822"/>
            <a:ext cx="1008328" cy="1839353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02531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1"/>
          <p:cNvSpPr txBox="1">
            <a:spLocks noGrp="1"/>
          </p:cNvSpPr>
          <p:nvPr>
            <p:ph type="title"/>
          </p:nvPr>
        </p:nvSpPr>
        <p:spPr>
          <a:xfrm>
            <a:off x="950967" y="47468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1" name="Google Shape;541;p21"/>
          <p:cNvSpPr txBox="1">
            <a:spLocks noGrp="1"/>
          </p:cNvSpPr>
          <p:nvPr>
            <p:ph type="subTitle" idx="1"/>
          </p:nvPr>
        </p:nvSpPr>
        <p:spPr>
          <a:xfrm>
            <a:off x="5613700" y="2088767"/>
            <a:ext cx="5192800" cy="35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rgbClr val="00004B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00004B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00004B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00004B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00004B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00004B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00004B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rgbClr val="00004B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rgbClr val="00004B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2" name="Google Shape;542;p21"/>
          <p:cNvSpPr/>
          <p:nvPr/>
        </p:nvSpPr>
        <p:spPr>
          <a:xfrm>
            <a:off x="10736938" y="6378213"/>
            <a:ext cx="171844" cy="130284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3" name="Google Shape;543;p21"/>
          <p:cNvSpPr/>
          <p:nvPr/>
        </p:nvSpPr>
        <p:spPr>
          <a:xfrm>
            <a:off x="10856527" y="6594455"/>
            <a:ext cx="105864" cy="162436"/>
          </a:xfrm>
          <a:custGeom>
            <a:avLst/>
            <a:gdLst/>
            <a:ahLst/>
            <a:cxnLst/>
            <a:rect l="l" t="t" r="r" b="b"/>
            <a:pathLst>
              <a:path w="1643" h="2521" extrusionOk="0">
                <a:moveTo>
                  <a:pt x="394" y="0"/>
                </a:moveTo>
                <a:cubicBezTo>
                  <a:pt x="370" y="0"/>
                  <a:pt x="345" y="3"/>
                  <a:pt x="320" y="8"/>
                </a:cubicBezTo>
                <a:cubicBezTo>
                  <a:pt x="149" y="30"/>
                  <a:pt x="0" y="179"/>
                  <a:pt x="0" y="371"/>
                </a:cubicBezTo>
                <a:lnTo>
                  <a:pt x="21" y="371"/>
                </a:lnTo>
                <a:cubicBezTo>
                  <a:pt x="43" y="1053"/>
                  <a:pt x="256" y="1736"/>
                  <a:pt x="682" y="2290"/>
                </a:cubicBezTo>
                <a:cubicBezTo>
                  <a:pt x="746" y="2397"/>
                  <a:pt x="832" y="2461"/>
                  <a:pt x="960" y="2503"/>
                </a:cubicBezTo>
                <a:cubicBezTo>
                  <a:pt x="1000" y="2515"/>
                  <a:pt x="1040" y="2520"/>
                  <a:pt x="1079" y="2520"/>
                </a:cubicBezTo>
                <a:cubicBezTo>
                  <a:pt x="1187" y="2520"/>
                  <a:pt x="1293" y="2481"/>
                  <a:pt x="1386" y="2418"/>
                </a:cubicBezTo>
                <a:cubicBezTo>
                  <a:pt x="1600" y="2248"/>
                  <a:pt x="1642" y="1906"/>
                  <a:pt x="1429" y="1693"/>
                </a:cubicBezTo>
                <a:cubicBezTo>
                  <a:pt x="1391" y="1655"/>
                  <a:pt x="1335" y="1599"/>
                  <a:pt x="1293" y="1542"/>
                </a:cubicBezTo>
                <a:lnTo>
                  <a:pt x="1293" y="1542"/>
                </a:lnTo>
                <a:lnTo>
                  <a:pt x="1280" y="1501"/>
                </a:lnTo>
                <a:cubicBezTo>
                  <a:pt x="1258" y="1480"/>
                  <a:pt x="1216" y="1437"/>
                  <a:pt x="1216" y="1416"/>
                </a:cubicBezTo>
                <a:cubicBezTo>
                  <a:pt x="1130" y="1288"/>
                  <a:pt x="1045" y="1160"/>
                  <a:pt x="981" y="1032"/>
                </a:cubicBezTo>
                <a:lnTo>
                  <a:pt x="960" y="947"/>
                </a:lnTo>
                <a:cubicBezTo>
                  <a:pt x="950" y="927"/>
                  <a:pt x="945" y="917"/>
                  <a:pt x="944" y="917"/>
                </a:cubicBezTo>
                <a:lnTo>
                  <a:pt x="944" y="917"/>
                </a:lnTo>
                <a:cubicBezTo>
                  <a:pt x="943" y="917"/>
                  <a:pt x="948" y="933"/>
                  <a:pt x="960" y="968"/>
                </a:cubicBezTo>
                <a:cubicBezTo>
                  <a:pt x="938" y="947"/>
                  <a:pt x="938" y="925"/>
                  <a:pt x="938" y="925"/>
                </a:cubicBezTo>
                <a:cubicBezTo>
                  <a:pt x="896" y="840"/>
                  <a:pt x="874" y="776"/>
                  <a:pt x="853" y="712"/>
                </a:cubicBezTo>
                <a:cubicBezTo>
                  <a:pt x="810" y="563"/>
                  <a:pt x="768" y="413"/>
                  <a:pt x="725" y="264"/>
                </a:cubicBezTo>
                <a:cubicBezTo>
                  <a:pt x="688" y="116"/>
                  <a:pt x="555" y="0"/>
                  <a:pt x="3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4" name="Google Shape;544;p21"/>
          <p:cNvSpPr/>
          <p:nvPr/>
        </p:nvSpPr>
        <p:spPr>
          <a:xfrm>
            <a:off x="11000797" y="6528989"/>
            <a:ext cx="151225" cy="118107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5" name="Google Shape;545;p21"/>
          <p:cNvSpPr/>
          <p:nvPr/>
        </p:nvSpPr>
        <p:spPr>
          <a:xfrm>
            <a:off x="11048864" y="6252372"/>
            <a:ext cx="86469" cy="180477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6" name="Google Shape;546;p21"/>
          <p:cNvSpPr/>
          <p:nvPr/>
        </p:nvSpPr>
        <p:spPr>
          <a:xfrm>
            <a:off x="10904401" y="6144768"/>
            <a:ext cx="107411" cy="145233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7" name="Google Shape;547;p21"/>
          <p:cNvSpPr/>
          <p:nvPr/>
        </p:nvSpPr>
        <p:spPr>
          <a:xfrm>
            <a:off x="10684745" y="6171701"/>
            <a:ext cx="100387" cy="141303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8" name="Google Shape;548;p21"/>
          <p:cNvSpPr/>
          <p:nvPr/>
        </p:nvSpPr>
        <p:spPr>
          <a:xfrm>
            <a:off x="10489640" y="6422672"/>
            <a:ext cx="125001" cy="172424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9" name="Google Shape;549;p21"/>
          <p:cNvSpPr/>
          <p:nvPr/>
        </p:nvSpPr>
        <p:spPr>
          <a:xfrm>
            <a:off x="10415410" y="6207592"/>
            <a:ext cx="171844" cy="105993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0" name="Google Shape;550;p21"/>
          <p:cNvSpPr/>
          <p:nvPr/>
        </p:nvSpPr>
        <p:spPr>
          <a:xfrm>
            <a:off x="10267018" y="6391422"/>
            <a:ext cx="164047" cy="117076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1" name="Google Shape;551;p21"/>
          <p:cNvSpPr/>
          <p:nvPr/>
        </p:nvSpPr>
        <p:spPr>
          <a:xfrm>
            <a:off x="10190019" y="6221186"/>
            <a:ext cx="80477" cy="142849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2" name="Google Shape;552;p21"/>
          <p:cNvSpPr/>
          <p:nvPr/>
        </p:nvSpPr>
        <p:spPr>
          <a:xfrm>
            <a:off x="10297237" y="6627768"/>
            <a:ext cx="93107" cy="189241"/>
          </a:xfrm>
          <a:custGeom>
            <a:avLst/>
            <a:gdLst/>
            <a:ahLst/>
            <a:cxnLst/>
            <a:rect l="l" t="t" r="r" b="b"/>
            <a:pathLst>
              <a:path w="1445" h="2937" extrusionOk="0">
                <a:moveTo>
                  <a:pt x="528" y="0"/>
                </a:moveTo>
                <a:cubicBezTo>
                  <a:pt x="356" y="0"/>
                  <a:pt x="210" y="103"/>
                  <a:pt x="171" y="259"/>
                </a:cubicBezTo>
                <a:cubicBezTo>
                  <a:pt x="22" y="643"/>
                  <a:pt x="0" y="1069"/>
                  <a:pt x="43" y="1475"/>
                </a:cubicBezTo>
                <a:cubicBezTo>
                  <a:pt x="86" y="1880"/>
                  <a:pt x="192" y="2285"/>
                  <a:pt x="342" y="2690"/>
                </a:cubicBezTo>
                <a:cubicBezTo>
                  <a:pt x="391" y="2865"/>
                  <a:pt x="536" y="2937"/>
                  <a:pt x="699" y="2937"/>
                </a:cubicBezTo>
                <a:cubicBezTo>
                  <a:pt x="1034" y="2937"/>
                  <a:pt x="1445" y="2636"/>
                  <a:pt x="1259" y="2306"/>
                </a:cubicBezTo>
                <a:cubicBezTo>
                  <a:pt x="1195" y="2221"/>
                  <a:pt x="1152" y="2136"/>
                  <a:pt x="1109" y="2072"/>
                </a:cubicBezTo>
                <a:cubicBezTo>
                  <a:pt x="1089" y="2032"/>
                  <a:pt x="1083" y="2015"/>
                  <a:pt x="1085" y="2015"/>
                </a:cubicBezTo>
                <a:lnTo>
                  <a:pt x="1085" y="2015"/>
                </a:lnTo>
                <a:cubicBezTo>
                  <a:pt x="1086" y="2015"/>
                  <a:pt x="1098" y="2038"/>
                  <a:pt x="1109" y="2072"/>
                </a:cubicBezTo>
                <a:lnTo>
                  <a:pt x="1088" y="1986"/>
                </a:lnTo>
                <a:cubicBezTo>
                  <a:pt x="1067" y="1944"/>
                  <a:pt x="1067" y="1922"/>
                  <a:pt x="1045" y="1880"/>
                </a:cubicBezTo>
                <a:cubicBezTo>
                  <a:pt x="1003" y="1709"/>
                  <a:pt x="939" y="1517"/>
                  <a:pt x="917" y="1347"/>
                </a:cubicBezTo>
                <a:cubicBezTo>
                  <a:pt x="917" y="1304"/>
                  <a:pt x="896" y="1261"/>
                  <a:pt x="896" y="1240"/>
                </a:cubicBezTo>
                <a:cubicBezTo>
                  <a:pt x="896" y="1197"/>
                  <a:pt x="896" y="1176"/>
                  <a:pt x="896" y="1155"/>
                </a:cubicBezTo>
                <a:cubicBezTo>
                  <a:pt x="896" y="1069"/>
                  <a:pt x="896" y="963"/>
                  <a:pt x="875" y="877"/>
                </a:cubicBezTo>
                <a:lnTo>
                  <a:pt x="875" y="344"/>
                </a:lnTo>
                <a:cubicBezTo>
                  <a:pt x="875" y="174"/>
                  <a:pt x="747" y="24"/>
                  <a:pt x="576" y="3"/>
                </a:cubicBezTo>
                <a:cubicBezTo>
                  <a:pt x="560" y="1"/>
                  <a:pt x="544" y="0"/>
                  <a:pt x="5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3" name="Google Shape;553;p21"/>
          <p:cNvSpPr/>
          <p:nvPr/>
        </p:nvSpPr>
        <p:spPr>
          <a:xfrm>
            <a:off x="10610517" y="6649225"/>
            <a:ext cx="86019" cy="170620"/>
          </a:xfrm>
          <a:custGeom>
            <a:avLst/>
            <a:gdLst/>
            <a:ahLst/>
            <a:cxnLst/>
            <a:rect l="l" t="t" r="r" b="b"/>
            <a:pathLst>
              <a:path w="1335" h="2648" extrusionOk="0">
                <a:moveTo>
                  <a:pt x="972" y="1"/>
                </a:moveTo>
                <a:cubicBezTo>
                  <a:pt x="824" y="1"/>
                  <a:pt x="702" y="83"/>
                  <a:pt x="664" y="236"/>
                </a:cubicBezTo>
                <a:lnTo>
                  <a:pt x="664" y="236"/>
                </a:lnTo>
                <a:cubicBezTo>
                  <a:pt x="648" y="252"/>
                  <a:pt x="633" y="270"/>
                  <a:pt x="619" y="289"/>
                </a:cubicBezTo>
                <a:cubicBezTo>
                  <a:pt x="598" y="353"/>
                  <a:pt x="576" y="395"/>
                  <a:pt x="555" y="459"/>
                </a:cubicBezTo>
                <a:cubicBezTo>
                  <a:pt x="513" y="523"/>
                  <a:pt x="491" y="608"/>
                  <a:pt x="449" y="694"/>
                </a:cubicBezTo>
                <a:cubicBezTo>
                  <a:pt x="406" y="864"/>
                  <a:pt x="363" y="1014"/>
                  <a:pt x="299" y="1163"/>
                </a:cubicBezTo>
                <a:cubicBezTo>
                  <a:pt x="257" y="1334"/>
                  <a:pt x="193" y="1483"/>
                  <a:pt x="150" y="1653"/>
                </a:cubicBezTo>
                <a:cubicBezTo>
                  <a:pt x="65" y="1824"/>
                  <a:pt x="22" y="2037"/>
                  <a:pt x="1" y="2229"/>
                </a:cubicBezTo>
                <a:cubicBezTo>
                  <a:pt x="1" y="2421"/>
                  <a:pt x="129" y="2570"/>
                  <a:pt x="299" y="2634"/>
                </a:cubicBezTo>
                <a:cubicBezTo>
                  <a:pt x="338" y="2643"/>
                  <a:pt x="376" y="2647"/>
                  <a:pt x="414" y="2647"/>
                </a:cubicBezTo>
                <a:cubicBezTo>
                  <a:pt x="565" y="2647"/>
                  <a:pt x="704" y="2579"/>
                  <a:pt x="790" y="2443"/>
                </a:cubicBezTo>
                <a:cubicBezTo>
                  <a:pt x="875" y="2251"/>
                  <a:pt x="939" y="2080"/>
                  <a:pt x="982" y="1888"/>
                </a:cubicBezTo>
                <a:lnTo>
                  <a:pt x="1110" y="1398"/>
                </a:lnTo>
                <a:cubicBezTo>
                  <a:pt x="1152" y="1227"/>
                  <a:pt x="1195" y="1078"/>
                  <a:pt x="1238" y="907"/>
                </a:cubicBezTo>
                <a:cubicBezTo>
                  <a:pt x="1259" y="822"/>
                  <a:pt x="1259" y="736"/>
                  <a:pt x="1280" y="651"/>
                </a:cubicBezTo>
                <a:cubicBezTo>
                  <a:pt x="1302" y="587"/>
                  <a:pt x="1302" y="523"/>
                  <a:pt x="1323" y="459"/>
                </a:cubicBezTo>
                <a:cubicBezTo>
                  <a:pt x="1318" y="436"/>
                  <a:pt x="1313" y="415"/>
                  <a:pt x="1306" y="394"/>
                </a:cubicBezTo>
                <a:lnTo>
                  <a:pt x="1306" y="394"/>
                </a:lnTo>
                <a:cubicBezTo>
                  <a:pt x="1335" y="229"/>
                  <a:pt x="1230" y="52"/>
                  <a:pt x="1067" y="11"/>
                </a:cubicBezTo>
                <a:cubicBezTo>
                  <a:pt x="1035" y="4"/>
                  <a:pt x="1003" y="1"/>
                  <a:pt x="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4" name="Google Shape;554;p21"/>
          <p:cNvSpPr/>
          <p:nvPr/>
        </p:nvSpPr>
        <p:spPr>
          <a:xfrm>
            <a:off x="10754785" y="6861664"/>
            <a:ext cx="159472" cy="107797"/>
          </a:xfrm>
          <a:custGeom>
            <a:avLst/>
            <a:gdLst/>
            <a:ahLst/>
            <a:cxnLst/>
            <a:rect l="l" t="t" r="r" b="b"/>
            <a:pathLst>
              <a:path w="2475" h="1673" extrusionOk="0">
                <a:moveTo>
                  <a:pt x="422" y="1"/>
                </a:moveTo>
                <a:cubicBezTo>
                  <a:pt x="173" y="1"/>
                  <a:pt x="1" y="318"/>
                  <a:pt x="214" y="532"/>
                </a:cubicBezTo>
                <a:cubicBezTo>
                  <a:pt x="449" y="766"/>
                  <a:pt x="705" y="980"/>
                  <a:pt x="982" y="1171"/>
                </a:cubicBezTo>
                <a:cubicBezTo>
                  <a:pt x="1259" y="1363"/>
                  <a:pt x="1558" y="1534"/>
                  <a:pt x="1878" y="1662"/>
                </a:cubicBezTo>
                <a:cubicBezTo>
                  <a:pt x="1913" y="1669"/>
                  <a:pt x="1949" y="1673"/>
                  <a:pt x="1984" y="1673"/>
                </a:cubicBezTo>
                <a:cubicBezTo>
                  <a:pt x="2158" y="1673"/>
                  <a:pt x="2318" y="1584"/>
                  <a:pt x="2389" y="1406"/>
                </a:cubicBezTo>
                <a:cubicBezTo>
                  <a:pt x="2475" y="1214"/>
                  <a:pt x="2389" y="980"/>
                  <a:pt x="2198" y="873"/>
                </a:cubicBezTo>
                <a:cubicBezTo>
                  <a:pt x="2048" y="809"/>
                  <a:pt x="1878" y="745"/>
                  <a:pt x="1707" y="681"/>
                </a:cubicBezTo>
                <a:cubicBezTo>
                  <a:pt x="1664" y="681"/>
                  <a:pt x="1643" y="660"/>
                  <a:pt x="1600" y="638"/>
                </a:cubicBezTo>
                <a:lnTo>
                  <a:pt x="1600" y="638"/>
                </a:lnTo>
                <a:cubicBezTo>
                  <a:pt x="1615" y="638"/>
                  <a:pt x="1638" y="657"/>
                  <a:pt x="1640" y="657"/>
                </a:cubicBezTo>
                <a:cubicBezTo>
                  <a:pt x="1641" y="657"/>
                  <a:pt x="1636" y="653"/>
                  <a:pt x="1622" y="638"/>
                </a:cubicBezTo>
                <a:lnTo>
                  <a:pt x="1558" y="617"/>
                </a:lnTo>
                <a:lnTo>
                  <a:pt x="1366" y="510"/>
                </a:lnTo>
                <a:cubicBezTo>
                  <a:pt x="1089" y="382"/>
                  <a:pt x="811" y="212"/>
                  <a:pt x="577" y="41"/>
                </a:cubicBezTo>
                <a:cubicBezTo>
                  <a:pt x="524" y="13"/>
                  <a:pt x="472" y="1"/>
                  <a:pt x="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5" name="Google Shape;555;p21"/>
          <p:cNvSpPr/>
          <p:nvPr/>
        </p:nvSpPr>
        <p:spPr>
          <a:xfrm>
            <a:off x="11059882" y="6792849"/>
            <a:ext cx="60503" cy="165465"/>
          </a:xfrm>
          <a:custGeom>
            <a:avLst/>
            <a:gdLst/>
            <a:ahLst/>
            <a:cxnLst/>
            <a:rect l="l" t="t" r="r" b="b"/>
            <a:pathLst>
              <a:path w="939" h="2568" extrusionOk="0">
                <a:moveTo>
                  <a:pt x="683" y="0"/>
                </a:moveTo>
                <a:cubicBezTo>
                  <a:pt x="533" y="0"/>
                  <a:pt x="384" y="86"/>
                  <a:pt x="342" y="235"/>
                </a:cubicBezTo>
                <a:cubicBezTo>
                  <a:pt x="235" y="533"/>
                  <a:pt x="150" y="853"/>
                  <a:pt x="107" y="1173"/>
                </a:cubicBezTo>
                <a:cubicBezTo>
                  <a:pt x="64" y="1344"/>
                  <a:pt x="43" y="1536"/>
                  <a:pt x="43" y="1706"/>
                </a:cubicBezTo>
                <a:cubicBezTo>
                  <a:pt x="43" y="1792"/>
                  <a:pt x="22" y="1877"/>
                  <a:pt x="22" y="1941"/>
                </a:cubicBezTo>
                <a:cubicBezTo>
                  <a:pt x="0" y="2048"/>
                  <a:pt x="22" y="2176"/>
                  <a:pt x="64" y="2282"/>
                </a:cubicBezTo>
                <a:cubicBezTo>
                  <a:pt x="101" y="2449"/>
                  <a:pt x="251" y="2568"/>
                  <a:pt x="430" y="2568"/>
                </a:cubicBezTo>
                <a:cubicBezTo>
                  <a:pt x="457" y="2568"/>
                  <a:pt x="484" y="2565"/>
                  <a:pt x="512" y="2559"/>
                </a:cubicBezTo>
                <a:cubicBezTo>
                  <a:pt x="704" y="2538"/>
                  <a:pt x="853" y="2367"/>
                  <a:pt x="853" y="2154"/>
                </a:cubicBezTo>
                <a:cubicBezTo>
                  <a:pt x="853" y="2133"/>
                  <a:pt x="853" y="2090"/>
                  <a:pt x="875" y="2069"/>
                </a:cubicBezTo>
                <a:cubicBezTo>
                  <a:pt x="875" y="1984"/>
                  <a:pt x="875" y="1898"/>
                  <a:pt x="853" y="1834"/>
                </a:cubicBezTo>
                <a:cubicBezTo>
                  <a:pt x="853" y="1834"/>
                  <a:pt x="853" y="1833"/>
                  <a:pt x="853" y="1832"/>
                </a:cubicBezTo>
                <a:lnTo>
                  <a:pt x="853" y="1832"/>
                </a:lnTo>
                <a:cubicBezTo>
                  <a:pt x="853" y="1827"/>
                  <a:pt x="853" y="1821"/>
                  <a:pt x="853" y="1813"/>
                </a:cubicBezTo>
                <a:lnTo>
                  <a:pt x="853" y="1685"/>
                </a:lnTo>
                <a:lnTo>
                  <a:pt x="853" y="1216"/>
                </a:lnTo>
                <a:cubicBezTo>
                  <a:pt x="853" y="1067"/>
                  <a:pt x="875" y="917"/>
                  <a:pt x="896" y="768"/>
                </a:cubicBezTo>
                <a:lnTo>
                  <a:pt x="917" y="640"/>
                </a:lnTo>
                <a:lnTo>
                  <a:pt x="917" y="597"/>
                </a:lnTo>
                <a:cubicBezTo>
                  <a:pt x="917" y="491"/>
                  <a:pt x="939" y="405"/>
                  <a:pt x="939" y="299"/>
                </a:cubicBezTo>
                <a:cubicBezTo>
                  <a:pt x="939" y="150"/>
                  <a:pt x="832" y="22"/>
                  <a:pt x="6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6" name="Google Shape;556;p21"/>
          <p:cNvSpPr/>
          <p:nvPr/>
        </p:nvSpPr>
        <p:spPr>
          <a:xfrm>
            <a:off x="11220903" y="6784536"/>
            <a:ext cx="183957" cy="82539"/>
          </a:xfrm>
          <a:custGeom>
            <a:avLst/>
            <a:gdLst/>
            <a:ahLst/>
            <a:cxnLst/>
            <a:rect l="l" t="t" r="r" b="b"/>
            <a:pathLst>
              <a:path w="2855" h="1281" extrusionOk="0">
                <a:moveTo>
                  <a:pt x="430" y="1"/>
                </a:moveTo>
                <a:cubicBezTo>
                  <a:pt x="161" y="1"/>
                  <a:pt x="0" y="415"/>
                  <a:pt x="316" y="556"/>
                </a:cubicBezTo>
                <a:cubicBezTo>
                  <a:pt x="615" y="748"/>
                  <a:pt x="935" y="918"/>
                  <a:pt x="1276" y="1046"/>
                </a:cubicBezTo>
                <a:cubicBezTo>
                  <a:pt x="1425" y="1089"/>
                  <a:pt x="1596" y="1153"/>
                  <a:pt x="1745" y="1196"/>
                </a:cubicBezTo>
                <a:cubicBezTo>
                  <a:pt x="1937" y="1260"/>
                  <a:pt x="2129" y="1281"/>
                  <a:pt x="2342" y="1281"/>
                </a:cubicBezTo>
                <a:cubicBezTo>
                  <a:pt x="2769" y="1260"/>
                  <a:pt x="2854" y="641"/>
                  <a:pt x="2428" y="513"/>
                </a:cubicBezTo>
                <a:cubicBezTo>
                  <a:pt x="2364" y="492"/>
                  <a:pt x="2278" y="470"/>
                  <a:pt x="2193" y="470"/>
                </a:cubicBezTo>
                <a:lnTo>
                  <a:pt x="2001" y="449"/>
                </a:lnTo>
                <a:cubicBezTo>
                  <a:pt x="1987" y="449"/>
                  <a:pt x="1925" y="440"/>
                  <a:pt x="1911" y="440"/>
                </a:cubicBezTo>
                <a:cubicBezTo>
                  <a:pt x="1904" y="440"/>
                  <a:pt x="1909" y="442"/>
                  <a:pt x="1937" y="449"/>
                </a:cubicBezTo>
                <a:cubicBezTo>
                  <a:pt x="1788" y="428"/>
                  <a:pt x="1639" y="385"/>
                  <a:pt x="1489" y="364"/>
                </a:cubicBezTo>
                <a:cubicBezTo>
                  <a:pt x="1319" y="321"/>
                  <a:pt x="1169" y="279"/>
                  <a:pt x="1041" y="215"/>
                </a:cubicBezTo>
                <a:cubicBezTo>
                  <a:pt x="892" y="172"/>
                  <a:pt x="743" y="129"/>
                  <a:pt x="615" y="65"/>
                </a:cubicBezTo>
                <a:cubicBezTo>
                  <a:pt x="551" y="20"/>
                  <a:pt x="488" y="1"/>
                  <a:pt x="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21"/>
          <p:cNvSpPr/>
          <p:nvPr/>
        </p:nvSpPr>
        <p:spPr>
          <a:xfrm>
            <a:off x="11302156" y="6548514"/>
            <a:ext cx="116689" cy="154383"/>
          </a:xfrm>
          <a:custGeom>
            <a:avLst/>
            <a:gdLst/>
            <a:ahLst/>
            <a:cxnLst/>
            <a:rect l="l" t="t" r="r" b="b"/>
            <a:pathLst>
              <a:path w="1811" h="2396" extrusionOk="0">
                <a:moveTo>
                  <a:pt x="975" y="2214"/>
                </a:moveTo>
                <a:cubicBezTo>
                  <a:pt x="972" y="2221"/>
                  <a:pt x="970" y="2228"/>
                  <a:pt x="967" y="2235"/>
                </a:cubicBezTo>
                <a:lnTo>
                  <a:pt x="967" y="2235"/>
                </a:lnTo>
                <a:cubicBezTo>
                  <a:pt x="971" y="2228"/>
                  <a:pt x="975" y="2220"/>
                  <a:pt x="975" y="2214"/>
                </a:cubicBezTo>
                <a:close/>
                <a:moveTo>
                  <a:pt x="1540" y="0"/>
                </a:moveTo>
                <a:cubicBezTo>
                  <a:pt x="1454" y="0"/>
                  <a:pt x="1371" y="45"/>
                  <a:pt x="1337" y="145"/>
                </a:cubicBezTo>
                <a:lnTo>
                  <a:pt x="1337" y="167"/>
                </a:lnTo>
                <a:cubicBezTo>
                  <a:pt x="1231" y="487"/>
                  <a:pt x="1081" y="785"/>
                  <a:pt x="911" y="1041"/>
                </a:cubicBezTo>
                <a:cubicBezTo>
                  <a:pt x="868" y="1126"/>
                  <a:pt x="804" y="1190"/>
                  <a:pt x="761" y="1254"/>
                </a:cubicBezTo>
                <a:lnTo>
                  <a:pt x="697" y="1361"/>
                </a:lnTo>
                <a:cubicBezTo>
                  <a:pt x="697" y="1361"/>
                  <a:pt x="638" y="1435"/>
                  <a:pt x="643" y="1435"/>
                </a:cubicBezTo>
                <a:cubicBezTo>
                  <a:pt x="644" y="1435"/>
                  <a:pt x="648" y="1432"/>
                  <a:pt x="655" y="1425"/>
                </a:cubicBezTo>
                <a:lnTo>
                  <a:pt x="655" y="1425"/>
                </a:lnTo>
                <a:cubicBezTo>
                  <a:pt x="591" y="1489"/>
                  <a:pt x="548" y="1553"/>
                  <a:pt x="484" y="1617"/>
                </a:cubicBezTo>
                <a:cubicBezTo>
                  <a:pt x="420" y="1681"/>
                  <a:pt x="420" y="1681"/>
                  <a:pt x="399" y="1702"/>
                </a:cubicBezTo>
                <a:cubicBezTo>
                  <a:pt x="399" y="1702"/>
                  <a:pt x="399" y="1702"/>
                  <a:pt x="399" y="1702"/>
                </a:cubicBezTo>
                <a:lnTo>
                  <a:pt x="399" y="1702"/>
                </a:lnTo>
                <a:cubicBezTo>
                  <a:pt x="388" y="1708"/>
                  <a:pt x="382" y="1713"/>
                  <a:pt x="378" y="1717"/>
                </a:cubicBezTo>
                <a:lnTo>
                  <a:pt x="378" y="1717"/>
                </a:lnTo>
                <a:cubicBezTo>
                  <a:pt x="385" y="1714"/>
                  <a:pt x="392" y="1709"/>
                  <a:pt x="399" y="1702"/>
                </a:cubicBezTo>
                <a:lnTo>
                  <a:pt x="399" y="1702"/>
                </a:lnTo>
                <a:cubicBezTo>
                  <a:pt x="390" y="1720"/>
                  <a:pt x="381" y="1727"/>
                  <a:pt x="377" y="1727"/>
                </a:cubicBezTo>
                <a:cubicBezTo>
                  <a:pt x="373" y="1727"/>
                  <a:pt x="373" y="1723"/>
                  <a:pt x="378" y="1717"/>
                </a:cubicBezTo>
                <a:lnTo>
                  <a:pt x="378" y="1717"/>
                </a:lnTo>
                <a:cubicBezTo>
                  <a:pt x="364" y="1724"/>
                  <a:pt x="349" y="1724"/>
                  <a:pt x="335" y="1724"/>
                </a:cubicBezTo>
                <a:cubicBezTo>
                  <a:pt x="0" y="1947"/>
                  <a:pt x="427" y="2395"/>
                  <a:pt x="736" y="2395"/>
                </a:cubicBezTo>
                <a:cubicBezTo>
                  <a:pt x="835" y="2395"/>
                  <a:pt x="921" y="2349"/>
                  <a:pt x="967" y="2235"/>
                </a:cubicBezTo>
                <a:lnTo>
                  <a:pt x="967" y="2235"/>
                </a:lnTo>
                <a:cubicBezTo>
                  <a:pt x="963" y="2242"/>
                  <a:pt x="958" y="2248"/>
                  <a:pt x="956" y="2248"/>
                </a:cubicBezTo>
                <a:cubicBezTo>
                  <a:pt x="954" y="2248"/>
                  <a:pt x="958" y="2239"/>
                  <a:pt x="975" y="2214"/>
                </a:cubicBezTo>
                <a:lnTo>
                  <a:pt x="975" y="2214"/>
                </a:lnTo>
                <a:cubicBezTo>
                  <a:pt x="975" y="2214"/>
                  <a:pt x="975" y="2214"/>
                  <a:pt x="975" y="2214"/>
                </a:cubicBezTo>
                <a:lnTo>
                  <a:pt x="996" y="2150"/>
                </a:lnTo>
                <a:cubicBezTo>
                  <a:pt x="1017" y="2107"/>
                  <a:pt x="1039" y="2086"/>
                  <a:pt x="1081" y="2044"/>
                </a:cubicBezTo>
                <a:cubicBezTo>
                  <a:pt x="1103" y="2001"/>
                  <a:pt x="1167" y="1894"/>
                  <a:pt x="1188" y="1809"/>
                </a:cubicBezTo>
                <a:cubicBezTo>
                  <a:pt x="1295" y="1638"/>
                  <a:pt x="1380" y="1468"/>
                  <a:pt x="1465" y="1276"/>
                </a:cubicBezTo>
                <a:cubicBezTo>
                  <a:pt x="1593" y="956"/>
                  <a:pt x="1700" y="615"/>
                  <a:pt x="1785" y="273"/>
                </a:cubicBezTo>
                <a:cubicBezTo>
                  <a:pt x="1811" y="105"/>
                  <a:pt x="1672" y="0"/>
                  <a:pt x="1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8" name="Google Shape;558;p21"/>
          <p:cNvSpPr/>
          <p:nvPr/>
        </p:nvSpPr>
        <p:spPr>
          <a:xfrm>
            <a:off x="11215169" y="6416809"/>
            <a:ext cx="107217" cy="94395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9" name="Google Shape;559;p21"/>
          <p:cNvSpPr/>
          <p:nvPr/>
        </p:nvSpPr>
        <p:spPr>
          <a:xfrm>
            <a:off x="11370649" y="6267322"/>
            <a:ext cx="95684" cy="169911"/>
          </a:xfrm>
          <a:custGeom>
            <a:avLst/>
            <a:gdLst/>
            <a:ahLst/>
            <a:cxnLst/>
            <a:rect l="l" t="t" r="r" b="b"/>
            <a:pathLst>
              <a:path w="1485" h="2637" extrusionOk="0">
                <a:moveTo>
                  <a:pt x="1189" y="1"/>
                </a:moveTo>
                <a:cubicBezTo>
                  <a:pt x="1118" y="1"/>
                  <a:pt x="1047" y="35"/>
                  <a:pt x="999" y="116"/>
                </a:cubicBezTo>
                <a:cubicBezTo>
                  <a:pt x="829" y="436"/>
                  <a:pt x="679" y="756"/>
                  <a:pt x="530" y="1076"/>
                </a:cubicBezTo>
                <a:cubicBezTo>
                  <a:pt x="445" y="1268"/>
                  <a:pt x="381" y="1439"/>
                  <a:pt x="317" y="1609"/>
                </a:cubicBezTo>
                <a:cubicBezTo>
                  <a:pt x="296" y="1673"/>
                  <a:pt x="253" y="1780"/>
                  <a:pt x="210" y="1865"/>
                </a:cubicBezTo>
                <a:cubicBezTo>
                  <a:pt x="168" y="1950"/>
                  <a:pt x="125" y="2036"/>
                  <a:pt x="104" y="2121"/>
                </a:cubicBezTo>
                <a:cubicBezTo>
                  <a:pt x="1" y="2429"/>
                  <a:pt x="246" y="2637"/>
                  <a:pt x="486" y="2637"/>
                </a:cubicBezTo>
                <a:cubicBezTo>
                  <a:pt x="644" y="2637"/>
                  <a:pt x="799" y="2546"/>
                  <a:pt x="850" y="2334"/>
                </a:cubicBezTo>
                <a:cubicBezTo>
                  <a:pt x="850" y="2228"/>
                  <a:pt x="850" y="2121"/>
                  <a:pt x="871" y="2014"/>
                </a:cubicBezTo>
                <a:lnTo>
                  <a:pt x="871" y="1993"/>
                </a:lnTo>
                <a:lnTo>
                  <a:pt x="871" y="1929"/>
                </a:lnTo>
                <a:cubicBezTo>
                  <a:pt x="871" y="1886"/>
                  <a:pt x="871" y="1844"/>
                  <a:pt x="893" y="1822"/>
                </a:cubicBezTo>
                <a:cubicBezTo>
                  <a:pt x="914" y="1630"/>
                  <a:pt x="978" y="1460"/>
                  <a:pt x="1021" y="1289"/>
                </a:cubicBezTo>
                <a:cubicBezTo>
                  <a:pt x="1127" y="969"/>
                  <a:pt x="1234" y="649"/>
                  <a:pt x="1383" y="330"/>
                </a:cubicBezTo>
                <a:cubicBezTo>
                  <a:pt x="1485" y="155"/>
                  <a:pt x="1339" y="1"/>
                  <a:pt x="11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0" name="Google Shape;560;p21"/>
          <p:cNvSpPr/>
          <p:nvPr/>
        </p:nvSpPr>
        <p:spPr>
          <a:xfrm>
            <a:off x="11211625" y="6188648"/>
            <a:ext cx="164820" cy="87049"/>
          </a:xfrm>
          <a:custGeom>
            <a:avLst/>
            <a:gdLst/>
            <a:ahLst/>
            <a:cxnLst/>
            <a:rect l="l" t="t" r="r" b="b"/>
            <a:pathLst>
              <a:path w="2558" h="1351" extrusionOk="0">
                <a:moveTo>
                  <a:pt x="425" y="0"/>
                </a:moveTo>
                <a:cubicBezTo>
                  <a:pt x="130" y="0"/>
                  <a:pt x="1" y="415"/>
                  <a:pt x="290" y="570"/>
                </a:cubicBezTo>
                <a:lnTo>
                  <a:pt x="1015" y="932"/>
                </a:lnTo>
                <a:cubicBezTo>
                  <a:pt x="1271" y="1039"/>
                  <a:pt x="1527" y="1167"/>
                  <a:pt x="1761" y="1295"/>
                </a:cubicBezTo>
                <a:cubicBezTo>
                  <a:pt x="1833" y="1334"/>
                  <a:pt x="1902" y="1351"/>
                  <a:pt x="1966" y="1351"/>
                </a:cubicBezTo>
                <a:cubicBezTo>
                  <a:pt x="2357" y="1351"/>
                  <a:pt x="2558" y="713"/>
                  <a:pt x="2081" y="548"/>
                </a:cubicBezTo>
                <a:cubicBezTo>
                  <a:pt x="1804" y="484"/>
                  <a:pt x="1548" y="378"/>
                  <a:pt x="1292" y="292"/>
                </a:cubicBezTo>
                <a:lnTo>
                  <a:pt x="524" y="15"/>
                </a:lnTo>
                <a:cubicBezTo>
                  <a:pt x="489" y="5"/>
                  <a:pt x="456" y="0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1" name="Google Shape;561;p21"/>
          <p:cNvSpPr/>
          <p:nvPr/>
        </p:nvSpPr>
        <p:spPr>
          <a:xfrm>
            <a:off x="11268714" y="7000456"/>
            <a:ext cx="112759" cy="143043"/>
          </a:xfrm>
          <a:custGeom>
            <a:avLst/>
            <a:gdLst/>
            <a:ahLst/>
            <a:cxnLst/>
            <a:rect l="l" t="t" r="r" b="b"/>
            <a:pathLst>
              <a:path w="1750" h="2220" extrusionOk="0">
                <a:moveTo>
                  <a:pt x="1420" y="1"/>
                </a:moveTo>
                <a:cubicBezTo>
                  <a:pt x="1347" y="1"/>
                  <a:pt x="1273" y="28"/>
                  <a:pt x="1216" y="84"/>
                </a:cubicBezTo>
                <a:lnTo>
                  <a:pt x="1195" y="84"/>
                </a:lnTo>
                <a:cubicBezTo>
                  <a:pt x="1152" y="148"/>
                  <a:pt x="1088" y="190"/>
                  <a:pt x="1046" y="254"/>
                </a:cubicBezTo>
                <a:lnTo>
                  <a:pt x="897" y="446"/>
                </a:lnTo>
                <a:cubicBezTo>
                  <a:pt x="790" y="574"/>
                  <a:pt x="683" y="702"/>
                  <a:pt x="577" y="852"/>
                </a:cubicBezTo>
                <a:lnTo>
                  <a:pt x="321" y="1214"/>
                </a:lnTo>
                <a:cubicBezTo>
                  <a:pt x="278" y="1299"/>
                  <a:pt x="214" y="1342"/>
                  <a:pt x="171" y="1427"/>
                </a:cubicBezTo>
                <a:cubicBezTo>
                  <a:pt x="129" y="1513"/>
                  <a:pt x="86" y="1619"/>
                  <a:pt x="44" y="1705"/>
                </a:cubicBezTo>
                <a:cubicBezTo>
                  <a:pt x="1" y="1897"/>
                  <a:pt x="86" y="2067"/>
                  <a:pt x="235" y="2174"/>
                </a:cubicBezTo>
                <a:cubicBezTo>
                  <a:pt x="290" y="2205"/>
                  <a:pt x="351" y="2219"/>
                  <a:pt x="413" y="2219"/>
                </a:cubicBezTo>
                <a:cubicBezTo>
                  <a:pt x="520" y="2219"/>
                  <a:pt x="631" y="2177"/>
                  <a:pt x="726" y="2110"/>
                </a:cubicBezTo>
                <a:cubicBezTo>
                  <a:pt x="790" y="2024"/>
                  <a:pt x="875" y="1960"/>
                  <a:pt x="939" y="1854"/>
                </a:cubicBezTo>
                <a:cubicBezTo>
                  <a:pt x="961" y="1811"/>
                  <a:pt x="1003" y="1747"/>
                  <a:pt x="1046" y="1683"/>
                </a:cubicBezTo>
                <a:lnTo>
                  <a:pt x="1259" y="1257"/>
                </a:lnTo>
                <a:cubicBezTo>
                  <a:pt x="1344" y="1129"/>
                  <a:pt x="1408" y="1001"/>
                  <a:pt x="1472" y="873"/>
                </a:cubicBezTo>
                <a:lnTo>
                  <a:pt x="1579" y="660"/>
                </a:lnTo>
                <a:cubicBezTo>
                  <a:pt x="1622" y="617"/>
                  <a:pt x="1643" y="553"/>
                  <a:pt x="1664" y="510"/>
                </a:cubicBezTo>
                <a:lnTo>
                  <a:pt x="1686" y="446"/>
                </a:lnTo>
                <a:cubicBezTo>
                  <a:pt x="1750" y="318"/>
                  <a:pt x="1728" y="148"/>
                  <a:pt x="1600" y="62"/>
                </a:cubicBezTo>
                <a:cubicBezTo>
                  <a:pt x="1550" y="22"/>
                  <a:pt x="1485" y="1"/>
                  <a:pt x="14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2" name="Google Shape;562;p21"/>
          <p:cNvSpPr/>
          <p:nvPr/>
        </p:nvSpPr>
        <p:spPr>
          <a:xfrm>
            <a:off x="10452525" y="6953290"/>
            <a:ext cx="187372" cy="95877"/>
          </a:xfrm>
          <a:custGeom>
            <a:avLst/>
            <a:gdLst/>
            <a:ahLst/>
            <a:cxnLst/>
            <a:rect l="l" t="t" r="r" b="b"/>
            <a:pathLst>
              <a:path w="2908" h="1488" extrusionOk="0">
                <a:moveTo>
                  <a:pt x="2640" y="1"/>
                </a:moveTo>
                <a:cubicBezTo>
                  <a:pt x="2628" y="1"/>
                  <a:pt x="2615" y="2"/>
                  <a:pt x="2602" y="5"/>
                </a:cubicBezTo>
                <a:lnTo>
                  <a:pt x="2581" y="5"/>
                </a:lnTo>
                <a:cubicBezTo>
                  <a:pt x="2389" y="69"/>
                  <a:pt x="2175" y="91"/>
                  <a:pt x="1962" y="155"/>
                </a:cubicBezTo>
                <a:cubicBezTo>
                  <a:pt x="1770" y="219"/>
                  <a:pt x="1600" y="283"/>
                  <a:pt x="1408" y="347"/>
                </a:cubicBezTo>
                <a:cubicBezTo>
                  <a:pt x="1216" y="411"/>
                  <a:pt x="1045" y="475"/>
                  <a:pt x="853" y="539"/>
                </a:cubicBezTo>
                <a:cubicBezTo>
                  <a:pt x="768" y="560"/>
                  <a:pt x="661" y="581"/>
                  <a:pt x="576" y="624"/>
                </a:cubicBezTo>
                <a:cubicBezTo>
                  <a:pt x="448" y="667"/>
                  <a:pt x="320" y="709"/>
                  <a:pt x="213" y="773"/>
                </a:cubicBezTo>
                <a:cubicBezTo>
                  <a:pt x="64" y="880"/>
                  <a:pt x="0" y="1072"/>
                  <a:pt x="64" y="1242"/>
                </a:cubicBezTo>
                <a:cubicBezTo>
                  <a:pt x="117" y="1402"/>
                  <a:pt x="259" y="1488"/>
                  <a:pt x="415" y="1488"/>
                </a:cubicBezTo>
                <a:cubicBezTo>
                  <a:pt x="447" y="1488"/>
                  <a:pt x="480" y="1484"/>
                  <a:pt x="512" y="1477"/>
                </a:cubicBezTo>
                <a:cubicBezTo>
                  <a:pt x="640" y="1434"/>
                  <a:pt x="768" y="1370"/>
                  <a:pt x="875" y="1306"/>
                </a:cubicBezTo>
                <a:cubicBezTo>
                  <a:pt x="939" y="1242"/>
                  <a:pt x="1024" y="1200"/>
                  <a:pt x="1109" y="1136"/>
                </a:cubicBezTo>
                <a:cubicBezTo>
                  <a:pt x="1280" y="1050"/>
                  <a:pt x="1450" y="965"/>
                  <a:pt x="1642" y="880"/>
                </a:cubicBezTo>
                <a:lnTo>
                  <a:pt x="2175" y="603"/>
                </a:lnTo>
                <a:cubicBezTo>
                  <a:pt x="2367" y="517"/>
                  <a:pt x="2538" y="411"/>
                  <a:pt x="2730" y="304"/>
                </a:cubicBezTo>
                <a:cubicBezTo>
                  <a:pt x="2907" y="225"/>
                  <a:pt x="2793" y="1"/>
                  <a:pt x="26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3" name="Google Shape;563;p21"/>
          <p:cNvSpPr/>
          <p:nvPr/>
        </p:nvSpPr>
        <p:spPr>
          <a:xfrm>
            <a:off x="10244981" y="6936538"/>
            <a:ext cx="144395" cy="108828"/>
          </a:xfrm>
          <a:custGeom>
            <a:avLst/>
            <a:gdLst/>
            <a:ahLst/>
            <a:cxnLst/>
            <a:rect l="l" t="t" r="r" b="b"/>
            <a:pathLst>
              <a:path w="2241" h="1689" extrusionOk="0">
                <a:moveTo>
                  <a:pt x="1946" y="0"/>
                </a:moveTo>
                <a:cubicBezTo>
                  <a:pt x="1908" y="0"/>
                  <a:pt x="1871" y="9"/>
                  <a:pt x="1835" y="31"/>
                </a:cubicBezTo>
                <a:lnTo>
                  <a:pt x="1835" y="9"/>
                </a:lnTo>
                <a:cubicBezTo>
                  <a:pt x="1558" y="137"/>
                  <a:pt x="1302" y="287"/>
                  <a:pt x="1025" y="457"/>
                </a:cubicBezTo>
                <a:lnTo>
                  <a:pt x="641" y="671"/>
                </a:lnTo>
                <a:cubicBezTo>
                  <a:pt x="577" y="713"/>
                  <a:pt x="513" y="756"/>
                  <a:pt x="427" y="799"/>
                </a:cubicBezTo>
                <a:lnTo>
                  <a:pt x="385" y="820"/>
                </a:lnTo>
                <a:cubicBezTo>
                  <a:pt x="406" y="809"/>
                  <a:pt x="422" y="804"/>
                  <a:pt x="427" y="804"/>
                </a:cubicBezTo>
                <a:cubicBezTo>
                  <a:pt x="433" y="804"/>
                  <a:pt x="427" y="809"/>
                  <a:pt x="406" y="820"/>
                </a:cubicBezTo>
                <a:cubicBezTo>
                  <a:pt x="300" y="863"/>
                  <a:pt x="236" y="905"/>
                  <a:pt x="172" y="969"/>
                </a:cubicBezTo>
                <a:cubicBezTo>
                  <a:pt x="22" y="1118"/>
                  <a:pt x="1" y="1353"/>
                  <a:pt x="129" y="1524"/>
                </a:cubicBezTo>
                <a:cubicBezTo>
                  <a:pt x="210" y="1632"/>
                  <a:pt x="334" y="1688"/>
                  <a:pt x="457" y="1688"/>
                </a:cubicBezTo>
                <a:cubicBezTo>
                  <a:pt x="528" y="1688"/>
                  <a:pt x="600" y="1669"/>
                  <a:pt x="662" y="1630"/>
                </a:cubicBezTo>
                <a:cubicBezTo>
                  <a:pt x="683" y="1630"/>
                  <a:pt x="705" y="1609"/>
                  <a:pt x="726" y="1609"/>
                </a:cubicBezTo>
                <a:cubicBezTo>
                  <a:pt x="759" y="1576"/>
                  <a:pt x="805" y="1530"/>
                  <a:pt x="843" y="1482"/>
                </a:cubicBezTo>
                <a:lnTo>
                  <a:pt x="843" y="1482"/>
                </a:lnTo>
                <a:cubicBezTo>
                  <a:pt x="842" y="1485"/>
                  <a:pt x="842" y="1486"/>
                  <a:pt x="843" y="1486"/>
                </a:cubicBezTo>
                <a:cubicBezTo>
                  <a:pt x="849" y="1486"/>
                  <a:pt x="897" y="1438"/>
                  <a:pt x="897" y="1438"/>
                </a:cubicBezTo>
                <a:cubicBezTo>
                  <a:pt x="918" y="1417"/>
                  <a:pt x="1025" y="1332"/>
                  <a:pt x="1089" y="1289"/>
                </a:cubicBezTo>
                <a:lnTo>
                  <a:pt x="1430" y="1012"/>
                </a:lnTo>
                <a:cubicBezTo>
                  <a:pt x="1686" y="820"/>
                  <a:pt x="1899" y="628"/>
                  <a:pt x="2134" y="436"/>
                </a:cubicBezTo>
                <a:cubicBezTo>
                  <a:pt x="2219" y="329"/>
                  <a:pt x="2240" y="201"/>
                  <a:pt x="2155" y="95"/>
                </a:cubicBezTo>
                <a:cubicBezTo>
                  <a:pt x="2098" y="38"/>
                  <a:pt x="2022" y="0"/>
                  <a:pt x="19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4" name="Google Shape;564;p21"/>
          <p:cNvSpPr/>
          <p:nvPr/>
        </p:nvSpPr>
        <p:spPr>
          <a:xfrm>
            <a:off x="10021009" y="6942080"/>
            <a:ext cx="104383" cy="148905"/>
          </a:xfrm>
          <a:custGeom>
            <a:avLst/>
            <a:gdLst/>
            <a:ahLst/>
            <a:cxnLst/>
            <a:rect l="l" t="t" r="r" b="b"/>
            <a:pathLst>
              <a:path w="1620" h="2311" extrusionOk="0">
                <a:moveTo>
                  <a:pt x="390" y="0"/>
                </a:moveTo>
                <a:cubicBezTo>
                  <a:pt x="327" y="0"/>
                  <a:pt x="265" y="17"/>
                  <a:pt x="214" y="51"/>
                </a:cubicBezTo>
                <a:cubicBezTo>
                  <a:pt x="65" y="137"/>
                  <a:pt x="1" y="307"/>
                  <a:pt x="43" y="478"/>
                </a:cubicBezTo>
                <a:cubicBezTo>
                  <a:pt x="107" y="649"/>
                  <a:pt x="193" y="798"/>
                  <a:pt x="299" y="947"/>
                </a:cubicBezTo>
                <a:cubicBezTo>
                  <a:pt x="363" y="1075"/>
                  <a:pt x="449" y="1224"/>
                  <a:pt x="534" y="1374"/>
                </a:cubicBezTo>
                <a:cubicBezTo>
                  <a:pt x="683" y="1651"/>
                  <a:pt x="854" y="1907"/>
                  <a:pt x="1003" y="2184"/>
                </a:cubicBezTo>
                <a:cubicBezTo>
                  <a:pt x="1033" y="2275"/>
                  <a:pt x="1101" y="2311"/>
                  <a:pt x="1178" y="2311"/>
                </a:cubicBezTo>
                <a:cubicBezTo>
                  <a:pt x="1371" y="2311"/>
                  <a:pt x="1619" y="2081"/>
                  <a:pt x="1451" y="1928"/>
                </a:cubicBezTo>
                <a:cubicBezTo>
                  <a:pt x="1323" y="1630"/>
                  <a:pt x="1216" y="1331"/>
                  <a:pt x="1088" y="1032"/>
                </a:cubicBezTo>
                <a:cubicBezTo>
                  <a:pt x="1024" y="883"/>
                  <a:pt x="961" y="734"/>
                  <a:pt x="897" y="606"/>
                </a:cubicBezTo>
                <a:lnTo>
                  <a:pt x="875" y="563"/>
                </a:lnTo>
                <a:cubicBezTo>
                  <a:pt x="875" y="521"/>
                  <a:pt x="833" y="478"/>
                  <a:pt x="833" y="435"/>
                </a:cubicBezTo>
                <a:cubicBezTo>
                  <a:pt x="811" y="414"/>
                  <a:pt x="790" y="371"/>
                  <a:pt x="790" y="329"/>
                </a:cubicBezTo>
                <a:cubicBezTo>
                  <a:pt x="747" y="265"/>
                  <a:pt x="705" y="179"/>
                  <a:pt x="662" y="115"/>
                </a:cubicBezTo>
                <a:cubicBezTo>
                  <a:pt x="585" y="39"/>
                  <a:pt x="485" y="0"/>
                  <a:pt x="3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5" name="Google Shape;565;p21"/>
          <p:cNvSpPr/>
          <p:nvPr/>
        </p:nvSpPr>
        <p:spPr>
          <a:xfrm>
            <a:off x="10075971" y="6822231"/>
            <a:ext cx="130607" cy="82217"/>
          </a:xfrm>
          <a:custGeom>
            <a:avLst/>
            <a:gdLst/>
            <a:ahLst/>
            <a:cxnLst/>
            <a:rect l="l" t="t" r="r" b="b"/>
            <a:pathLst>
              <a:path w="2027" h="1276" extrusionOk="0">
                <a:moveTo>
                  <a:pt x="388" y="0"/>
                </a:moveTo>
                <a:cubicBezTo>
                  <a:pt x="255" y="0"/>
                  <a:pt x="133" y="65"/>
                  <a:pt x="65" y="184"/>
                </a:cubicBezTo>
                <a:cubicBezTo>
                  <a:pt x="44" y="248"/>
                  <a:pt x="22" y="312"/>
                  <a:pt x="1" y="376"/>
                </a:cubicBezTo>
                <a:cubicBezTo>
                  <a:pt x="22" y="483"/>
                  <a:pt x="44" y="568"/>
                  <a:pt x="129" y="653"/>
                </a:cubicBezTo>
                <a:cubicBezTo>
                  <a:pt x="171" y="696"/>
                  <a:pt x="214" y="717"/>
                  <a:pt x="257" y="760"/>
                </a:cubicBezTo>
                <a:cubicBezTo>
                  <a:pt x="321" y="781"/>
                  <a:pt x="363" y="802"/>
                  <a:pt x="427" y="824"/>
                </a:cubicBezTo>
                <a:lnTo>
                  <a:pt x="598" y="888"/>
                </a:lnTo>
                <a:cubicBezTo>
                  <a:pt x="726" y="930"/>
                  <a:pt x="833" y="994"/>
                  <a:pt x="961" y="1016"/>
                </a:cubicBezTo>
                <a:cubicBezTo>
                  <a:pt x="1067" y="1058"/>
                  <a:pt x="1195" y="1101"/>
                  <a:pt x="1302" y="1144"/>
                </a:cubicBezTo>
                <a:cubicBezTo>
                  <a:pt x="1430" y="1186"/>
                  <a:pt x="1558" y="1229"/>
                  <a:pt x="1686" y="1272"/>
                </a:cubicBezTo>
                <a:cubicBezTo>
                  <a:pt x="1702" y="1274"/>
                  <a:pt x="1719" y="1276"/>
                  <a:pt x="1735" y="1276"/>
                </a:cubicBezTo>
                <a:cubicBezTo>
                  <a:pt x="1845" y="1276"/>
                  <a:pt x="1947" y="1215"/>
                  <a:pt x="1984" y="1122"/>
                </a:cubicBezTo>
                <a:cubicBezTo>
                  <a:pt x="2027" y="1016"/>
                  <a:pt x="1984" y="866"/>
                  <a:pt x="1878" y="802"/>
                </a:cubicBezTo>
                <a:cubicBezTo>
                  <a:pt x="1771" y="739"/>
                  <a:pt x="1664" y="675"/>
                  <a:pt x="1558" y="611"/>
                </a:cubicBezTo>
                <a:cubicBezTo>
                  <a:pt x="1451" y="525"/>
                  <a:pt x="1344" y="461"/>
                  <a:pt x="1238" y="397"/>
                </a:cubicBezTo>
                <a:cubicBezTo>
                  <a:pt x="1131" y="333"/>
                  <a:pt x="1025" y="269"/>
                  <a:pt x="918" y="205"/>
                </a:cubicBezTo>
                <a:cubicBezTo>
                  <a:pt x="790" y="120"/>
                  <a:pt x="641" y="56"/>
                  <a:pt x="491" y="13"/>
                </a:cubicBezTo>
                <a:cubicBezTo>
                  <a:pt x="457" y="5"/>
                  <a:pt x="422" y="0"/>
                  <a:pt x="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6" name="Google Shape;566;p21"/>
          <p:cNvSpPr/>
          <p:nvPr/>
        </p:nvSpPr>
        <p:spPr>
          <a:xfrm>
            <a:off x="10135056" y="6537816"/>
            <a:ext cx="61920" cy="176096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7" name="Google Shape;567;p21"/>
          <p:cNvSpPr/>
          <p:nvPr/>
        </p:nvSpPr>
        <p:spPr>
          <a:xfrm>
            <a:off x="10001871" y="6298959"/>
            <a:ext cx="136663" cy="112307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8" name="Google Shape;568;p21"/>
          <p:cNvSpPr/>
          <p:nvPr/>
        </p:nvSpPr>
        <p:spPr>
          <a:xfrm>
            <a:off x="9890465" y="6505535"/>
            <a:ext cx="159151" cy="92268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9" name="Google Shape;569;p21"/>
          <p:cNvSpPr/>
          <p:nvPr/>
        </p:nvSpPr>
        <p:spPr>
          <a:xfrm>
            <a:off x="9791686" y="6243867"/>
            <a:ext cx="132797" cy="154189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0" name="Google Shape;570;p21"/>
          <p:cNvSpPr/>
          <p:nvPr/>
        </p:nvSpPr>
        <p:spPr>
          <a:xfrm>
            <a:off x="9909730" y="6683826"/>
            <a:ext cx="118621" cy="212629"/>
          </a:xfrm>
          <a:custGeom>
            <a:avLst/>
            <a:gdLst/>
            <a:ahLst/>
            <a:cxnLst/>
            <a:rect l="l" t="t" r="r" b="b"/>
            <a:pathLst>
              <a:path w="1841" h="3300" extrusionOk="0">
                <a:moveTo>
                  <a:pt x="1461" y="0"/>
                </a:moveTo>
                <a:cubicBezTo>
                  <a:pt x="1361" y="0"/>
                  <a:pt x="1260" y="47"/>
                  <a:pt x="1195" y="157"/>
                </a:cubicBezTo>
                <a:lnTo>
                  <a:pt x="1195" y="178"/>
                </a:lnTo>
                <a:cubicBezTo>
                  <a:pt x="1088" y="370"/>
                  <a:pt x="981" y="583"/>
                  <a:pt x="896" y="797"/>
                </a:cubicBezTo>
                <a:cubicBezTo>
                  <a:pt x="811" y="1010"/>
                  <a:pt x="726" y="1223"/>
                  <a:pt x="640" y="1415"/>
                </a:cubicBezTo>
                <a:cubicBezTo>
                  <a:pt x="448" y="1863"/>
                  <a:pt x="235" y="2289"/>
                  <a:pt x="64" y="2759"/>
                </a:cubicBezTo>
                <a:cubicBezTo>
                  <a:pt x="0" y="2993"/>
                  <a:pt x="150" y="3228"/>
                  <a:pt x="384" y="3292"/>
                </a:cubicBezTo>
                <a:cubicBezTo>
                  <a:pt x="412" y="3297"/>
                  <a:pt x="439" y="3300"/>
                  <a:pt x="467" y="3300"/>
                </a:cubicBezTo>
                <a:cubicBezTo>
                  <a:pt x="655" y="3300"/>
                  <a:pt x="843" y="3176"/>
                  <a:pt x="917" y="2972"/>
                </a:cubicBezTo>
                <a:cubicBezTo>
                  <a:pt x="1067" y="2567"/>
                  <a:pt x="1195" y="2119"/>
                  <a:pt x="1365" y="1692"/>
                </a:cubicBezTo>
                <a:cubicBezTo>
                  <a:pt x="1429" y="1500"/>
                  <a:pt x="1493" y="1287"/>
                  <a:pt x="1579" y="1074"/>
                </a:cubicBezTo>
                <a:cubicBezTo>
                  <a:pt x="1643" y="861"/>
                  <a:pt x="1728" y="626"/>
                  <a:pt x="1770" y="413"/>
                </a:cubicBezTo>
                <a:cubicBezTo>
                  <a:pt x="1841" y="174"/>
                  <a:pt x="1652" y="0"/>
                  <a:pt x="14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1" name="Google Shape;571;p21"/>
          <p:cNvSpPr/>
          <p:nvPr/>
        </p:nvSpPr>
        <p:spPr>
          <a:xfrm>
            <a:off x="9802512" y="6657150"/>
            <a:ext cx="53673" cy="160117"/>
          </a:xfrm>
          <a:custGeom>
            <a:avLst/>
            <a:gdLst/>
            <a:ahLst/>
            <a:cxnLst/>
            <a:rect l="l" t="t" r="r" b="b"/>
            <a:pathLst>
              <a:path w="833" h="2485" extrusionOk="0">
                <a:moveTo>
                  <a:pt x="428" y="0"/>
                </a:moveTo>
                <a:cubicBezTo>
                  <a:pt x="225" y="0"/>
                  <a:pt x="22" y="134"/>
                  <a:pt x="22" y="400"/>
                </a:cubicBezTo>
                <a:cubicBezTo>
                  <a:pt x="22" y="443"/>
                  <a:pt x="22" y="507"/>
                  <a:pt x="22" y="549"/>
                </a:cubicBezTo>
                <a:lnTo>
                  <a:pt x="22" y="571"/>
                </a:lnTo>
                <a:lnTo>
                  <a:pt x="22" y="635"/>
                </a:lnTo>
                <a:cubicBezTo>
                  <a:pt x="44" y="720"/>
                  <a:pt x="44" y="784"/>
                  <a:pt x="44" y="848"/>
                </a:cubicBezTo>
                <a:lnTo>
                  <a:pt x="44" y="1317"/>
                </a:lnTo>
                <a:cubicBezTo>
                  <a:pt x="1" y="1637"/>
                  <a:pt x="1" y="1936"/>
                  <a:pt x="1" y="2256"/>
                </a:cubicBezTo>
                <a:cubicBezTo>
                  <a:pt x="1" y="2397"/>
                  <a:pt x="118" y="2484"/>
                  <a:pt x="238" y="2484"/>
                </a:cubicBezTo>
                <a:cubicBezTo>
                  <a:pt x="317" y="2484"/>
                  <a:pt x="398" y="2447"/>
                  <a:pt x="449" y="2362"/>
                </a:cubicBezTo>
                <a:lnTo>
                  <a:pt x="470" y="2383"/>
                </a:lnTo>
                <a:cubicBezTo>
                  <a:pt x="619" y="2085"/>
                  <a:pt x="705" y="1744"/>
                  <a:pt x="726" y="1424"/>
                </a:cubicBezTo>
                <a:cubicBezTo>
                  <a:pt x="769" y="1253"/>
                  <a:pt x="790" y="1061"/>
                  <a:pt x="811" y="891"/>
                </a:cubicBezTo>
                <a:cubicBezTo>
                  <a:pt x="833" y="720"/>
                  <a:pt x="833" y="549"/>
                  <a:pt x="833" y="400"/>
                </a:cubicBezTo>
                <a:cubicBezTo>
                  <a:pt x="833" y="134"/>
                  <a:pt x="630" y="0"/>
                  <a:pt x="4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2" name="Google Shape;572;p21"/>
          <p:cNvSpPr/>
          <p:nvPr/>
        </p:nvSpPr>
        <p:spPr>
          <a:xfrm>
            <a:off x="9787434" y="6456179"/>
            <a:ext cx="57797" cy="50903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3" name="Google Shape;573;p21"/>
          <p:cNvSpPr/>
          <p:nvPr/>
        </p:nvSpPr>
        <p:spPr>
          <a:xfrm rot="10800000">
            <a:off x="-70707" y="4363081"/>
            <a:ext cx="994440" cy="1832321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4" name="Google Shape;574;p21"/>
          <p:cNvSpPr/>
          <p:nvPr/>
        </p:nvSpPr>
        <p:spPr>
          <a:xfrm>
            <a:off x="2951340" y="6254000"/>
            <a:ext cx="1179085" cy="368973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5" name="Google Shape;575;p21"/>
          <p:cNvSpPr/>
          <p:nvPr/>
        </p:nvSpPr>
        <p:spPr>
          <a:xfrm>
            <a:off x="199499" y="3404002"/>
            <a:ext cx="433501" cy="40110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6" name="Google Shape;576;p21"/>
          <p:cNvSpPr/>
          <p:nvPr/>
        </p:nvSpPr>
        <p:spPr>
          <a:xfrm>
            <a:off x="199499" y="2660702"/>
            <a:ext cx="433501" cy="40110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7" name="Google Shape;577;p21"/>
          <p:cNvSpPr/>
          <p:nvPr/>
        </p:nvSpPr>
        <p:spPr>
          <a:xfrm rot="10800000">
            <a:off x="11942167" y="3454105"/>
            <a:ext cx="362067" cy="627780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8" name="Google Shape;578;p21"/>
          <p:cNvSpPr/>
          <p:nvPr/>
        </p:nvSpPr>
        <p:spPr>
          <a:xfrm rot="10800000">
            <a:off x="11436755" y="4311716"/>
            <a:ext cx="867479" cy="959712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9" name="Google Shape;579;p21"/>
          <p:cNvSpPr/>
          <p:nvPr/>
        </p:nvSpPr>
        <p:spPr>
          <a:xfrm>
            <a:off x="10841333" y="-304802"/>
            <a:ext cx="1069537" cy="1742721"/>
          </a:xfrm>
          <a:custGeom>
            <a:avLst/>
            <a:gdLst/>
            <a:ahLst/>
            <a:cxnLst/>
            <a:rect l="l" t="t" r="r" b="b"/>
            <a:pathLst>
              <a:path w="14353" h="23387" extrusionOk="0">
                <a:moveTo>
                  <a:pt x="7038" y="1"/>
                </a:moveTo>
                <a:lnTo>
                  <a:pt x="7038" y="1"/>
                </a:lnTo>
                <a:cubicBezTo>
                  <a:pt x="7166" y="2730"/>
                  <a:pt x="7358" y="5439"/>
                  <a:pt x="7443" y="8168"/>
                </a:cubicBezTo>
                <a:cubicBezTo>
                  <a:pt x="7528" y="9960"/>
                  <a:pt x="7592" y="11773"/>
                  <a:pt x="7294" y="13543"/>
                </a:cubicBezTo>
                <a:cubicBezTo>
                  <a:pt x="7251" y="13905"/>
                  <a:pt x="7145" y="14246"/>
                  <a:pt x="6953" y="14545"/>
                </a:cubicBezTo>
                <a:cubicBezTo>
                  <a:pt x="6590" y="15057"/>
                  <a:pt x="5950" y="15227"/>
                  <a:pt x="5375" y="15377"/>
                </a:cubicBezTo>
                <a:cubicBezTo>
                  <a:pt x="3604" y="15761"/>
                  <a:pt x="1813" y="15974"/>
                  <a:pt x="0" y="15974"/>
                </a:cubicBezTo>
                <a:lnTo>
                  <a:pt x="128" y="22969"/>
                </a:lnTo>
                <a:cubicBezTo>
                  <a:pt x="1486" y="23184"/>
                  <a:pt x="2869" y="23386"/>
                  <a:pt x="4248" y="23386"/>
                </a:cubicBezTo>
                <a:cubicBezTo>
                  <a:pt x="4645" y="23386"/>
                  <a:pt x="5042" y="23369"/>
                  <a:pt x="5439" y="23331"/>
                </a:cubicBezTo>
                <a:cubicBezTo>
                  <a:pt x="7209" y="23161"/>
                  <a:pt x="8979" y="22585"/>
                  <a:pt x="10301" y="21391"/>
                </a:cubicBezTo>
                <a:cubicBezTo>
                  <a:pt x="12625" y="19301"/>
                  <a:pt x="13052" y="15888"/>
                  <a:pt x="13350" y="12796"/>
                </a:cubicBezTo>
                <a:cubicBezTo>
                  <a:pt x="13756" y="8723"/>
                  <a:pt x="13990" y="4692"/>
                  <a:pt x="14353" y="619"/>
                </a:cubicBezTo>
                <a:cubicBezTo>
                  <a:pt x="11900" y="491"/>
                  <a:pt x="9469" y="278"/>
                  <a:pt x="7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92703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2"/>
          <p:cNvSpPr txBox="1">
            <a:spLocks noGrp="1"/>
          </p:cNvSpPr>
          <p:nvPr>
            <p:ph type="title"/>
          </p:nvPr>
        </p:nvSpPr>
        <p:spPr>
          <a:xfrm>
            <a:off x="950967" y="47468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2" name="Google Shape;582;p22"/>
          <p:cNvSpPr txBox="1">
            <a:spLocks noGrp="1"/>
          </p:cNvSpPr>
          <p:nvPr>
            <p:ph type="subTitle" idx="1"/>
          </p:nvPr>
        </p:nvSpPr>
        <p:spPr>
          <a:xfrm>
            <a:off x="1687533" y="2943300"/>
            <a:ext cx="3530400" cy="1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3" name="Google Shape;583;p22"/>
          <p:cNvSpPr/>
          <p:nvPr/>
        </p:nvSpPr>
        <p:spPr>
          <a:xfrm>
            <a:off x="0" y="2336234"/>
            <a:ext cx="683355" cy="985991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4" name="Google Shape;584;p22"/>
          <p:cNvSpPr/>
          <p:nvPr/>
        </p:nvSpPr>
        <p:spPr>
          <a:xfrm>
            <a:off x="-222333" y="3604191"/>
            <a:ext cx="342997" cy="594740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5" name="Google Shape;585;p22"/>
          <p:cNvSpPr/>
          <p:nvPr/>
        </p:nvSpPr>
        <p:spPr>
          <a:xfrm>
            <a:off x="12244204" y="5232640"/>
            <a:ext cx="234237" cy="111049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6" name="Google Shape;586;p22"/>
          <p:cNvSpPr/>
          <p:nvPr/>
        </p:nvSpPr>
        <p:spPr>
          <a:xfrm>
            <a:off x="12181777" y="5447211"/>
            <a:ext cx="166684" cy="175568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7" name="Google Shape;587;p22"/>
          <p:cNvSpPr/>
          <p:nvPr/>
        </p:nvSpPr>
        <p:spPr>
          <a:xfrm>
            <a:off x="11802608" y="4983767"/>
            <a:ext cx="263307" cy="115232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8" name="Google Shape;588;p22"/>
          <p:cNvSpPr/>
          <p:nvPr/>
        </p:nvSpPr>
        <p:spPr>
          <a:xfrm>
            <a:off x="11762453" y="5259094"/>
            <a:ext cx="223152" cy="219799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9" name="Google Shape;589;p22"/>
          <p:cNvSpPr/>
          <p:nvPr/>
        </p:nvSpPr>
        <p:spPr>
          <a:xfrm>
            <a:off x="11803863" y="5648191"/>
            <a:ext cx="246367" cy="217917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0" name="Google Shape;590;p22"/>
          <p:cNvSpPr/>
          <p:nvPr/>
        </p:nvSpPr>
        <p:spPr>
          <a:xfrm>
            <a:off x="12036739" y="5929270"/>
            <a:ext cx="226395" cy="217289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1" name="Google Shape;591;p22"/>
          <p:cNvSpPr/>
          <p:nvPr/>
        </p:nvSpPr>
        <p:spPr>
          <a:xfrm>
            <a:off x="12210115" y="6705789"/>
            <a:ext cx="279516" cy="143779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2" name="Google Shape;592;p22"/>
          <p:cNvSpPr/>
          <p:nvPr/>
        </p:nvSpPr>
        <p:spPr>
          <a:xfrm>
            <a:off x="12014465" y="6884809"/>
            <a:ext cx="258811" cy="118056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3" name="Google Shape;593;p22"/>
          <p:cNvSpPr/>
          <p:nvPr/>
        </p:nvSpPr>
        <p:spPr>
          <a:xfrm>
            <a:off x="11719268" y="6735174"/>
            <a:ext cx="179337" cy="150053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4" name="Google Shape;594;p22"/>
          <p:cNvSpPr/>
          <p:nvPr/>
        </p:nvSpPr>
        <p:spPr>
          <a:xfrm>
            <a:off x="11967619" y="6489856"/>
            <a:ext cx="111995" cy="196899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5" name="Google Shape;595;p22"/>
          <p:cNvSpPr/>
          <p:nvPr/>
        </p:nvSpPr>
        <p:spPr>
          <a:xfrm>
            <a:off x="12166091" y="6292641"/>
            <a:ext cx="132072" cy="128931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6" name="Google Shape;596;p22"/>
          <p:cNvSpPr/>
          <p:nvPr/>
        </p:nvSpPr>
        <p:spPr>
          <a:xfrm>
            <a:off x="11732547" y="6038648"/>
            <a:ext cx="123707" cy="311713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7" name="Google Shape;597;p22"/>
          <p:cNvSpPr/>
          <p:nvPr/>
        </p:nvSpPr>
        <p:spPr>
          <a:xfrm rot="5400000" flipH="1">
            <a:off x="-432540" y="6017125"/>
            <a:ext cx="1796589" cy="2443564"/>
          </a:xfrm>
          <a:custGeom>
            <a:avLst/>
            <a:gdLst/>
            <a:ahLst/>
            <a:cxnLst/>
            <a:rect l="l" t="t" r="r" b="b"/>
            <a:pathLst>
              <a:path w="23140" h="31473" extrusionOk="0">
                <a:moveTo>
                  <a:pt x="22831" y="1"/>
                </a:moveTo>
                <a:cubicBezTo>
                  <a:pt x="22697" y="1"/>
                  <a:pt x="22564" y="86"/>
                  <a:pt x="22564" y="257"/>
                </a:cubicBezTo>
                <a:lnTo>
                  <a:pt x="22585" y="257"/>
                </a:lnTo>
                <a:cubicBezTo>
                  <a:pt x="22351" y="3648"/>
                  <a:pt x="22329" y="7060"/>
                  <a:pt x="22180" y="10451"/>
                </a:cubicBezTo>
                <a:cubicBezTo>
                  <a:pt x="22137" y="11943"/>
                  <a:pt x="22009" y="13436"/>
                  <a:pt x="21114" y="14716"/>
                </a:cubicBezTo>
                <a:cubicBezTo>
                  <a:pt x="20282" y="15804"/>
                  <a:pt x="19152" y="16635"/>
                  <a:pt x="17851" y="17083"/>
                </a:cubicBezTo>
                <a:cubicBezTo>
                  <a:pt x="16401" y="17616"/>
                  <a:pt x="14844" y="17829"/>
                  <a:pt x="13308" y="17957"/>
                </a:cubicBezTo>
                <a:cubicBezTo>
                  <a:pt x="11602" y="18128"/>
                  <a:pt x="9896" y="18213"/>
                  <a:pt x="8190" y="18235"/>
                </a:cubicBezTo>
                <a:cubicBezTo>
                  <a:pt x="6505" y="18235"/>
                  <a:pt x="4821" y="18171"/>
                  <a:pt x="3136" y="18043"/>
                </a:cubicBezTo>
                <a:cubicBezTo>
                  <a:pt x="2709" y="18000"/>
                  <a:pt x="2304" y="17957"/>
                  <a:pt x="1878" y="17915"/>
                </a:cubicBezTo>
                <a:cubicBezTo>
                  <a:pt x="1758" y="17891"/>
                  <a:pt x="1632" y="17879"/>
                  <a:pt x="1504" y="17879"/>
                </a:cubicBezTo>
                <a:cubicBezTo>
                  <a:pt x="1292" y="17879"/>
                  <a:pt x="1075" y="17912"/>
                  <a:pt x="875" y="17979"/>
                </a:cubicBezTo>
                <a:cubicBezTo>
                  <a:pt x="172" y="18256"/>
                  <a:pt x="172" y="18981"/>
                  <a:pt x="172" y="19621"/>
                </a:cubicBezTo>
                <a:cubicBezTo>
                  <a:pt x="129" y="23460"/>
                  <a:pt x="44" y="27298"/>
                  <a:pt x="1" y="31137"/>
                </a:cubicBezTo>
                <a:cubicBezTo>
                  <a:pt x="12" y="31361"/>
                  <a:pt x="182" y="31473"/>
                  <a:pt x="356" y="31473"/>
                </a:cubicBezTo>
                <a:cubicBezTo>
                  <a:pt x="529" y="31473"/>
                  <a:pt x="705" y="31361"/>
                  <a:pt x="726" y="31137"/>
                </a:cubicBezTo>
                <a:cubicBezTo>
                  <a:pt x="790" y="27703"/>
                  <a:pt x="811" y="24291"/>
                  <a:pt x="897" y="20879"/>
                </a:cubicBezTo>
                <a:lnTo>
                  <a:pt x="918" y="19621"/>
                </a:lnTo>
                <a:cubicBezTo>
                  <a:pt x="918" y="19365"/>
                  <a:pt x="854" y="18853"/>
                  <a:pt x="1195" y="18789"/>
                </a:cubicBezTo>
                <a:cubicBezTo>
                  <a:pt x="1275" y="18784"/>
                  <a:pt x="1355" y="18781"/>
                  <a:pt x="1435" y="18781"/>
                </a:cubicBezTo>
                <a:cubicBezTo>
                  <a:pt x="1675" y="18781"/>
                  <a:pt x="1915" y="18805"/>
                  <a:pt x="2155" y="18853"/>
                </a:cubicBezTo>
                <a:cubicBezTo>
                  <a:pt x="2581" y="18896"/>
                  <a:pt x="3008" y="18917"/>
                  <a:pt x="3456" y="18960"/>
                </a:cubicBezTo>
                <a:cubicBezTo>
                  <a:pt x="4721" y="19039"/>
                  <a:pt x="5986" y="19083"/>
                  <a:pt x="7252" y="19083"/>
                </a:cubicBezTo>
                <a:cubicBezTo>
                  <a:pt x="7693" y="19083"/>
                  <a:pt x="8133" y="19077"/>
                  <a:pt x="8574" y="19066"/>
                </a:cubicBezTo>
                <a:cubicBezTo>
                  <a:pt x="10237" y="19024"/>
                  <a:pt x="11901" y="18917"/>
                  <a:pt x="13564" y="18725"/>
                </a:cubicBezTo>
                <a:cubicBezTo>
                  <a:pt x="15121" y="18555"/>
                  <a:pt x="16678" y="18320"/>
                  <a:pt x="18128" y="17766"/>
                </a:cubicBezTo>
                <a:cubicBezTo>
                  <a:pt x="19408" y="17318"/>
                  <a:pt x="20538" y="16550"/>
                  <a:pt x="21434" y="15548"/>
                </a:cubicBezTo>
                <a:cubicBezTo>
                  <a:pt x="22393" y="14417"/>
                  <a:pt x="22777" y="13074"/>
                  <a:pt x="22905" y="11602"/>
                </a:cubicBezTo>
                <a:cubicBezTo>
                  <a:pt x="23054" y="9768"/>
                  <a:pt x="22990" y="7913"/>
                  <a:pt x="23033" y="6079"/>
                </a:cubicBezTo>
                <a:cubicBezTo>
                  <a:pt x="23076" y="4138"/>
                  <a:pt x="23140" y="2197"/>
                  <a:pt x="23097" y="257"/>
                </a:cubicBezTo>
                <a:cubicBezTo>
                  <a:pt x="23097" y="86"/>
                  <a:pt x="22964" y="1"/>
                  <a:pt x="228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8" name="Google Shape;598;p22"/>
          <p:cNvSpPr/>
          <p:nvPr/>
        </p:nvSpPr>
        <p:spPr>
          <a:xfrm rot="5400000" flipH="1">
            <a:off x="-518487" y="5850509"/>
            <a:ext cx="1914136" cy="2407539"/>
          </a:xfrm>
          <a:custGeom>
            <a:avLst/>
            <a:gdLst/>
            <a:ahLst/>
            <a:cxnLst/>
            <a:rect l="l" t="t" r="r" b="b"/>
            <a:pathLst>
              <a:path w="24654" h="31009" extrusionOk="0">
                <a:moveTo>
                  <a:pt x="24280" y="0"/>
                </a:moveTo>
                <a:cubicBezTo>
                  <a:pt x="24105" y="0"/>
                  <a:pt x="23929" y="112"/>
                  <a:pt x="23907" y="336"/>
                </a:cubicBezTo>
                <a:cubicBezTo>
                  <a:pt x="23886" y="3108"/>
                  <a:pt x="23779" y="5859"/>
                  <a:pt x="23502" y="8610"/>
                </a:cubicBezTo>
                <a:cubicBezTo>
                  <a:pt x="23267" y="10892"/>
                  <a:pt x="23054" y="13345"/>
                  <a:pt x="21924" y="15413"/>
                </a:cubicBezTo>
                <a:cubicBezTo>
                  <a:pt x="19685" y="19529"/>
                  <a:pt x="14417" y="19465"/>
                  <a:pt x="10323" y="19700"/>
                </a:cubicBezTo>
                <a:cubicBezTo>
                  <a:pt x="7209" y="19871"/>
                  <a:pt x="4074" y="20063"/>
                  <a:pt x="960" y="20169"/>
                </a:cubicBezTo>
                <a:cubicBezTo>
                  <a:pt x="769" y="20169"/>
                  <a:pt x="619" y="20318"/>
                  <a:pt x="598" y="20510"/>
                </a:cubicBezTo>
                <a:cubicBezTo>
                  <a:pt x="107" y="23901"/>
                  <a:pt x="1" y="27356"/>
                  <a:pt x="278" y="30768"/>
                </a:cubicBezTo>
                <a:cubicBezTo>
                  <a:pt x="278" y="30928"/>
                  <a:pt x="395" y="31008"/>
                  <a:pt x="513" y="31008"/>
                </a:cubicBezTo>
                <a:cubicBezTo>
                  <a:pt x="630" y="31008"/>
                  <a:pt x="747" y="30928"/>
                  <a:pt x="747" y="30768"/>
                </a:cubicBezTo>
                <a:cubicBezTo>
                  <a:pt x="871" y="27448"/>
                  <a:pt x="975" y="24148"/>
                  <a:pt x="1290" y="20849"/>
                </a:cubicBezTo>
                <a:lnTo>
                  <a:pt x="1290" y="20849"/>
                </a:lnTo>
                <a:cubicBezTo>
                  <a:pt x="4059" y="20651"/>
                  <a:pt x="6828" y="20548"/>
                  <a:pt x="9597" y="20425"/>
                </a:cubicBezTo>
                <a:cubicBezTo>
                  <a:pt x="11965" y="20318"/>
                  <a:pt x="14396" y="20318"/>
                  <a:pt x="16699" y="19785"/>
                </a:cubicBezTo>
                <a:cubicBezTo>
                  <a:pt x="18789" y="19316"/>
                  <a:pt x="20772" y="18335"/>
                  <a:pt x="22031" y="16565"/>
                </a:cubicBezTo>
                <a:cubicBezTo>
                  <a:pt x="23395" y="14646"/>
                  <a:pt x="23737" y="12172"/>
                  <a:pt x="24035" y="9911"/>
                </a:cubicBezTo>
                <a:cubicBezTo>
                  <a:pt x="24462" y="6734"/>
                  <a:pt x="24654" y="3535"/>
                  <a:pt x="24654" y="336"/>
                </a:cubicBezTo>
                <a:cubicBezTo>
                  <a:pt x="24632" y="112"/>
                  <a:pt x="24456" y="0"/>
                  <a:pt x="242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9" name="Google Shape;599;p22"/>
          <p:cNvSpPr/>
          <p:nvPr/>
        </p:nvSpPr>
        <p:spPr>
          <a:xfrm rot="5400000" flipH="1">
            <a:off x="-157618" y="5908277"/>
            <a:ext cx="1861963" cy="1781139"/>
          </a:xfrm>
          <a:custGeom>
            <a:avLst/>
            <a:gdLst/>
            <a:ahLst/>
            <a:cxnLst/>
            <a:rect l="l" t="t" r="r" b="b"/>
            <a:pathLst>
              <a:path w="23982" h="22941" extrusionOk="0">
                <a:moveTo>
                  <a:pt x="23573" y="1"/>
                </a:moveTo>
                <a:cubicBezTo>
                  <a:pt x="23368" y="1"/>
                  <a:pt x="23160" y="134"/>
                  <a:pt x="23160" y="401"/>
                </a:cubicBezTo>
                <a:cubicBezTo>
                  <a:pt x="22990" y="5903"/>
                  <a:pt x="22307" y="11384"/>
                  <a:pt x="21070" y="16736"/>
                </a:cubicBezTo>
                <a:cubicBezTo>
                  <a:pt x="20814" y="17824"/>
                  <a:pt x="20558" y="18976"/>
                  <a:pt x="19876" y="19871"/>
                </a:cubicBezTo>
                <a:cubicBezTo>
                  <a:pt x="19236" y="20724"/>
                  <a:pt x="18277" y="21194"/>
                  <a:pt x="17274" y="21449"/>
                </a:cubicBezTo>
                <a:cubicBezTo>
                  <a:pt x="16208" y="21684"/>
                  <a:pt x="15120" y="21812"/>
                  <a:pt x="14033" y="21855"/>
                </a:cubicBezTo>
                <a:cubicBezTo>
                  <a:pt x="12604" y="21919"/>
                  <a:pt x="11175" y="21983"/>
                  <a:pt x="9768" y="22025"/>
                </a:cubicBezTo>
                <a:cubicBezTo>
                  <a:pt x="6633" y="22132"/>
                  <a:pt x="3498" y="22132"/>
                  <a:pt x="341" y="22196"/>
                </a:cubicBezTo>
                <a:cubicBezTo>
                  <a:pt x="0" y="22196"/>
                  <a:pt x="0" y="22729"/>
                  <a:pt x="341" y="22729"/>
                </a:cubicBezTo>
                <a:cubicBezTo>
                  <a:pt x="2323" y="22875"/>
                  <a:pt x="4305" y="22941"/>
                  <a:pt x="6287" y="22941"/>
                </a:cubicBezTo>
                <a:cubicBezTo>
                  <a:pt x="7206" y="22941"/>
                  <a:pt x="8124" y="22927"/>
                  <a:pt x="9042" y="22900"/>
                </a:cubicBezTo>
                <a:cubicBezTo>
                  <a:pt x="10493" y="22857"/>
                  <a:pt x="11964" y="22814"/>
                  <a:pt x="13414" y="22729"/>
                </a:cubicBezTo>
                <a:cubicBezTo>
                  <a:pt x="14609" y="22686"/>
                  <a:pt x="15803" y="22580"/>
                  <a:pt x="16976" y="22388"/>
                </a:cubicBezTo>
                <a:cubicBezTo>
                  <a:pt x="18042" y="22196"/>
                  <a:pt x="19066" y="21748"/>
                  <a:pt x="19897" y="21044"/>
                </a:cubicBezTo>
                <a:cubicBezTo>
                  <a:pt x="20772" y="20298"/>
                  <a:pt x="21262" y="19210"/>
                  <a:pt x="21561" y="18123"/>
                </a:cubicBezTo>
                <a:cubicBezTo>
                  <a:pt x="21945" y="16822"/>
                  <a:pt x="22179" y="15478"/>
                  <a:pt x="22414" y="14156"/>
                </a:cubicBezTo>
                <a:cubicBezTo>
                  <a:pt x="22691" y="12748"/>
                  <a:pt x="22904" y="11362"/>
                  <a:pt x="23096" y="9976"/>
                </a:cubicBezTo>
                <a:cubicBezTo>
                  <a:pt x="23544" y="6798"/>
                  <a:pt x="23843" y="3600"/>
                  <a:pt x="23971" y="401"/>
                </a:cubicBezTo>
                <a:cubicBezTo>
                  <a:pt x="23981" y="134"/>
                  <a:pt x="23779" y="1"/>
                  <a:pt x="235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0" name="Google Shape;600;p22"/>
          <p:cNvSpPr/>
          <p:nvPr/>
        </p:nvSpPr>
        <p:spPr>
          <a:xfrm rot="5400000" flipH="1">
            <a:off x="913622" y="-526443"/>
            <a:ext cx="739759" cy="1792667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1" name="Google Shape;601;p22"/>
          <p:cNvSpPr/>
          <p:nvPr/>
        </p:nvSpPr>
        <p:spPr>
          <a:xfrm rot="-5400000" flipH="1">
            <a:off x="11222154" y="-42186"/>
            <a:ext cx="1761588" cy="761961"/>
          </a:xfrm>
          <a:custGeom>
            <a:avLst/>
            <a:gdLst/>
            <a:ahLst/>
            <a:cxnLst/>
            <a:rect l="l" t="t" r="r" b="b"/>
            <a:pathLst>
              <a:path w="28024" h="13201" extrusionOk="0">
                <a:moveTo>
                  <a:pt x="18832" y="0"/>
                </a:moveTo>
                <a:cubicBezTo>
                  <a:pt x="18747" y="1024"/>
                  <a:pt x="18640" y="2197"/>
                  <a:pt x="18000" y="2644"/>
                </a:cubicBezTo>
                <a:cubicBezTo>
                  <a:pt x="17700" y="2838"/>
                  <a:pt x="17126" y="2891"/>
                  <a:pt x="16517" y="2891"/>
                </a:cubicBezTo>
                <a:cubicBezTo>
                  <a:pt x="15787" y="2891"/>
                  <a:pt x="15007" y="2815"/>
                  <a:pt x="14588" y="2815"/>
                </a:cubicBezTo>
                <a:cubicBezTo>
                  <a:pt x="12519" y="2986"/>
                  <a:pt x="10408" y="2922"/>
                  <a:pt x="8318" y="2964"/>
                </a:cubicBezTo>
                <a:cubicBezTo>
                  <a:pt x="5546" y="3028"/>
                  <a:pt x="2773" y="3071"/>
                  <a:pt x="1" y="3114"/>
                </a:cubicBezTo>
                <a:lnTo>
                  <a:pt x="1" y="13201"/>
                </a:lnTo>
                <a:lnTo>
                  <a:pt x="25208" y="12540"/>
                </a:lnTo>
                <a:cubicBezTo>
                  <a:pt x="25550" y="12540"/>
                  <a:pt x="25891" y="12476"/>
                  <a:pt x="26211" y="12326"/>
                </a:cubicBezTo>
                <a:cubicBezTo>
                  <a:pt x="26722" y="12028"/>
                  <a:pt x="26872" y="11388"/>
                  <a:pt x="26957" y="10791"/>
                </a:cubicBezTo>
                <a:cubicBezTo>
                  <a:pt x="27533" y="7230"/>
                  <a:pt x="27895" y="3625"/>
                  <a:pt x="28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2" name="Google Shape;602;p22"/>
          <p:cNvSpPr/>
          <p:nvPr/>
        </p:nvSpPr>
        <p:spPr>
          <a:xfrm>
            <a:off x="612400" y="6642467"/>
            <a:ext cx="413195" cy="38236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3" name="Google Shape;603;p22"/>
          <p:cNvSpPr/>
          <p:nvPr/>
        </p:nvSpPr>
        <p:spPr>
          <a:xfrm>
            <a:off x="1142567" y="6642467"/>
            <a:ext cx="413195" cy="38236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22"/>
          <p:cNvSpPr/>
          <p:nvPr/>
        </p:nvSpPr>
        <p:spPr>
          <a:xfrm>
            <a:off x="11164500" y="622467"/>
            <a:ext cx="413195" cy="38236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22578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3"/>
          <p:cNvSpPr txBox="1">
            <a:spLocks noGrp="1"/>
          </p:cNvSpPr>
          <p:nvPr>
            <p:ph type="title"/>
          </p:nvPr>
        </p:nvSpPr>
        <p:spPr>
          <a:xfrm>
            <a:off x="950967" y="47468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7" name="Google Shape;607;p23"/>
          <p:cNvSpPr txBox="1">
            <a:spLocks noGrp="1"/>
          </p:cNvSpPr>
          <p:nvPr>
            <p:ph type="subTitle" idx="1"/>
          </p:nvPr>
        </p:nvSpPr>
        <p:spPr>
          <a:xfrm>
            <a:off x="6688767" y="2625367"/>
            <a:ext cx="3590800" cy="20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8" name="Google Shape;608;p23"/>
          <p:cNvSpPr/>
          <p:nvPr/>
        </p:nvSpPr>
        <p:spPr>
          <a:xfrm>
            <a:off x="609268" y="416013"/>
            <a:ext cx="173569" cy="131537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9" name="Google Shape;609;p23"/>
          <p:cNvSpPr/>
          <p:nvPr/>
        </p:nvSpPr>
        <p:spPr>
          <a:xfrm>
            <a:off x="589349" y="659078"/>
            <a:ext cx="195244" cy="171551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0" name="Google Shape;610;p23"/>
          <p:cNvSpPr/>
          <p:nvPr/>
        </p:nvSpPr>
        <p:spPr>
          <a:xfrm>
            <a:off x="383837" y="586246"/>
            <a:ext cx="196560" cy="93191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1" name="Google Shape;611;p23"/>
          <p:cNvSpPr/>
          <p:nvPr/>
        </p:nvSpPr>
        <p:spPr>
          <a:xfrm>
            <a:off x="331452" y="766309"/>
            <a:ext cx="139873" cy="147332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2" name="Google Shape;612;p23"/>
          <p:cNvSpPr/>
          <p:nvPr/>
        </p:nvSpPr>
        <p:spPr>
          <a:xfrm>
            <a:off x="13269" y="377403"/>
            <a:ext cx="220955" cy="96700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3" name="Google Shape;613;p23"/>
          <p:cNvSpPr/>
          <p:nvPr/>
        </p:nvSpPr>
        <p:spPr>
          <a:xfrm>
            <a:off x="-20427" y="608447"/>
            <a:ext cx="187259" cy="184451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4" name="Google Shape;614;p23"/>
          <p:cNvSpPr/>
          <p:nvPr/>
        </p:nvSpPr>
        <p:spPr>
          <a:xfrm>
            <a:off x="14321" y="934962"/>
            <a:ext cx="206739" cy="182871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5" name="Google Shape;615;p23"/>
          <p:cNvSpPr/>
          <p:nvPr/>
        </p:nvSpPr>
        <p:spPr>
          <a:xfrm>
            <a:off x="209741" y="1170832"/>
            <a:ext cx="189979" cy="182344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6" name="Google Shape;616;p23"/>
          <p:cNvSpPr/>
          <p:nvPr/>
        </p:nvSpPr>
        <p:spPr>
          <a:xfrm>
            <a:off x="486154" y="1075010"/>
            <a:ext cx="191559" cy="196033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7" name="Google Shape;617;p23"/>
          <p:cNvSpPr/>
          <p:nvPr/>
        </p:nvSpPr>
        <p:spPr>
          <a:xfrm>
            <a:off x="632434" y="898810"/>
            <a:ext cx="144436" cy="155055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8" name="Google Shape;618;p23"/>
          <p:cNvSpPr/>
          <p:nvPr/>
        </p:nvSpPr>
        <p:spPr>
          <a:xfrm>
            <a:off x="600931" y="1558597"/>
            <a:ext cx="149789" cy="210863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9" name="Google Shape;619;p23"/>
          <p:cNvSpPr/>
          <p:nvPr/>
        </p:nvSpPr>
        <p:spPr>
          <a:xfrm>
            <a:off x="657003" y="1387924"/>
            <a:ext cx="116181" cy="116093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0" name="Google Shape;620;p23"/>
          <p:cNvSpPr/>
          <p:nvPr/>
        </p:nvSpPr>
        <p:spPr>
          <a:xfrm>
            <a:off x="355231" y="1822459"/>
            <a:ext cx="234556" cy="120656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1" name="Google Shape;621;p23"/>
          <p:cNvSpPr/>
          <p:nvPr/>
        </p:nvSpPr>
        <p:spPr>
          <a:xfrm>
            <a:off x="724395" y="1921265"/>
            <a:ext cx="108635" cy="124780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2" name="Google Shape;622;p23"/>
          <p:cNvSpPr/>
          <p:nvPr/>
        </p:nvSpPr>
        <p:spPr>
          <a:xfrm>
            <a:off x="-56668" y="1847117"/>
            <a:ext cx="150491" cy="125921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3" name="Google Shape;623;p23"/>
          <p:cNvSpPr/>
          <p:nvPr/>
        </p:nvSpPr>
        <p:spPr>
          <a:xfrm>
            <a:off x="151739" y="1641257"/>
            <a:ext cx="93980" cy="165233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4" name="Google Shape;624;p23"/>
          <p:cNvSpPr/>
          <p:nvPr/>
        </p:nvSpPr>
        <p:spPr>
          <a:xfrm>
            <a:off x="318289" y="1475762"/>
            <a:ext cx="110828" cy="108196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5" name="Google Shape;625;p23"/>
          <p:cNvSpPr/>
          <p:nvPr/>
        </p:nvSpPr>
        <p:spPr>
          <a:xfrm>
            <a:off x="-45524" y="1262618"/>
            <a:ext cx="103808" cy="261583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6" name="Google Shape;626;p23"/>
          <p:cNvSpPr/>
          <p:nvPr/>
        </p:nvSpPr>
        <p:spPr>
          <a:xfrm>
            <a:off x="812321" y="1061673"/>
            <a:ext cx="101351" cy="200948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7" name="Google Shape;627;p23"/>
          <p:cNvSpPr/>
          <p:nvPr/>
        </p:nvSpPr>
        <p:spPr>
          <a:xfrm>
            <a:off x="855405" y="1565354"/>
            <a:ext cx="59933" cy="183836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8" name="Google Shape;628;p23"/>
          <p:cNvSpPr/>
          <p:nvPr/>
        </p:nvSpPr>
        <p:spPr>
          <a:xfrm>
            <a:off x="853563" y="539828"/>
            <a:ext cx="97403" cy="235345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9" name="Google Shape;629;p23"/>
          <p:cNvSpPr/>
          <p:nvPr/>
        </p:nvSpPr>
        <p:spPr>
          <a:xfrm>
            <a:off x="0" y="4135434"/>
            <a:ext cx="871373" cy="964105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0" name="Google Shape;630;p23"/>
          <p:cNvSpPr/>
          <p:nvPr/>
        </p:nvSpPr>
        <p:spPr>
          <a:xfrm>
            <a:off x="0" y="5330385"/>
            <a:ext cx="363693" cy="630655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1" name="Google Shape;631;p23"/>
          <p:cNvSpPr/>
          <p:nvPr/>
        </p:nvSpPr>
        <p:spPr>
          <a:xfrm>
            <a:off x="3262768" y="6649433"/>
            <a:ext cx="995613" cy="648872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2" name="Google Shape;632;p23"/>
          <p:cNvSpPr/>
          <p:nvPr/>
        </p:nvSpPr>
        <p:spPr>
          <a:xfrm>
            <a:off x="10783797" y="6339035"/>
            <a:ext cx="1517619" cy="518972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3" name="Google Shape;633;p23"/>
          <p:cNvSpPr/>
          <p:nvPr/>
        </p:nvSpPr>
        <p:spPr>
          <a:xfrm>
            <a:off x="9579002" y="127298"/>
            <a:ext cx="1274045" cy="382863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4" name="Google Shape;634;p23"/>
          <p:cNvSpPr/>
          <p:nvPr/>
        </p:nvSpPr>
        <p:spPr>
          <a:xfrm>
            <a:off x="11323400" y="2059779"/>
            <a:ext cx="1173323" cy="1909197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5" name="Google Shape;635;p23"/>
          <p:cNvSpPr/>
          <p:nvPr/>
        </p:nvSpPr>
        <p:spPr>
          <a:xfrm>
            <a:off x="8613001" y="6606200"/>
            <a:ext cx="458428" cy="42429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6" name="Google Shape;636;p23"/>
          <p:cNvSpPr/>
          <p:nvPr/>
        </p:nvSpPr>
        <p:spPr>
          <a:xfrm>
            <a:off x="9120567" y="6606200"/>
            <a:ext cx="458428" cy="42429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7" name="Google Shape;637;p23"/>
          <p:cNvSpPr/>
          <p:nvPr/>
        </p:nvSpPr>
        <p:spPr>
          <a:xfrm>
            <a:off x="2536601" y="202034"/>
            <a:ext cx="458428" cy="42429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43852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4"/>
          <p:cNvSpPr txBox="1">
            <a:spLocks noGrp="1"/>
          </p:cNvSpPr>
          <p:nvPr>
            <p:ph type="subTitle" idx="1"/>
          </p:nvPr>
        </p:nvSpPr>
        <p:spPr>
          <a:xfrm>
            <a:off x="761967" y="1349067"/>
            <a:ext cx="5334000" cy="46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0" name="Google Shape;640;p24"/>
          <p:cNvSpPr txBox="1">
            <a:spLocks noGrp="1"/>
          </p:cNvSpPr>
          <p:nvPr>
            <p:ph type="subTitle" idx="2"/>
          </p:nvPr>
        </p:nvSpPr>
        <p:spPr>
          <a:xfrm>
            <a:off x="6095967" y="1349067"/>
            <a:ext cx="5334000" cy="46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Arial"/>
              <a:buChar char="■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1" name="Google Shape;641;p24"/>
          <p:cNvSpPr txBox="1">
            <a:spLocks noGrp="1"/>
          </p:cNvSpPr>
          <p:nvPr>
            <p:ph type="title"/>
          </p:nvPr>
        </p:nvSpPr>
        <p:spPr>
          <a:xfrm>
            <a:off x="950967" y="47468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2" name="Google Shape;642;p24"/>
          <p:cNvSpPr/>
          <p:nvPr/>
        </p:nvSpPr>
        <p:spPr>
          <a:xfrm rot="5400000">
            <a:off x="10669971" y="-98686"/>
            <a:ext cx="789147" cy="873089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24"/>
          <p:cNvSpPr/>
          <p:nvPr/>
        </p:nvSpPr>
        <p:spPr>
          <a:xfrm rot="5400000">
            <a:off x="9968715" y="-177587"/>
            <a:ext cx="329373" cy="571117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4" name="Google Shape;644;p24"/>
          <p:cNvSpPr/>
          <p:nvPr/>
        </p:nvSpPr>
        <p:spPr>
          <a:xfrm rot="10800000">
            <a:off x="-150325" y="201780"/>
            <a:ext cx="502057" cy="789123"/>
          </a:xfrm>
          <a:custGeom>
            <a:avLst/>
            <a:gdLst/>
            <a:ahLst/>
            <a:cxnLst/>
            <a:rect l="l" t="t" r="r" b="b"/>
            <a:pathLst>
              <a:path w="6527" h="10259" extrusionOk="0">
                <a:moveTo>
                  <a:pt x="6526" y="1"/>
                </a:moveTo>
                <a:cubicBezTo>
                  <a:pt x="4991" y="22"/>
                  <a:pt x="3455" y="65"/>
                  <a:pt x="1920" y="86"/>
                </a:cubicBezTo>
                <a:cubicBezTo>
                  <a:pt x="1891" y="83"/>
                  <a:pt x="1862" y="82"/>
                  <a:pt x="1832" y="82"/>
                </a:cubicBezTo>
                <a:cubicBezTo>
                  <a:pt x="1623" y="82"/>
                  <a:pt x="1403" y="150"/>
                  <a:pt x="1216" y="299"/>
                </a:cubicBezTo>
                <a:cubicBezTo>
                  <a:pt x="1088" y="470"/>
                  <a:pt x="1024" y="683"/>
                  <a:pt x="1024" y="918"/>
                </a:cubicBezTo>
                <a:lnTo>
                  <a:pt x="960" y="1664"/>
                </a:lnTo>
                <a:cubicBezTo>
                  <a:pt x="704" y="4372"/>
                  <a:pt x="1" y="7571"/>
                  <a:pt x="427" y="10258"/>
                </a:cubicBezTo>
                <a:lnTo>
                  <a:pt x="6526" y="10088"/>
                </a:lnTo>
                <a:lnTo>
                  <a:pt x="65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5" name="Google Shape;645;p24"/>
          <p:cNvSpPr/>
          <p:nvPr/>
        </p:nvSpPr>
        <p:spPr>
          <a:xfrm>
            <a:off x="278251" y="4932528"/>
            <a:ext cx="162328" cy="123017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6" name="Google Shape;646;p24"/>
          <p:cNvSpPr/>
          <p:nvPr/>
        </p:nvSpPr>
        <p:spPr>
          <a:xfrm>
            <a:off x="259622" y="5159851"/>
            <a:ext cx="182599" cy="160440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7" name="Google Shape;647;p24"/>
          <p:cNvSpPr/>
          <p:nvPr/>
        </p:nvSpPr>
        <p:spPr>
          <a:xfrm>
            <a:off x="67423" y="5091735"/>
            <a:ext cx="183829" cy="87155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8" name="Google Shape;648;p24"/>
          <p:cNvSpPr/>
          <p:nvPr/>
        </p:nvSpPr>
        <p:spPr>
          <a:xfrm>
            <a:off x="18429" y="5260135"/>
            <a:ext cx="130815" cy="137789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9" name="Google Shape;649;p24"/>
          <p:cNvSpPr/>
          <p:nvPr/>
        </p:nvSpPr>
        <p:spPr>
          <a:xfrm>
            <a:off x="-279143" y="4896418"/>
            <a:ext cx="206644" cy="90437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0" name="Google Shape;650;p24"/>
          <p:cNvSpPr/>
          <p:nvPr/>
        </p:nvSpPr>
        <p:spPr>
          <a:xfrm>
            <a:off x="-310658" y="5112497"/>
            <a:ext cx="175131" cy="172504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1" name="Google Shape;651;p24"/>
          <p:cNvSpPr/>
          <p:nvPr/>
        </p:nvSpPr>
        <p:spPr>
          <a:xfrm>
            <a:off x="-278159" y="5417867"/>
            <a:ext cx="193349" cy="171027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2" name="Google Shape;652;p24"/>
          <p:cNvSpPr/>
          <p:nvPr/>
        </p:nvSpPr>
        <p:spPr>
          <a:xfrm>
            <a:off x="-95398" y="5638462"/>
            <a:ext cx="177675" cy="170535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3" name="Google Shape;653;p24"/>
          <p:cNvSpPr/>
          <p:nvPr/>
        </p:nvSpPr>
        <p:spPr>
          <a:xfrm>
            <a:off x="163112" y="5548845"/>
            <a:ext cx="179152" cy="183337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4" name="Google Shape;654;p24"/>
          <p:cNvSpPr/>
          <p:nvPr/>
        </p:nvSpPr>
        <p:spPr>
          <a:xfrm>
            <a:off x="299917" y="5384055"/>
            <a:ext cx="135081" cy="145012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5" name="Google Shape;655;p24"/>
          <p:cNvSpPr/>
          <p:nvPr/>
        </p:nvSpPr>
        <p:spPr>
          <a:xfrm>
            <a:off x="270455" y="6001113"/>
            <a:ext cx="140088" cy="197207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6" name="Google Shape;656;p24"/>
          <p:cNvSpPr/>
          <p:nvPr/>
        </p:nvSpPr>
        <p:spPr>
          <a:xfrm>
            <a:off x="322895" y="5841494"/>
            <a:ext cx="108656" cy="108575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7" name="Google Shape;657;p24"/>
          <p:cNvSpPr/>
          <p:nvPr/>
        </p:nvSpPr>
        <p:spPr>
          <a:xfrm>
            <a:off x="40669" y="6247886"/>
            <a:ext cx="219364" cy="112841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8" name="Google Shape;658;p24"/>
          <p:cNvSpPr/>
          <p:nvPr/>
        </p:nvSpPr>
        <p:spPr>
          <a:xfrm>
            <a:off x="385922" y="6340292"/>
            <a:ext cx="101599" cy="116699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9" name="Google Shape;659;p24"/>
          <p:cNvSpPr/>
          <p:nvPr/>
        </p:nvSpPr>
        <p:spPr>
          <a:xfrm>
            <a:off x="-112878" y="6388383"/>
            <a:ext cx="203115" cy="92653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0" name="Google Shape;660;p24"/>
          <p:cNvSpPr/>
          <p:nvPr/>
        </p:nvSpPr>
        <p:spPr>
          <a:xfrm>
            <a:off x="-344551" y="6270946"/>
            <a:ext cx="140744" cy="117765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1" name="Google Shape;661;p24"/>
          <p:cNvSpPr/>
          <p:nvPr/>
        </p:nvSpPr>
        <p:spPr>
          <a:xfrm>
            <a:off x="-149643" y="6078419"/>
            <a:ext cx="87893" cy="154532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2" name="Google Shape;662;p24"/>
          <p:cNvSpPr/>
          <p:nvPr/>
        </p:nvSpPr>
        <p:spPr>
          <a:xfrm>
            <a:off x="6119" y="5923642"/>
            <a:ext cx="103651" cy="101188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3" name="Google Shape;663;p24"/>
          <p:cNvSpPr/>
          <p:nvPr/>
        </p:nvSpPr>
        <p:spPr>
          <a:xfrm>
            <a:off x="-334128" y="5724304"/>
            <a:ext cx="97085" cy="244641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4" name="Google Shape;664;p24"/>
          <p:cNvSpPr/>
          <p:nvPr/>
        </p:nvSpPr>
        <p:spPr>
          <a:xfrm>
            <a:off x="468152" y="5536371"/>
            <a:ext cx="94787" cy="187933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5" name="Google Shape;665;p24"/>
          <p:cNvSpPr/>
          <p:nvPr/>
        </p:nvSpPr>
        <p:spPr>
          <a:xfrm>
            <a:off x="508447" y="6007432"/>
            <a:ext cx="56052" cy="171929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6" name="Google Shape;666;p24"/>
          <p:cNvSpPr/>
          <p:nvPr/>
        </p:nvSpPr>
        <p:spPr>
          <a:xfrm>
            <a:off x="506723" y="5048322"/>
            <a:ext cx="91095" cy="220103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7" name="Google Shape;667;p24"/>
          <p:cNvSpPr/>
          <p:nvPr/>
        </p:nvSpPr>
        <p:spPr>
          <a:xfrm>
            <a:off x="-396416" y="6642049"/>
            <a:ext cx="913731" cy="78784"/>
          </a:xfrm>
          <a:custGeom>
            <a:avLst/>
            <a:gdLst/>
            <a:ahLst/>
            <a:cxnLst/>
            <a:rect l="l" t="t" r="r" b="b"/>
            <a:pathLst>
              <a:path w="11134" h="960" extrusionOk="0">
                <a:moveTo>
                  <a:pt x="10153" y="1"/>
                </a:moveTo>
                <a:cubicBezTo>
                  <a:pt x="9433" y="1"/>
                  <a:pt x="8723" y="63"/>
                  <a:pt x="7998" y="98"/>
                </a:cubicBezTo>
                <a:cubicBezTo>
                  <a:pt x="7124" y="119"/>
                  <a:pt x="6292" y="141"/>
                  <a:pt x="5418" y="141"/>
                </a:cubicBezTo>
                <a:cubicBezTo>
                  <a:pt x="4815" y="156"/>
                  <a:pt x="4211" y="171"/>
                  <a:pt x="3601" y="171"/>
                </a:cubicBezTo>
                <a:cubicBezTo>
                  <a:pt x="3348" y="171"/>
                  <a:pt x="3093" y="168"/>
                  <a:pt x="2837" y="162"/>
                </a:cubicBezTo>
                <a:cubicBezTo>
                  <a:pt x="2436" y="162"/>
                  <a:pt x="2025" y="143"/>
                  <a:pt x="1616" y="143"/>
                </a:cubicBezTo>
                <a:cubicBezTo>
                  <a:pt x="1155" y="143"/>
                  <a:pt x="697" y="167"/>
                  <a:pt x="257" y="268"/>
                </a:cubicBezTo>
                <a:cubicBezTo>
                  <a:pt x="1" y="354"/>
                  <a:pt x="1" y="695"/>
                  <a:pt x="257" y="802"/>
                </a:cubicBezTo>
                <a:cubicBezTo>
                  <a:pt x="763" y="935"/>
                  <a:pt x="1320" y="960"/>
                  <a:pt x="1874" y="960"/>
                </a:cubicBezTo>
                <a:cubicBezTo>
                  <a:pt x="2207" y="960"/>
                  <a:pt x="2539" y="951"/>
                  <a:pt x="2859" y="951"/>
                </a:cubicBezTo>
                <a:cubicBezTo>
                  <a:pt x="3733" y="951"/>
                  <a:pt x="4607" y="930"/>
                  <a:pt x="5503" y="930"/>
                </a:cubicBezTo>
                <a:cubicBezTo>
                  <a:pt x="6377" y="908"/>
                  <a:pt x="7209" y="887"/>
                  <a:pt x="8083" y="844"/>
                </a:cubicBezTo>
                <a:cubicBezTo>
                  <a:pt x="8979" y="823"/>
                  <a:pt x="9854" y="780"/>
                  <a:pt x="10749" y="674"/>
                </a:cubicBezTo>
                <a:cubicBezTo>
                  <a:pt x="11133" y="610"/>
                  <a:pt x="11005" y="13"/>
                  <a:pt x="10664" y="13"/>
                </a:cubicBezTo>
                <a:cubicBezTo>
                  <a:pt x="10493" y="4"/>
                  <a:pt x="10323" y="1"/>
                  <a:pt x="101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8" name="Google Shape;668;p24"/>
          <p:cNvSpPr/>
          <p:nvPr/>
        </p:nvSpPr>
        <p:spPr>
          <a:xfrm rot="10800000">
            <a:off x="676343" y="206398"/>
            <a:ext cx="188839" cy="886503"/>
          </a:xfrm>
          <a:custGeom>
            <a:avLst/>
            <a:gdLst/>
            <a:ahLst/>
            <a:cxnLst/>
            <a:rect l="l" t="t" r="r" b="b"/>
            <a:pathLst>
              <a:path w="2455" h="11525" extrusionOk="0">
                <a:moveTo>
                  <a:pt x="1616" y="0"/>
                </a:moveTo>
                <a:cubicBezTo>
                  <a:pt x="750" y="0"/>
                  <a:pt x="57" y="890"/>
                  <a:pt x="256" y="1796"/>
                </a:cubicBezTo>
                <a:cubicBezTo>
                  <a:pt x="384" y="2350"/>
                  <a:pt x="854" y="2713"/>
                  <a:pt x="1216" y="3118"/>
                </a:cubicBezTo>
                <a:cubicBezTo>
                  <a:pt x="1387" y="3331"/>
                  <a:pt x="1621" y="3651"/>
                  <a:pt x="1536" y="3928"/>
                </a:cubicBezTo>
                <a:cubicBezTo>
                  <a:pt x="1472" y="4120"/>
                  <a:pt x="1237" y="4248"/>
                  <a:pt x="1067" y="4334"/>
                </a:cubicBezTo>
                <a:cubicBezTo>
                  <a:pt x="683" y="4568"/>
                  <a:pt x="278" y="4803"/>
                  <a:pt x="128" y="5272"/>
                </a:cubicBezTo>
                <a:cubicBezTo>
                  <a:pt x="1" y="5784"/>
                  <a:pt x="278" y="6274"/>
                  <a:pt x="598" y="6658"/>
                </a:cubicBezTo>
                <a:cubicBezTo>
                  <a:pt x="939" y="7042"/>
                  <a:pt x="1600" y="7405"/>
                  <a:pt x="1707" y="7959"/>
                </a:cubicBezTo>
                <a:cubicBezTo>
                  <a:pt x="1792" y="8450"/>
                  <a:pt x="1173" y="8812"/>
                  <a:pt x="896" y="9153"/>
                </a:cubicBezTo>
                <a:cubicBezTo>
                  <a:pt x="278" y="10006"/>
                  <a:pt x="790" y="11371"/>
                  <a:pt x="1856" y="11520"/>
                </a:cubicBezTo>
                <a:cubicBezTo>
                  <a:pt x="1876" y="11524"/>
                  <a:pt x="1896" y="11525"/>
                  <a:pt x="1915" y="11525"/>
                </a:cubicBezTo>
                <a:cubicBezTo>
                  <a:pt x="2299" y="11525"/>
                  <a:pt x="2454" y="10941"/>
                  <a:pt x="2048" y="10859"/>
                </a:cubicBezTo>
                <a:cubicBezTo>
                  <a:pt x="1685" y="10795"/>
                  <a:pt x="1387" y="10518"/>
                  <a:pt x="1323" y="10156"/>
                </a:cubicBezTo>
                <a:cubicBezTo>
                  <a:pt x="1237" y="9708"/>
                  <a:pt x="1536" y="9452"/>
                  <a:pt x="1813" y="9153"/>
                </a:cubicBezTo>
                <a:cubicBezTo>
                  <a:pt x="2154" y="8876"/>
                  <a:pt x="2346" y="8492"/>
                  <a:pt x="2389" y="8066"/>
                </a:cubicBezTo>
                <a:cubicBezTo>
                  <a:pt x="2346" y="7596"/>
                  <a:pt x="2133" y="7191"/>
                  <a:pt x="1771" y="6871"/>
                </a:cubicBezTo>
                <a:cubicBezTo>
                  <a:pt x="1451" y="6530"/>
                  <a:pt x="960" y="6253"/>
                  <a:pt x="790" y="5762"/>
                </a:cubicBezTo>
                <a:cubicBezTo>
                  <a:pt x="619" y="5293"/>
                  <a:pt x="1067" y="5101"/>
                  <a:pt x="1408" y="4909"/>
                </a:cubicBezTo>
                <a:cubicBezTo>
                  <a:pt x="1771" y="4760"/>
                  <a:pt x="2026" y="4483"/>
                  <a:pt x="2176" y="4120"/>
                </a:cubicBezTo>
                <a:cubicBezTo>
                  <a:pt x="2282" y="3651"/>
                  <a:pt x="2154" y="3182"/>
                  <a:pt x="1835" y="2819"/>
                </a:cubicBezTo>
                <a:cubicBezTo>
                  <a:pt x="1493" y="2414"/>
                  <a:pt x="875" y="2052"/>
                  <a:pt x="854" y="1476"/>
                </a:cubicBezTo>
                <a:cubicBezTo>
                  <a:pt x="854" y="904"/>
                  <a:pt x="1313" y="588"/>
                  <a:pt x="1822" y="588"/>
                </a:cubicBezTo>
                <a:cubicBezTo>
                  <a:pt x="1883" y="588"/>
                  <a:pt x="1944" y="592"/>
                  <a:pt x="2005" y="602"/>
                </a:cubicBezTo>
                <a:cubicBezTo>
                  <a:pt x="2012" y="602"/>
                  <a:pt x="2019" y="602"/>
                  <a:pt x="2025" y="602"/>
                </a:cubicBezTo>
                <a:cubicBezTo>
                  <a:pt x="2305" y="602"/>
                  <a:pt x="2319" y="173"/>
                  <a:pt x="2069" y="90"/>
                </a:cubicBezTo>
                <a:lnTo>
                  <a:pt x="2090" y="90"/>
                </a:lnTo>
                <a:cubicBezTo>
                  <a:pt x="1930" y="29"/>
                  <a:pt x="1770" y="0"/>
                  <a:pt x="16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9" name="Google Shape;669;p24"/>
          <p:cNvSpPr/>
          <p:nvPr/>
        </p:nvSpPr>
        <p:spPr>
          <a:xfrm rot="10800000">
            <a:off x="463194" y="239934"/>
            <a:ext cx="169071" cy="813505"/>
          </a:xfrm>
          <a:custGeom>
            <a:avLst/>
            <a:gdLst/>
            <a:ahLst/>
            <a:cxnLst/>
            <a:rect l="l" t="t" r="r" b="b"/>
            <a:pathLst>
              <a:path w="2198" h="10576" extrusionOk="0">
                <a:moveTo>
                  <a:pt x="1402" y="1"/>
                </a:moveTo>
                <a:cubicBezTo>
                  <a:pt x="1390" y="1"/>
                  <a:pt x="1378" y="1"/>
                  <a:pt x="1366" y="3"/>
                </a:cubicBezTo>
                <a:cubicBezTo>
                  <a:pt x="534" y="89"/>
                  <a:pt x="1" y="984"/>
                  <a:pt x="342" y="1773"/>
                </a:cubicBezTo>
                <a:cubicBezTo>
                  <a:pt x="534" y="2221"/>
                  <a:pt x="1046" y="2413"/>
                  <a:pt x="1259" y="2840"/>
                </a:cubicBezTo>
                <a:cubicBezTo>
                  <a:pt x="1366" y="3095"/>
                  <a:pt x="1366" y="3373"/>
                  <a:pt x="1259" y="3629"/>
                </a:cubicBezTo>
                <a:cubicBezTo>
                  <a:pt x="1110" y="3906"/>
                  <a:pt x="833" y="4055"/>
                  <a:pt x="641" y="4290"/>
                </a:cubicBezTo>
                <a:cubicBezTo>
                  <a:pt x="22" y="4994"/>
                  <a:pt x="65" y="6060"/>
                  <a:pt x="726" y="6721"/>
                </a:cubicBezTo>
                <a:cubicBezTo>
                  <a:pt x="982" y="6977"/>
                  <a:pt x="1536" y="7318"/>
                  <a:pt x="1387" y="7745"/>
                </a:cubicBezTo>
                <a:cubicBezTo>
                  <a:pt x="1259" y="8086"/>
                  <a:pt x="854" y="8299"/>
                  <a:pt x="619" y="8534"/>
                </a:cubicBezTo>
                <a:cubicBezTo>
                  <a:pt x="299" y="8854"/>
                  <a:pt x="214" y="9344"/>
                  <a:pt x="427" y="9749"/>
                </a:cubicBezTo>
                <a:cubicBezTo>
                  <a:pt x="662" y="10197"/>
                  <a:pt x="1195" y="10410"/>
                  <a:pt x="1643" y="10560"/>
                </a:cubicBezTo>
                <a:cubicBezTo>
                  <a:pt x="1675" y="10570"/>
                  <a:pt x="1705" y="10575"/>
                  <a:pt x="1733" y="10575"/>
                </a:cubicBezTo>
                <a:cubicBezTo>
                  <a:pt x="1984" y="10575"/>
                  <a:pt x="2061" y="10184"/>
                  <a:pt x="1792" y="10069"/>
                </a:cubicBezTo>
                <a:lnTo>
                  <a:pt x="1792" y="10069"/>
                </a:lnTo>
                <a:lnTo>
                  <a:pt x="1771" y="10090"/>
                </a:lnTo>
                <a:cubicBezTo>
                  <a:pt x="1472" y="9962"/>
                  <a:pt x="939" y="9728"/>
                  <a:pt x="896" y="9344"/>
                </a:cubicBezTo>
                <a:cubicBezTo>
                  <a:pt x="875" y="9024"/>
                  <a:pt x="1280" y="8768"/>
                  <a:pt x="1494" y="8576"/>
                </a:cubicBezTo>
                <a:cubicBezTo>
                  <a:pt x="2048" y="8064"/>
                  <a:pt x="2197" y="7425"/>
                  <a:pt x="1707" y="6806"/>
                </a:cubicBezTo>
                <a:cubicBezTo>
                  <a:pt x="1451" y="6508"/>
                  <a:pt x="1110" y="6273"/>
                  <a:pt x="939" y="5932"/>
                </a:cubicBezTo>
                <a:cubicBezTo>
                  <a:pt x="747" y="5527"/>
                  <a:pt x="790" y="5057"/>
                  <a:pt x="1046" y="4716"/>
                </a:cubicBezTo>
                <a:cubicBezTo>
                  <a:pt x="1323" y="4354"/>
                  <a:pt x="1686" y="4140"/>
                  <a:pt x="1856" y="3671"/>
                </a:cubicBezTo>
                <a:cubicBezTo>
                  <a:pt x="1963" y="3287"/>
                  <a:pt x="1920" y="2861"/>
                  <a:pt x="1728" y="2498"/>
                </a:cubicBezTo>
                <a:cubicBezTo>
                  <a:pt x="1515" y="2114"/>
                  <a:pt x="960" y="1859"/>
                  <a:pt x="854" y="1411"/>
                </a:cubicBezTo>
                <a:cubicBezTo>
                  <a:pt x="790" y="1006"/>
                  <a:pt x="1046" y="622"/>
                  <a:pt x="1451" y="515"/>
                </a:cubicBezTo>
                <a:cubicBezTo>
                  <a:pt x="1696" y="454"/>
                  <a:pt x="1667" y="1"/>
                  <a:pt x="14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0" name="Google Shape;670;p24"/>
          <p:cNvSpPr/>
          <p:nvPr/>
        </p:nvSpPr>
        <p:spPr>
          <a:xfrm flipH="1">
            <a:off x="11017033" y="5368976"/>
            <a:ext cx="1343928" cy="1551573"/>
          </a:xfrm>
          <a:custGeom>
            <a:avLst/>
            <a:gdLst/>
            <a:ahLst/>
            <a:cxnLst/>
            <a:rect l="l" t="t" r="r" b="b"/>
            <a:pathLst>
              <a:path w="30070" h="34716" extrusionOk="0">
                <a:moveTo>
                  <a:pt x="15229" y="1"/>
                </a:moveTo>
                <a:cubicBezTo>
                  <a:pt x="11984" y="1"/>
                  <a:pt x="8615" y="847"/>
                  <a:pt x="5758" y="1715"/>
                </a:cubicBezTo>
                <a:cubicBezTo>
                  <a:pt x="3775" y="2333"/>
                  <a:pt x="1855" y="3101"/>
                  <a:pt x="0" y="4018"/>
                </a:cubicBezTo>
                <a:lnTo>
                  <a:pt x="0" y="10928"/>
                </a:lnTo>
                <a:cubicBezTo>
                  <a:pt x="1216" y="9990"/>
                  <a:pt x="2495" y="9136"/>
                  <a:pt x="3817" y="8369"/>
                </a:cubicBezTo>
                <a:cubicBezTo>
                  <a:pt x="6952" y="6535"/>
                  <a:pt x="10471" y="5234"/>
                  <a:pt x="14097" y="5106"/>
                </a:cubicBezTo>
                <a:cubicBezTo>
                  <a:pt x="14327" y="5088"/>
                  <a:pt x="14558" y="5080"/>
                  <a:pt x="14788" y="5080"/>
                </a:cubicBezTo>
                <a:cubicBezTo>
                  <a:pt x="15687" y="5080"/>
                  <a:pt x="16579" y="5209"/>
                  <a:pt x="17445" y="5447"/>
                </a:cubicBezTo>
                <a:cubicBezTo>
                  <a:pt x="19919" y="6193"/>
                  <a:pt x="21838" y="8198"/>
                  <a:pt x="22947" y="10523"/>
                </a:cubicBezTo>
                <a:cubicBezTo>
                  <a:pt x="24034" y="12826"/>
                  <a:pt x="24397" y="15449"/>
                  <a:pt x="24504" y="18008"/>
                </a:cubicBezTo>
                <a:cubicBezTo>
                  <a:pt x="24610" y="20930"/>
                  <a:pt x="24248" y="23724"/>
                  <a:pt x="23949" y="26603"/>
                </a:cubicBezTo>
                <a:cubicBezTo>
                  <a:pt x="23672" y="29247"/>
                  <a:pt x="22734" y="31827"/>
                  <a:pt x="22200" y="34451"/>
                </a:cubicBezTo>
                <a:cubicBezTo>
                  <a:pt x="24091" y="34614"/>
                  <a:pt x="25982" y="34716"/>
                  <a:pt x="27886" y="34716"/>
                </a:cubicBezTo>
                <a:cubicBezTo>
                  <a:pt x="28215" y="34716"/>
                  <a:pt x="28545" y="34713"/>
                  <a:pt x="28875" y="34706"/>
                </a:cubicBezTo>
                <a:cubicBezTo>
                  <a:pt x="29473" y="29972"/>
                  <a:pt x="30070" y="25195"/>
                  <a:pt x="29899" y="20418"/>
                </a:cubicBezTo>
                <a:cubicBezTo>
                  <a:pt x="29750" y="15662"/>
                  <a:pt x="28790" y="10843"/>
                  <a:pt x="26423" y="6684"/>
                </a:cubicBezTo>
                <a:cubicBezTo>
                  <a:pt x="25229" y="4615"/>
                  <a:pt x="23672" y="2675"/>
                  <a:pt x="21603" y="1502"/>
                </a:cubicBezTo>
                <a:cubicBezTo>
                  <a:pt x="19680" y="409"/>
                  <a:pt x="17484" y="1"/>
                  <a:pt x="152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277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5"/>
          <p:cNvSpPr txBox="1">
            <a:spLocks noGrp="1"/>
          </p:cNvSpPr>
          <p:nvPr>
            <p:ph type="title"/>
          </p:nvPr>
        </p:nvSpPr>
        <p:spPr>
          <a:xfrm>
            <a:off x="3372333" y="312948"/>
            <a:ext cx="5447200" cy="1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333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3" name="Google Shape;673;p25"/>
          <p:cNvSpPr txBox="1">
            <a:spLocks noGrp="1"/>
          </p:cNvSpPr>
          <p:nvPr>
            <p:ph type="subTitle" idx="1"/>
          </p:nvPr>
        </p:nvSpPr>
        <p:spPr>
          <a:xfrm>
            <a:off x="3374800" y="2102241"/>
            <a:ext cx="5447200" cy="1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4" name="Google Shape;674;p25"/>
          <p:cNvSpPr txBox="1"/>
          <p:nvPr/>
        </p:nvSpPr>
        <p:spPr>
          <a:xfrm>
            <a:off x="3051267" y="5134328"/>
            <a:ext cx="6092800" cy="8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CREDITS:</a:t>
            </a:r>
            <a:r>
              <a:rPr lang="en" sz="16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 This presentation template was created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, and includes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accen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75" name="Google Shape;675;p25"/>
          <p:cNvSpPr/>
          <p:nvPr/>
        </p:nvSpPr>
        <p:spPr>
          <a:xfrm rot="5400000">
            <a:off x="-735751" y="4545115"/>
            <a:ext cx="2550131" cy="2466101"/>
          </a:xfrm>
          <a:custGeom>
            <a:avLst/>
            <a:gdLst/>
            <a:ahLst/>
            <a:cxnLst/>
            <a:rect l="l" t="t" r="r" b="b"/>
            <a:pathLst>
              <a:path w="33547" h="32915" extrusionOk="0">
                <a:moveTo>
                  <a:pt x="18691" y="1"/>
                </a:moveTo>
                <a:cubicBezTo>
                  <a:pt x="15706" y="1"/>
                  <a:pt x="12724" y="318"/>
                  <a:pt x="9789" y="947"/>
                </a:cubicBezTo>
                <a:cubicBezTo>
                  <a:pt x="7507" y="1438"/>
                  <a:pt x="5161" y="2163"/>
                  <a:pt x="3519" y="3847"/>
                </a:cubicBezTo>
                <a:cubicBezTo>
                  <a:pt x="2687" y="4722"/>
                  <a:pt x="2026" y="5788"/>
                  <a:pt x="1621" y="6940"/>
                </a:cubicBezTo>
                <a:cubicBezTo>
                  <a:pt x="1088" y="8390"/>
                  <a:pt x="747" y="9883"/>
                  <a:pt x="555" y="11418"/>
                </a:cubicBezTo>
                <a:cubicBezTo>
                  <a:pt x="469" y="12143"/>
                  <a:pt x="0" y="20396"/>
                  <a:pt x="150" y="20396"/>
                </a:cubicBezTo>
                <a:lnTo>
                  <a:pt x="13158" y="19927"/>
                </a:lnTo>
                <a:cubicBezTo>
                  <a:pt x="13542" y="18861"/>
                  <a:pt x="13372" y="17688"/>
                  <a:pt x="13521" y="16579"/>
                </a:cubicBezTo>
                <a:cubicBezTo>
                  <a:pt x="13670" y="15513"/>
                  <a:pt x="14353" y="14489"/>
                  <a:pt x="15504" y="14340"/>
                </a:cubicBezTo>
                <a:cubicBezTo>
                  <a:pt x="15595" y="14329"/>
                  <a:pt x="15686" y="14323"/>
                  <a:pt x="15776" y="14323"/>
                </a:cubicBezTo>
                <a:cubicBezTo>
                  <a:pt x="16534" y="14323"/>
                  <a:pt x="17258" y="14715"/>
                  <a:pt x="17658" y="15364"/>
                </a:cubicBezTo>
                <a:cubicBezTo>
                  <a:pt x="17914" y="15833"/>
                  <a:pt x="18063" y="16323"/>
                  <a:pt x="18127" y="16835"/>
                </a:cubicBezTo>
                <a:cubicBezTo>
                  <a:pt x="18597" y="19842"/>
                  <a:pt x="18554" y="22913"/>
                  <a:pt x="18490" y="25963"/>
                </a:cubicBezTo>
                <a:lnTo>
                  <a:pt x="18341" y="32915"/>
                </a:lnTo>
                <a:lnTo>
                  <a:pt x="33546" y="32915"/>
                </a:lnTo>
                <a:cubicBezTo>
                  <a:pt x="33525" y="27114"/>
                  <a:pt x="33503" y="21335"/>
                  <a:pt x="33482" y="15534"/>
                </a:cubicBezTo>
                <a:cubicBezTo>
                  <a:pt x="33482" y="12954"/>
                  <a:pt x="33376" y="10075"/>
                  <a:pt x="32778" y="7537"/>
                </a:cubicBezTo>
                <a:cubicBezTo>
                  <a:pt x="32352" y="5681"/>
                  <a:pt x="31478" y="3869"/>
                  <a:pt x="30027" y="2632"/>
                </a:cubicBezTo>
                <a:cubicBezTo>
                  <a:pt x="28215" y="1075"/>
                  <a:pt x="25762" y="542"/>
                  <a:pt x="23395" y="265"/>
                </a:cubicBezTo>
                <a:cubicBezTo>
                  <a:pt x="21830" y="88"/>
                  <a:pt x="20260" y="1"/>
                  <a:pt x="1869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6" name="Google Shape;676;p25"/>
          <p:cNvSpPr/>
          <p:nvPr/>
        </p:nvSpPr>
        <p:spPr>
          <a:xfrm>
            <a:off x="11129900" y="719332"/>
            <a:ext cx="1174925" cy="1911805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7" name="Google Shape;677;p25"/>
          <p:cNvSpPr/>
          <p:nvPr/>
        </p:nvSpPr>
        <p:spPr>
          <a:xfrm rot="10800000">
            <a:off x="9814110" y="5046481"/>
            <a:ext cx="1782055" cy="2830953"/>
          </a:xfrm>
          <a:custGeom>
            <a:avLst/>
            <a:gdLst/>
            <a:ahLst/>
            <a:cxnLst/>
            <a:rect l="l" t="t" r="r" b="b"/>
            <a:pathLst>
              <a:path w="23225" h="36895" extrusionOk="0">
                <a:moveTo>
                  <a:pt x="896" y="0"/>
                </a:moveTo>
                <a:cubicBezTo>
                  <a:pt x="853" y="938"/>
                  <a:pt x="810" y="1855"/>
                  <a:pt x="789" y="2794"/>
                </a:cubicBezTo>
                <a:cubicBezTo>
                  <a:pt x="725" y="4713"/>
                  <a:pt x="661" y="6632"/>
                  <a:pt x="618" y="8552"/>
                </a:cubicBezTo>
                <a:cubicBezTo>
                  <a:pt x="555" y="10450"/>
                  <a:pt x="533" y="12326"/>
                  <a:pt x="491" y="14224"/>
                </a:cubicBezTo>
                <a:cubicBezTo>
                  <a:pt x="469" y="15909"/>
                  <a:pt x="448" y="17594"/>
                  <a:pt x="427" y="19279"/>
                </a:cubicBezTo>
                <a:cubicBezTo>
                  <a:pt x="405" y="20558"/>
                  <a:pt x="384" y="21859"/>
                  <a:pt x="363" y="23160"/>
                </a:cubicBezTo>
                <a:cubicBezTo>
                  <a:pt x="363" y="23907"/>
                  <a:pt x="341" y="24674"/>
                  <a:pt x="341" y="25421"/>
                </a:cubicBezTo>
                <a:cubicBezTo>
                  <a:pt x="277" y="28769"/>
                  <a:pt x="149" y="32117"/>
                  <a:pt x="43" y="35465"/>
                </a:cubicBezTo>
                <a:cubicBezTo>
                  <a:pt x="43" y="35700"/>
                  <a:pt x="21" y="35913"/>
                  <a:pt x="21" y="36148"/>
                </a:cubicBezTo>
                <a:cubicBezTo>
                  <a:pt x="0" y="36254"/>
                  <a:pt x="0" y="36361"/>
                  <a:pt x="21" y="36489"/>
                </a:cubicBezTo>
                <a:cubicBezTo>
                  <a:pt x="43" y="36532"/>
                  <a:pt x="64" y="36574"/>
                  <a:pt x="128" y="36617"/>
                </a:cubicBezTo>
                <a:cubicBezTo>
                  <a:pt x="213" y="36660"/>
                  <a:pt x="299" y="36681"/>
                  <a:pt x="384" y="36702"/>
                </a:cubicBezTo>
                <a:cubicBezTo>
                  <a:pt x="768" y="36745"/>
                  <a:pt x="1152" y="36787"/>
                  <a:pt x="1536" y="36809"/>
                </a:cubicBezTo>
                <a:cubicBezTo>
                  <a:pt x="2943" y="36873"/>
                  <a:pt x="4329" y="36873"/>
                  <a:pt x="5737" y="36894"/>
                </a:cubicBezTo>
                <a:cubicBezTo>
                  <a:pt x="7613" y="36894"/>
                  <a:pt x="9469" y="36894"/>
                  <a:pt x="11345" y="36851"/>
                </a:cubicBezTo>
                <a:lnTo>
                  <a:pt x="16826" y="36787"/>
                </a:lnTo>
                <a:cubicBezTo>
                  <a:pt x="18127" y="36787"/>
                  <a:pt x="19428" y="36766"/>
                  <a:pt x="20729" y="36766"/>
                </a:cubicBezTo>
                <a:cubicBezTo>
                  <a:pt x="21027" y="36766"/>
                  <a:pt x="21326" y="36766"/>
                  <a:pt x="21603" y="36787"/>
                </a:cubicBezTo>
                <a:cubicBezTo>
                  <a:pt x="21774" y="36787"/>
                  <a:pt x="21838" y="36596"/>
                  <a:pt x="21774" y="36468"/>
                </a:cubicBezTo>
                <a:lnTo>
                  <a:pt x="21774" y="36212"/>
                </a:lnTo>
                <a:cubicBezTo>
                  <a:pt x="21774" y="35913"/>
                  <a:pt x="21774" y="35615"/>
                  <a:pt x="21795" y="35337"/>
                </a:cubicBezTo>
                <a:cubicBezTo>
                  <a:pt x="21838" y="34356"/>
                  <a:pt x="21902" y="33397"/>
                  <a:pt x="21987" y="32416"/>
                </a:cubicBezTo>
                <a:cubicBezTo>
                  <a:pt x="22200" y="29857"/>
                  <a:pt x="22435" y="27319"/>
                  <a:pt x="22691" y="24760"/>
                </a:cubicBezTo>
                <a:cubicBezTo>
                  <a:pt x="22798" y="23693"/>
                  <a:pt x="22904" y="22606"/>
                  <a:pt x="23011" y="21539"/>
                </a:cubicBezTo>
                <a:cubicBezTo>
                  <a:pt x="23075" y="20942"/>
                  <a:pt x="23181" y="20324"/>
                  <a:pt x="23203" y="19727"/>
                </a:cubicBezTo>
                <a:cubicBezTo>
                  <a:pt x="23224" y="19428"/>
                  <a:pt x="22904" y="19385"/>
                  <a:pt x="22670" y="19343"/>
                </a:cubicBezTo>
                <a:cubicBezTo>
                  <a:pt x="22158" y="19236"/>
                  <a:pt x="21646" y="19193"/>
                  <a:pt x="21113" y="19151"/>
                </a:cubicBezTo>
                <a:cubicBezTo>
                  <a:pt x="20130" y="19044"/>
                  <a:pt x="19148" y="18996"/>
                  <a:pt x="18165" y="18996"/>
                </a:cubicBezTo>
                <a:cubicBezTo>
                  <a:pt x="17975" y="18996"/>
                  <a:pt x="17784" y="18998"/>
                  <a:pt x="17594" y="19002"/>
                </a:cubicBezTo>
                <a:cubicBezTo>
                  <a:pt x="17104" y="19002"/>
                  <a:pt x="16656" y="19236"/>
                  <a:pt x="16357" y="19620"/>
                </a:cubicBezTo>
                <a:cubicBezTo>
                  <a:pt x="15909" y="20217"/>
                  <a:pt x="15888" y="21028"/>
                  <a:pt x="15909" y="21753"/>
                </a:cubicBezTo>
                <a:cubicBezTo>
                  <a:pt x="15909" y="22200"/>
                  <a:pt x="15931" y="22648"/>
                  <a:pt x="15931" y="23075"/>
                </a:cubicBezTo>
                <a:cubicBezTo>
                  <a:pt x="15931" y="23651"/>
                  <a:pt x="15888" y="24226"/>
                  <a:pt x="15867" y="24802"/>
                </a:cubicBezTo>
                <a:lnTo>
                  <a:pt x="15696" y="28534"/>
                </a:lnTo>
                <a:cubicBezTo>
                  <a:pt x="15675" y="29089"/>
                  <a:pt x="15632" y="29643"/>
                  <a:pt x="15611" y="30198"/>
                </a:cubicBezTo>
                <a:cubicBezTo>
                  <a:pt x="15227" y="30155"/>
                  <a:pt x="14822" y="30134"/>
                  <a:pt x="14416" y="30070"/>
                </a:cubicBezTo>
                <a:cubicBezTo>
                  <a:pt x="14161" y="30070"/>
                  <a:pt x="13883" y="29963"/>
                  <a:pt x="13691" y="29793"/>
                </a:cubicBezTo>
                <a:cubicBezTo>
                  <a:pt x="13627" y="29750"/>
                  <a:pt x="13585" y="29729"/>
                  <a:pt x="13521" y="29729"/>
                </a:cubicBezTo>
                <a:cubicBezTo>
                  <a:pt x="13414" y="29537"/>
                  <a:pt x="13350" y="29323"/>
                  <a:pt x="13329" y="29110"/>
                </a:cubicBezTo>
                <a:cubicBezTo>
                  <a:pt x="13265" y="28705"/>
                  <a:pt x="13222" y="28278"/>
                  <a:pt x="13222" y="27873"/>
                </a:cubicBezTo>
                <a:cubicBezTo>
                  <a:pt x="13222" y="27020"/>
                  <a:pt x="13286" y="26167"/>
                  <a:pt x="13393" y="25335"/>
                </a:cubicBezTo>
                <a:cubicBezTo>
                  <a:pt x="13563" y="23587"/>
                  <a:pt x="13691" y="21859"/>
                  <a:pt x="13798" y="20089"/>
                </a:cubicBezTo>
                <a:cubicBezTo>
                  <a:pt x="13990" y="16421"/>
                  <a:pt x="14203" y="12753"/>
                  <a:pt x="14331" y="9085"/>
                </a:cubicBezTo>
                <a:cubicBezTo>
                  <a:pt x="14459" y="6057"/>
                  <a:pt x="14544" y="3028"/>
                  <a:pt x="14608" y="0"/>
                </a:cubicBezTo>
                <a:lnTo>
                  <a:pt x="14161" y="0"/>
                </a:lnTo>
                <a:cubicBezTo>
                  <a:pt x="14139" y="1557"/>
                  <a:pt x="14097" y="3092"/>
                  <a:pt x="14054" y="4649"/>
                </a:cubicBezTo>
                <a:cubicBezTo>
                  <a:pt x="13969" y="8275"/>
                  <a:pt x="13819" y="11900"/>
                  <a:pt x="13649" y="15547"/>
                </a:cubicBezTo>
                <a:cubicBezTo>
                  <a:pt x="13563" y="17359"/>
                  <a:pt x="13478" y="19172"/>
                  <a:pt x="13393" y="20985"/>
                </a:cubicBezTo>
                <a:cubicBezTo>
                  <a:pt x="13350" y="21859"/>
                  <a:pt x="13329" y="22734"/>
                  <a:pt x="13243" y="23608"/>
                </a:cubicBezTo>
                <a:cubicBezTo>
                  <a:pt x="13180" y="24461"/>
                  <a:pt x="13094" y="25250"/>
                  <a:pt x="13030" y="26082"/>
                </a:cubicBezTo>
                <a:cubicBezTo>
                  <a:pt x="12945" y="26871"/>
                  <a:pt x="12945" y="27660"/>
                  <a:pt x="12988" y="28470"/>
                </a:cubicBezTo>
                <a:cubicBezTo>
                  <a:pt x="13030" y="28918"/>
                  <a:pt x="13073" y="29473"/>
                  <a:pt x="13329" y="29878"/>
                </a:cubicBezTo>
                <a:cubicBezTo>
                  <a:pt x="13307" y="29942"/>
                  <a:pt x="13307" y="30048"/>
                  <a:pt x="13371" y="30112"/>
                </a:cubicBezTo>
                <a:cubicBezTo>
                  <a:pt x="13627" y="30326"/>
                  <a:pt x="13926" y="30454"/>
                  <a:pt x="14267" y="30496"/>
                </a:cubicBezTo>
                <a:cubicBezTo>
                  <a:pt x="14779" y="30560"/>
                  <a:pt x="15312" y="30582"/>
                  <a:pt x="15824" y="30646"/>
                </a:cubicBezTo>
                <a:cubicBezTo>
                  <a:pt x="15832" y="30647"/>
                  <a:pt x="15840" y="30648"/>
                  <a:pt x="15848" y="30648"/>
                </a:cubicBezTo>
                <a:cubicBezTo>
                  <a:pt x="15946" y="30648"/>
                  <a:pt x="16037" y="30531"/>
                  <a:pt x="16037" y="30432"/>
                </a:cubicBezTo>
                <a:cubicBezTo>
                  <a:pt x="16080" y="29195"/>
                  <a:pt x="16144" y="27958"/>
                  <a:pt x="16186" y="26700"/>
                </a:cubicBezTo>
                <a:cubicBezTo>
                  <a:pt x="16229" y="25506"/>
                  <a:pt x="16314" y="24312"/>
                  <a:pt x="16336" y="23117"/>
                </a:cubicBezTo>
                <a:cubicBezTo>
                  <a:pt x="16336" y="22307"/>
                  <a:pt x="16208" y="21454"/>
                  <a:pt x="16357" y="20622"/>
                </a:cubicBezTo>
                <a:cubicBezTo>
                  <a:pt x="16400" y="20302"/>
                  <a:pt x="16549" y="19983"/>
                  <a:pt x="16784" y="19727"/>
                </a:cubicBezTo>
                <a:cubicBezTo>
                  <a:pt x="16912" y="19599"/>
                  <a:pt x="17061" y="19492"/>
                  <a:pt x="17231" y="19449"/>
                </a:cubicBezTo>
                <a:cubicBezTo>
                  <a:pt x="17274" y="19428"/>
                  <a:pt x="17317" y="19428"/>
                  <a:pt x="17338" y="19428"/>
                </a:cubicBezTo>
                <a:cubicBezTo>
                  <a:pt x="17600" y="19403"/>
                  <a:pt x="17855" y="19393"/>
                  <a:pt x="18107" y="19393"/>
                </a:cubicBezTo>
                <a:cubicBezTo>
                  <a:pt x="18286" y="19393"/>
                  <a:pt x="18462" y="19398"/>
                  <a:pt x="18639" y="19407"/>
                </a:cubicBezTo>
                <a:cubicBezTo>
                  <a:pt x="19279" y="19428"/>
                  <a:pt x="19919" y="19449"/>
                  <a:pt x="20558" y="19492"/>
                </a:cubicBezTo>
                <a:cubicBezTo>
                  <a:pt x="21113" y="19535"/>
                  <a:pt x="21689" y="19577"/>
                  <a:pt x="22264" y="19663"/>
                </a:cubicBezTo>
                <a:cubicBezTo>
                  <a:pt x="22435" y="19684"/>
                  <a:pt x="22606" y="19727"/>
                  <a:pt x="22798" y="19769"/>
                </a:cubicBezTo>
                <a:lnTo>
                  <a:pt x="22819" y="19769"/>
                </a:lnTo>
                <a:cubicBezTo>
                  <a:pt x="22798" y="19961"/>
                  <a:pt x="22776" y="20153"/>
                  <a:pt x="22776" y="20366"/>
                </a:cubicBezTo>
                <a:cubicBezTo>
                  <a:pt x="22734" y="20729"/>
                  <a:pt x="22691" y="21091"/>
                  <a:pt x="22648" y="21454"/>
                </a:cubicBezTo>
                <a:cubicBezTo>
                  <a:pt x="22542" y="22499"/>
                  <a:pt x="22435" y="23544"/>
                  <a:pt x="22328" y="24610"/>
                </a:cubicBezTo>
                <a:cubicBezTo>
                  <a:pt x="22072" y="27127"/>
                  <a:pt x="21838" y="29643"/>
                  <a:pt x="21646" y="32160"/>
                </a:cubicBezTo>
                <a:cubicBezTo>
                  <a:pt x="21561" y="33141"/>
                  <a:pt x="21475" y="34122"/>
                  <a:pt x="21433" y="35103"/>
                </a:cubicBezTo>
                <a:cubicBezTo>
                  <a:pt x="21411" y="35423"/>
                  <a:pt x="21390" y="35743"/>
                  <a:pt x="21390" y="36062"/>
                </a:cubicBezTo>
                <a:lnTo>
                  <a:pt x="21390" y="36382"/>
                </a:lnTo>
                <a:cubicBezTo>
                  <a:pt x="21134" y="36368"/>
                  <a:pt x="20876" y="36363"/>
                  <a:pt x="20617" y="36363"/>
                </a:cubicBezTo>
                <a:cubicBezTo>
                  <a:pt x="20099" y="36363"/>
                  <a:pt x="19577" y="36382"/>
                  <a:pt x="19066" y="36382"/>
                </a:cubicBezTo>
                <a:cubicBezTo>
                  <a:pt x="17466" y="36404"/>
                  <a:pt x="15867" y="36425"/>
                  <a:pt x="14246" y="36446"/>
                </a:cubicBezTo>
                <a:cubicBezTo>
                  <a:pt x="12369" y="36468"/>
                  <a:pt x="10492" y="36510"/>
                  <a:pt x="8594" y="36510"/>
                </a:cubicBezTo>
                <a:cubicBezTo>
                  <a:pt x="7752" y="36521"/>
                  <a:pt x="6910" y="36526"/>
                  <a:pt x="6067" y="36526"/>
                </a:cubicBezTo>
                <a:cubicBezTo>
                  <a:pt x="5225" y="36526"/>
                  <a:pt x="4383" y="36521"/>
                  <a:pt x="3540" y="36510"/>
                </a:cubicBezTo>
                <a:cubicBezTo>
                  <a:pt x="2922" y="36510"/>
                  <a:pt x="2303" y="36489"/>
                  <a:pt x="1685" y="36468"/>
                </a:cubicBezTo>
                <a:cubicBezTo>
                  <a:pt x="1301" y="36446"/>
                  <a:pt x="917" y="36425"/>
                  <a:pt x="533" y="36382"/>
                </a:cubicBezTo>
                <a:cubicBezTo>
                  <a:pt x="469" y="36361"/>
                  <a:pt x="427" y="36361"/>
                  <a:pt x="363" y="36340"/>
                </a:cubicBezTo>
                <a:lnTo>
                  <a:pt x="341" y="36340"/>
                </a:lnTo>
                <a:lnTo>
                  <a:pt x="341" y="36276"/>
                </a:lnTo>
                <a:cubicBezTo>
                  <a:pt x="363" y="35849"/>
                  <a:pt x="363" y="35401"/>
                  <a:pt x="384" y="34953"/>
                </a:cubicBezTo>
                <a:cubicBezTo>
                  <a:pt x="448" y="33141"/>
                  <a:pt x="512" y="31328"/>
                  <a:pt x="576" y="29494"/>
                </a:cubicBezTo>
                <a:cubicBezTo>
                  <a:pt x="618" y="27831"/>
                  <a:pt x="661" y="26146"/>
                  <a:pt x="682" y="24461"/>
                </a:cubicBezTo>
                <a:lnTo>
                  <a:pt x="725" y="21305"/>
                </a:lnTo>
                <a:cubicBezTo>
                  <a:pt x="746" y="19812"/>
                  <a:pt x="768" y="18319"/>
                  <a:pt x="789" y="16805"/>
                </a:cubicBezTo>
                <a:cubicBezTo>
                  <a:pt x="832" y="15035"/>
                  <a:pt x="874" y="13243"/>
                  <a:pt x="917" y="11452"/>
                </a:cubicBezTo>
                <a:cubicBezTo>
                  <a:pt x="960" y="9554"/>
                  <a:pt x="1002" y="7656"/>
                  <a:pt x="1066" y="5758"/>
                </a:cubicBezTo>
                <a:cubicBezTo>
                  <a:pt x="1109" y="3881"/>
                  <a:pt x="1194" y="2047"/>
                  <a:pt x="1280" y="192"/>
                </a:cubicBezTo>
                <a:lnTo>
                  <a:pt x="128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8" name="Google Shape;678;p25"/>
          <p:cNvSpPr/>
          <p:nvPr/>
        </p:nvSpPr>
        <p:spPr>
          <a:xfrm rot="10800000">
            <a:off x="10167609" y="3488738"/>
            <a:ext cx="446225" cy="41293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9" name="Google Shape;679;p25"/>
          <p:cNvSpPr/>
          <p:nvPr/>
        </p:nvSpPr>
        <p:spPr>
          <a:xfrm rot="10800000">
            <a:off x="11241041" y="6388362"/>
            <a:ext cx="80651" cy="80671"/>
          </a:xfrm>
          <a:custGeom>
            <a:avLst/>
            <a:gdLst/>
            <a:ahLst/>
            <a:cxnLst/>
            <a:rect l="l" t="t" r="r" b="b"/>
            <a:pathLst>
              <a:path w="1003" h="1003" extrusionOk="0">
                <a:moveTo>
                  <a:pt x="491" y="1"/>
                </a:moveTo>
                <a:cubicBezTo>
                  <a:pt x="213" y="1"/>
                  <a:pt x="0" y="214"/>
                  <a:pt x="0" y="491"/>
                </a:cubicBezTo>
                <a:cubicBezTo>
                  <a:pt x="0" y="768"/>
                  <a:pt x="213" y="1003"/>
                  <a:pt x="491" y="1003"/>
                </a:cubicBezTo>
                <a:cubicBezTo>
                  <a:pt x="768" y="1003"/>
                  <a:pt x="1002" y="768"/>
                  <a:pt x="1002" y="491"/>
                </a:cubicBezTo>
                <a:cubicBezTo>
                  <a:pt x="1002" y="214"/>
                  <a:pt x="768" y="1"/>
                  <a:pt x="4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0" name="Google Shape;680;p25"/>
          <p:cNvSpPr/>
          <p:nvPr/>
        </p:nvSpPr>
        <p:spPr>
          <a:xfrm rot="10800000">
            <a:off x="11241041" y="6063837"/>
            <a:ext cx="94401" cy="80993"/>
          </a:xfrm>
          <a:custGeom>
            <a:avLst/>
            <a:gdLst/>
            <a:ahLst/>
            <a:cxnLst/>
            <a:rect l="l" t="t" r="r" b="b"/>
            <a:pathLst>
              <a:path w="1174" h="1007" extrusionOk="0">
                <a:moveTo>
                  <a:pt x="662" y="0"/>
                </a:moveTo>
                <a:cubicBezTo>
                  <a:pt x="214" y="0"/>
                  <a:pt x="0" y="555"/>
                  <a:pt x="320" y="853"/>
                </a:cubicBezTo>
                <a:cubicBezTo>
                  <a:pt x="419" y="959"/>
                  <a:pt x="546" y="1007"/>
                  <a:pt x="671" y="1007"/>
                </a:cubicBezTo>
                <a:cubicBezTo>
                  <a:pt x="925" y="1007"/>
                  <a:pt x="1173" y="812"/>
                  <a:pt x="1173" y="512"/>
                </a:cubicBezTo>
                <a:cubicBezTo>
                  <a:pt x="1173" y="235"/>
                  <a:pt x="939" y="0"/>
                  <a:pt x="66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1" name="Google Shape;681;p25"/>
          <p:cNvSpPr/>
          <p:nvPr/>
        </p:nvSpPr>
        <p:spPr>
          <a:xfrm rot="10800000">
            <a:off x="11241041" y="5738268"/>
            <a:ext cx="80651" cy="82441"/>
          </a:xfrm>
          <a:custGeom>
            <a:avLst/>
            <a:gdLst/>
            <a:ahLst/>
            <a:cxnLst/>
            <a:rect l="l" t="t" r="r" b="b"/>
            <a:pathLst>
              <a:path w="1003" h="1025" extrusionOk="0">
                <a:moveTo>
                  <a:pt x="491" y="1"/>
                </a:moveTo>
                <a:cubicBezTo>
                  <a:pt x="213" y="1"/>
                  <a:pt x="0" y="235"/>
                  <a:pt x="0" y="513"/>
                </a:cubicBezTo>
                <a:cubicBezTo>
                  <a:pt x="0" y="790"/>
                  <a:pt x="213" y="1025"/>
                  <a:pt x="491" y="1025"/>
                </a:cubicBezTo>
                <a:cubicBezTo>
                  <a:pt x="768" y="1025"/>
                  <a:pt x="1002" y="790"/>
                  <a:pt x="1002" y="513"/>
                </a:cubicBezTo>
                <a:cubicBezTo>
                  <a:pt x="1002" y="235"/>
                  <a:pt x="768" y="1"/>
                  <a:pt x="4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2" name="Google Shape;682;p25"/>
          <p:cNvSpPr/>
          <p:nvPr/>
        </p:nvSpPr>
        <p:spPr>
          <a:xfrm rot="10800000">
            <a:off x="11241041" y="5414064"/>
            <a:ext cx="80651" cy="80752"/>
          </a:xfrm>
          <a:custGeom>
            <a:avLst/>
            <a:gdLst/>
            <a:ahLst/>
            <a:cxnLst/>
            <a:rect l="l" t="t" r="r" b="b"/>
            <a:pathLst>
              <a:path w="1003" h="1004" extrusionOk="0">
                <a:moveTo>
                  <a:pt x="491" y="1"/>
                </a:moveTo>
                <a:cubicBezTo>
                  <a:pt x="213" y="1"/>
                  <a:pt x="0" y="214"/>
                  <a:pt x="0" y="491"/>
                </a:cubicBezTo>
                <a:cubicBezTo>
                  <a:pt x="0" y="769"/>
                  <a:pt x="213" y="1003"/>
                  <a:pt x="491" y="1003"/>
                </a:cubicBezTo>
                <a:cubicBezTo>
                  <a:pt x="768" y="1003"/>
                  <a:pt x="1002" y="769"/>
                  <a:pt x="1002" y="491"/>
                </a:cubicBezTo>
                <a:cubicBezTo>
                  <a:pt x="1002" y="214"/>
                  <a:pt x="768" y="1"/>
                  <a:pt x="4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3" name="Google Shape;683;p25"/>
          <p:cNvSpPr/>
          <p:nvPr/>
        </p:nvSpPr>
        <p:spPr>
          <a:xfrm rot="10800000">
            <a:off x="10772442" y="3488738"/>
            <a:ext cx="446225" cy="41293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4" name="Google Shape;684;p25"/>
          <p:cNvSpPr/>
          <p:nvPr/>
        </p:nvSpPr>
        <p:spPr>
          <a:xfrm rot="5400000">
            <a:off x="1387274" y="-185911"/>
            <a:ext cx="589817" cy="961636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5" name="Google Shape;685;p25"/>
          <p:cNvSpPr/>
          <p:nvPr/>
        </p:nvSpPr>
        <p:spPr>
          <a:xfrm rot="5400000">
            <a:off x="475154" y="-133129"/>
            <a:ext cx="362793" cy="629039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6" name="Google Shape;686;p25"/>
          <p:cNvSpPr/>
          <p:nvPr/>
        </p:nvSpPr>
        <p:spPr>
          <a:xfrm flipH="1">
            <a:off x="-506737" y="2051867"/>
            <a:ext cx="2152804" cy="1014013"/>
          </a:xfrm>
          <a:custGeom>
            <a:avLst/>
            <a:gdLst/>
            <a:ahLst/>
            <a:cxnLst/>
            <a:rect l="l" t="t" r="r" b="b"/>
            <a:pathLst>
              <a:path w="28024" h="13201" extrusionOk="0">
                <a:moveTo>
                  <a:pt x="18832" y="0"/>
                </a:moveTo>
                <a:cubicBezTo>
                  <a:pt x="18747" y="1024"/>
                  <a:pt x="18640" y="2197"/>
                  <a:pt x="18000" y="2644"/>
                </a:cubicBezTo>
                <a:cubicBezTo>
                  <a:pt x="17700" y="2838"/>
                  <a:pt x="17126" y="2891"/>
                  <a:pt x="16517" y="2891"/>
                </a:cubicBezTo>
                <a:cubicBezTo>
                  <a:pt x="15787" y="2891"/>
                  <a:pt x="15007" y="2815"/>
                  <a:pt x="14588" y="2815"/>
                </a:cubicBezTo>
                <a:cubicBezTo>
                  <a:pt x="12519" y="2986"/>
                  <a:pt x="10408" y="2922"/>
                  <a:pt x="8318" y="2964"/>
                </a:cubicBezTo>
                <a:cubicBezTo>
                  <a:pt x="5546" y="3028"/>
                  <a:pt x="2773" y="3071"/>
                  <a:pt x="1" y="3114"/>
                </a:cubicBezTo>
                <a:lnTo>
                  <a:pt x="1" y="13201"/>
                </a:lnTo>
                <a:lnTo>
                  <a:pt x="25208" y="12540"/>
                </a:lnTo>
                <a:cubicBezTo>
                  <a:pt x="25550" y="12540"/>
                  <a:pt x="25891" y="12476"/>
                  <a:pt x="26211" y="12326"/>
                </a:cubicBezTo>
                <a:cubicBezTo>
                  <a:pt x="26722" y="12028"/>
                  <a:pt x="26872" y="11388"/>
                  <a:pt x="26957" y="10791"/>
                </a:cubicBezTo>
                <a:cubicBezTo>
                  <a:pt x="27533" y="7230"/>
                  <a:pt x="27895" y="3625"/>
                  <a:pt x="280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009321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905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4564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441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165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21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950967" y="4694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958200" y="1481411"/>
            <a:ext cx="10275600" cy="48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4"/>
          <p:cNvSpPr/>
          <p:nvPr/>
        </p:nvSpPr>
        <p:spPr>
          <a:xfrm>
            <a:off x="7998067" y="-62467"/>
            <a:ext cx="1657869" cy="343568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4"/>
          <p:cNvSpPr/>
          <p:nvPr/>
        </p:nvSpPr>
        <p:spPr>
          <a:xfrm rot="-5400000">
            <a:off x="10101372" y="6536105"/>
            <a:ext cx="2115625" cy="996632"/>
          </a:xfrm>
          <a:custGeom>
            <a:avLst/>
            <a:gdLst/>
            <a:ahLst/>
            <a:cxnLst/>
            <a:rect l="l" t="t" r="r" b="b"/>
            <a:pathLst>
              <a:path w="28024" h="13201" extrusionOk="0">
                <a:moveTo>
                  <a:pt x="18832" y="0"/>
                </a:moveTo>
                <a:cubicBezTo>
                  <a:pt x="18747" y="1024"/>
                  <a:pt x="18640" y="2197"/>
                  <a:pt x="18000" y="2644"/>
                </a:cubicBezTo>
                <a:cubicBezTo>
                  <a:pt x="17700" y="2838"/>
                  <a:pt x="17126" y="2891"/>
                  <a:pt x="16517" y="2891"/>
                </a:cubicBezTo>
                <a:cubicBezTo>
                  <a:pt x="15787" y="2891"/>
                  <a:pt x="15007" y="2815"/>
                  <a:pt x="14588" y="2815"/>
                </a:cubicBezTo>
                <a:cubicBezTo>
                  <a:pt x="12519" y="2986"/>
                  <a:pt x="10408" y="2922"/>
                  <a:pt x="8318" y="2964"/>
                </a:cubicBezTo>
                <a:cubicBezTo>
                  <a:pt x="5546" y="3028"/>
                  <a:pt x="2773" y="3071"/>
                  <a:pt x="1" y="3114"/>
                </a:cubicBezTo>
                <a:lnTo>
                  <a:pt x="1" y="13201"/>
                </a:lnTo>
                <a:lnTo>
                  <a:pt x="25208" y="12540"/>
                </a:lnTo>
                <a:cubicBezTo>
                  <a:pt x="25550" y="12540"/>
                  <a:pt x="25891" y="12476"/>
                  <a:pt x="26211" y="12326"/>
                </a:cubicBezTo>
                <a:cubicBezTo>
                  <a:pt x="26722" y="12028"/>
                  <a:pt x="26872" y="11388"/>
                  <a:pt x="26957" y="10791"/>
                </a:cubicBezTo>
                <a:cubicBezTo>
                  <a:pt x="27533" y="7230"/>
                  <a:pt x="27895" y="3625"/>
                  <a:pt x="280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4"/>
          <p:cNvSpPr/>
          <p:nvPr/>
        </p:nvSpPr>
        <p:spPr>
          <a:xfrm>
            <a:off x="11657489" y="719335"/>
            <a:ext cx="412543" cy="381763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4"/>
          <p:cNvSpPr/>
          <p:nvPr/>
        </p:nvSpPr>
        <p:spPr>
          <a:xfrm rot="10800000">
            <a:off x="-7" y="4324640"/>
            <a:ext cx="337707" cy="756259"/>
          </a:xfrm>
          <a:custGeom>
            <a:avLst/>
            <a:gdLst/>
            <a:ahLst/>
            <a:cxnLst/>
            <a:rect l="l" t="t" r="r" b="b"/>
            <a:pathLst>
              <a:path w="6527" h="10259" extrusionOk="0">
                <a:moveTo>
                  <a:pt x="6526" y="1"/>
                </a:moveTo>
                <a:cubicBezTo>
                  <a:pt x="4991" y="22"/>
                  <a:pt x="3455" y="65"/>
                  <a:pt x="1920" y="86"/>
                </a:cubicBezTo>
                <a:cubicBezTo>
                  <a:pt x="1891" y="83"/>
                  <a:pt x="1862" y="82"/>
                  <a:pt x="1832" y="82"/>
                </a:cubicBezTo>
                <a:cubicBezTo>
                  <a:pt x="1623" y="82"/>
                  <a:pt x="1403" y="150"/>
                  <a:pt x="1216" y="299"/>
                </a:cubicBezTo>
                <a:cubicBezTo>
                  <a:pt x="1088" y="470"/>
                  <a:pt x="1024" y="683"/>
                  <a:pt x="1024" y="918"/>
                </a:cubicBezTo>
                <a:lnTo>
                  <a:pt x="960" y="1664"/>
                </a:lnTo>
                <a:cubicBezTo>
                  <a:pt x="704" y="4372"/>
                  <a:pt x="1" y="7571"/>
                  <a:pt x="427" y="10258"/>
                </a:cubicBezTo>
                <a:lnTo>
                  <a:pt x="6526" y="10088"/>
                </a:lnTo>
                <a:lnTo>
                  <a:pt x="6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4"/>
          <p:cNvSpPr/>
          <p:nvPr/>
        </p:nvSpPr>
        <p:spPr>
          <a:xfrm rot="10800000">
            <a:off x="774132" y="4328966"/>
            <a:ext cx="176833" cy="830145"/>
          </a:xfrm>
          <a:custGeom>
            <a:avLst/>
            <a:gdLst/>
            <a:ahLst/>
            <a:cxnLst/>
            <a:rect l="l" t="t" r="r" b="b"/>
            <a:pathLst>
              <a:path w="2455" h="11525" extrusionOk="0">
                <a:moveTo>
                  <a:pt x="1616" y="0"/>
                </a:moveTo>
                <a:cubicBezTo>
                  <a:pt x="750" y="0"/>
                  <a:pt x="57" y="890"/>
                  <a:pt x="256" y="1796"/>
                </a:cubicBezTo>
                <a:cubicBezTo>
                  <a:pt x="384" y="2350"/>
                  <a:pt x="854" y="2713"/>
                  <a:pt x="1216" y="3118"/>
                </a:cubicBezTo>
                <a:cubicBezTo>
                  <a:pt x="1387" y="3331"/>
                  <a:pt x="1621" y="3651"/>
                  <a:pt x="1536" y="3928"/>
                </a:cubicBezTo>
                <a:cubicBezTo>
                  <a:pt x="1472" y="4120"/>
                  <a:pt x="1237" y="4248"/>
                  <a:pt x="1067" y="4334"/>
                </a:cubicBezTo>
                <a:cubicBezTo>
                  <a:pt x="683" y="4568"/>
                  <a:pt x="278" y="4803"/>
                  <a:pt x="128" y="5272"/>
                </a:cubicBezTo>
                <a:cubicBezTo>
                  <a:pt x="1" y="5784"/>
                  <a:pt x="278" y="6274"/>
                  <a:pt x="598" y="6658"/>
                </a:cubicBezTo>
                <a:cubicBezTo>
                  <a:pt x="939" y="7042"/>
                  <a:pt x="1600" y="7405"/>
                  <a:pt x="1707" y="7959"/>
                </a:cubicBezTo>
                <a:cubicBezTo>
                  <a:pt x="1792" y="8450"/>
                  <a:pt x="1173" y="8812"/>
                  <a:pt x="896" y="9153"/>
                </a:cubicBezTo>
                <a:cubicBezTo>
                  <a:pt x="278" y="10006"/>
                  <a:pt x="790" y="11371"/>
                  <a:pt x="1856" y="11520"/>
                </a:cubicBezTo>
                <a:cubicBezTo>
                  <a:pt x="1876" y="11524"/>
                  <a:pt x="1896" y="11525"/>
                  <a:pt x="1915" y="11525"/>
                </a:cubicBezTo>
                <a:cubicBezTo>
                  <a:pt x="2299" y="11525"/>
                  <a:pt x="2454" y="10941"/>
                  <a:pt x="2048" y="10859"/>
                </a:cubicBezTo>
                <a:cubicBezTo>
                  <a:pt x="1685" y="10795"/>
                  <a:pt x="1387" y="10518"/>
                  <a:pt x="1323" y="10156"/>
                </a:cubicBezTo>
                <a:cubicBezTo>
                  <a:pt x="1237" y="9708"/>
                  <a:pt x="1536" y="9452"/>
                  <a:pt x="1813" y="9153"/>
                </a:cubicBezTo>
                <a:cubicBezTo>
                  <a:pt x="2154" y="8876"/>
                  <a:pt x="2346" y="8492"/>
                  <a:pt x="2389" y="8066"/>
                </a:cubicBezTo>
                <a:cubicBezTo>
                  <a:pt x="2346" y="7596"/>
                  <a:pt x="2133" y="7191"/>
                  <a:pt x="1771" y="6871"/>
                </a:cubicBezTo>
                <a:cubicBezTo>
                  <a:pt x="1451" y="6530"/>
                  <a:pt x="960" y="6253"/>
                  <a:pt x="790" y="5762"/>
                </a:cubicBezTo>
                <a:cubicBezTo>
                  <a:pt x="619" y="5293"/>
                  <a:pt x="1067" y="5101"/>
                  <a:pt x="1408" y="4909"/>
                </a:cubicBezTo>
                <a:cubicBezTo>
                  <a:pt x="1771" y="4760"/>
                  <a:pt x="2026" y="4483"/>
                  <a:pt x="2176" y="4120"/>
                </a:cubicBezTo>
                <a:cubicBezTo>
                  <a:pt x="2282" y="3651"/>
                  <a:pt x="2154" y="3182"/>
                  <a:pt x="1835" y="2819"/>
                </a:cubicBezTo>
                <a:cubicBezTo>
                  <a:pt x="1493" y="2414"/>
                  <a:pt x="875" y="2052"/>
                  <a:pt x="854" y="1476"/>
                </a:cubicBezTo>
                <a:cubicBezTo>
                  <a:pt x="854" y="904"/>
                  <a:pt x="1313" y="588"/>
                  <a:pt x="1822" y="588"/>
                </a:cubicBezTo>
                <a:cubicBezTo>
                  <a:pt x="1883" y="588"/>
                  <a:pt x="1944" y="592"/>
                  <a:pt x="2005" y="602"/>
                </a:cubicBezTo>
                <a:cubicBezTo>
                  <a:pt x="2012" y="602"/>
                  <a:pt x="2019" y="602"/>
                  <a:pt x="2025" y="602"/>
                </a:cubicBezTo>
                <a:cubicBezTo>
                  <a:pt x="2305" y="602"/>
                  <a:pt x="2319" y="173"/>
                  <a:pt x="2069" y="90"/>
                </a:cubicBezTo>
                <a:lnTo>
                  <a:pt x="2090" y="90"/>
                </a:lnTo>
                <a:cubicBezTo>
                  <a:pt x="1930" y="29"/>
                  <a:pt x="1770" y="0"/>
                  <a:pt x="16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4"/>
          <p:cNvSpPr/>
          <p:nvPr/>
        </p:nvSpPr>
        <p:spPr>
          <a:xfrm rot="10800000">
            <a:off x="574529" y="4360370"/>
            <a:ext cx="158321" cy="761789"/>
          </a:xfrm>
          <a:custGeom>
            <a:avLst/>
            <a:gdLst/>
            <a:ahLst/>
            <a:cxnLst/>
            <a:rect l="l" t="t" r="r" b="b"/>
            <a:pathLst>
              <a:path w="2198" h="10576" extrusionOk="0">
                <a:moveTo>
                  <a:pt x="1402" y="1"/>
                </a:moveTo>
                <a:cubicBezTo>
                  <a:pt x="1390" y="1"/>
                  <a:pt x="1378" y="1"/>
                  <a:pt x="1366" y="3"/>
                </a:cubicBezTo>
                <a:cubicBezTo>
                  <a:pt x="534" y="89"/>
                  <a:pt x="1" y="984"/>
                  <a:pt x="342" y="1773"/>
                </a:cubicBezTo>
                <a:cubicBezTo>
                  <a:pt x="534" y="2221"/>
                  <a:pt x="1046" y="2413"/>
                  <a:pt x="1259" y="2840"/>
                </a:cubicBezTo>
                <a:cubicBezTo>
                  <a:pt x="1366" y="3095"/>
                  <a:pt x="1366" y="3373"/>
                  <a:pt x="1259" y="3629"/>
                </a:cubicBezTo>
                <a:cubicBezTo>
                  <a:pt x="1110" y="3906"/>
                  <a:pt x="833" y="4055"/>
                  <a:pt x="641" y="4290"/>
                </a:cubicBezTo>
                <a:cubicBezTo>
                  <a:pt x="22" y="4994"/>
                  <a:pt x="65" y="6060"/>
                  <a:pt x="726" y="6721"/>
                </a:cubicBezTo>
                <a:cubicBezTo>
                  <a:pt x="982" y="6977"/>
                  <a:pt x="1536" y="7318"/>
                  <a:pt x="1387" y="7745"/>
                </a:cubicBezTo>
                <a:cubicBezTo>
                  <a:pt x="1259" y="8086"/>
                  <a:pt x="854" y="8299"/>
                  <a:pt x="619" y="8534"/>
                </a:cubicBezTo>
                <a:cubicBezTo>
                  <a:pt x="299" y="8854"/>
                  <a:pt x="214" y="9344"/>
                  <a:pt x="427" y="9749"/>
                </a:cubicBezTo>
                <a:cubicBezTo>
                  <a:pt x="662" y="10197"/>
                  <a:pt x="1195" y="10410"/>
                  <a:pt x="1643" y="10560"/>
                </a:cubicBezTo>
                <a:cubicBezTo>
                  <a:pt x="1675" y="10570"/>
                  <a:pt x="1705" y="10575"/>
                  <a:pt x="1733" y="10575"/>
                </a:cubicBezTo>
                <a:cubicBezTo>
                  <a:pt x="1984" y="10575"/>
                  <a:pt x="2061" y="10184"/>
                  <a:pt x="1792" y="10069"/>
                </a:cubicBezTo>
                <a:lnTo>
                  <a:pt x="1792" y="10069"/>
                </a:lnTo>
                <a:lnTo>
                  <a:pt x="1771" y="10090"/>
                </a:lnTo>
                <a:cubicBezTo>
                  <a:pt x="1472" y="9962"/>
                  <a:pt x="939" y="9728"/>
                  <a:pt x="896" y="9344"/>
                </a:cubicBezTo>
                <a:cubicBezTo>
                  <a:pt x="875" y="9024"/>
                  <a:pt x="1280" y="8768"/>
                  <a:pt x="1494" y="8576"/>
                </a:cubicBezTo>
                <a:cubicBezTo>
                  <a:pt x="2048" y="8064"/>
                  <a:pt x="2197" y="7425"/>
                  <a:pt x="1707" y="6806"/>
                </a:cubicBezTo>
                <a:cubicBezTo>
                  <a:pt x="1451" y="6508"/>
                  <a:pt x="1110" y="6273"/>
                  <a:pt x="939" y="5932"/>
                </a:cubicBezTo>
                <a:cubicBezTo>
                  <a:pt x="747" y="5527"/>
                  <a:pt x="790" y="5057"/>
                  <a:pt x="1046" y="4716"/>
                </a:cubicBezTo>
                <a:cubicBezTo>
                  <a:pt x="1323" y="4354"/>
                  <a:pt x="1686" y="4140"/>
                  <a:pt x="1856" y="3671"/>
                </a:cubicBezTo>
                <a:cubicBezTo>
                  <a:pt x="1963" y="3287"/>
                  <a:pt x="1920" y="2861"/>
                  <a:pt x="1728" y="2498"/>
                </a:cubicBezTo>
                <a:cubicBezTo>
                  <a:pt x="1515" y="2114"/>
                  <a:pt x="960" y="1859"/>
                  <a:pt x="854" y="1411"/>
                </a:cubicBezTo>
                <a:cubicBezTo>
                  <a:pt x="790" y="1006"/>
                  <a:pt x="1046" y="622"/>
                  <a:pt x="1451" y="515"/>
                </a:cubicBezTo>
                <a:cubicBezTo>
                  <a:pt x="1696" y="454"/>
                  <a:pt x="1667" y="1"/>
                  <a:pt x="14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4"/>
          <p:cNvSpPr/>
          <p:nvPr/>
        </p:nvSpPr>
        <p:spPr>
          <a:xfrm rot="-5400000">
            <a:off x="1102570" y="-634374"/>
            <a:ext cx="641037" cy="1784843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292122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98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4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2806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FB798EF-61F5-4874-8914-72E77B4095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4918" y="4941888"/>
            <a:ext cx="8642349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A4A8F20-6548-44FF-AFA9-BD8FC0ED19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14918" y="5734050"/>
            <a:ext cx="8642349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  <p:extLst>
      <p:ext uri="{BB962C8B-B14F-4D97-AF65-F5344CB8AC3E}">
        <p14:creationId xmlns:p14="http://schemas.microsoft.com/office/powerpoint/2010/main" val="7818306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75CC-1848-44C5-A47E-0187B15B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EBBE-B40A-47D7-A72B-89EA4CCF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15252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D1B9-166B-48C8-9723-0DDAD778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EDAE5-CD43-4CD7-9444-072A57987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1744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77D7-56CB-4DC6-A3DB-FD8CAE0D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C4A3-F860-46AA-8EE6-581C81F6F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533" y="1268413"/>
            <a:ext cx="4123267" cy="44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B657F-AA8B-409F-8B7E-7E60C0ACF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0" y="1268413"/>
            <a:ext cx="4123267" cy="44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80981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3372-8E98-4BEB-81EC-8972ACE8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856BF-613A-4ED4-909F-7624B3BA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DF57F-EE3F-414E-85E1-F25578DAD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53E3C-25CB-4EAA-BB41-49B00A563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B2096-41A6-4196-B4B0-5DEECA082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843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D0D4-9C38-4A0E-BF84-7DED687C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41075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3335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98B5-6A45-4EB4-B10A-10DF930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8956E-FAB9-4BD1-889A-A32CF0D1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37115-C468-4C95-A553-9044835E3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35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950967" y="4694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1"/>
          </p:nvPr>
        </p:nvSpPr>
        <p:spPr>
          <a:xfrm>
            <a:off x="2636383" y="3504400"/>
            <a:ext cx="28392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2"/>
          </p:nvPr>
        </p:nvSpPr>
        <p:spPr>
          <a:xfrm>
            <a:off x="2636383" y="3931700"/>
            <a:ext cx="2839200" cy="15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ubTitle" idx="3"/>
          </p:nvPr>
        </p:nvSpPr>
        <p:spPr>
          <a:xfrm>
            <a:off x="6716417" y="3504400"/>
            <a:ext cx="28392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ubTitle" idx="4"/>
          </p:nvPr>
        </p:nvSpPr>
        <p:spPr>
          <a:xfrm>
            <a:off x="6716417" y="3931700"/>
            <a:ext cx="2839200" cy="15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 rot="5400000" flipH="1">
            <a:off x="894537" y="-544327"/>
            <a:ext cx="796308" cy="1805515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5"/>
          <p:cNvSpPr/>
          <p:nvPr/>
        </p:nvSpPr>
        <p:spPr>
          <a:xfrm>
            <a:off x="-157769" y="2343468"/>
            <a:ext cx="786196" cy="1008169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5"/>
          <p:cNvSpPr/>
          <p:nvPr/>
        </p:nvSpPr>
        <p:spPr>
          <a:xfrm>
            <a:off x="-157767" y="3549862"/>
            <a:ext cx="277797" cy="667061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5"/>
          <p:cNvSpPr/>
          <p:nvPr/>
        </p:nvSpPr>
        <p:spPr>
          <a:xfrm rot="5400000">
            <a:off x="11211909" y="116295"/>
            <a:ext cx="1664337" cy="569144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5"/>
          <p:cNvSpPr/>
          <p:nvPr/>
        </p:nvSpPr>
        <p:spPr>
          <a:xfrm>
            <a:off x="12338491" y="5048841"/>
            <a:ext cx="165037" cy="125072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5"/>
          <p:cNvSpPr/>
          <p:nvPr/>
        </p:nvSpPr>
        <p:spPr>
          <a:xfrm>
            <a:off x="12319550" y="5279970"/>
            <a:ext cx="185647" cy="163119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5"/>
          <p:cNvSpPr/>
          <p:nvPr/>
        </p:nvSpPr>
        <p:spPr>
          <a:xfrm>
            <a:off x="12124135" y="5210716"/>
            <a:ext cx="186899" cy="88609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5"/>
          <p:cNvSpPr/>
          <p:nvPr/>
        </p:nvSpPr>
        <p:spPr>
          <a:xfrm>
            <a:off x="12074322" y="5381932"/>
            <a:ext cx="132999" cy="140091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5"/>
          <p:cNvSpPr/>
          <p:nvPr/>
        </p:nvSpPr>
        <p:spPr>
          <a:xfrm>
            <a:off x="11771770" y="5012128"/>
            <a:ext cx="210093" cy="91947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5"/>
          <p:cNvSpPr/>
          <p:nvPr/>
        </p:nvSpPr>
        <p:spPr>
          <a:xfrm>
            <a:off x="11739728" y="5231824"/>
            <a:ext cx="178053" cy="175384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5"/>
          <p:cNvSpPr/>
          <p:nvPr/>
        </p:nvSpPr>
        <p:spPr>
          <a:xfrm>
            <a:off x="11772772" y="5542303"/>
            <a:ext cx="196577" cy="173883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5"/>
          <p:cNvSpPr/>
          <p:nvPr/>
        </p:nvSpPr>
        <p:spPr>
          <a:xfrm>
            <a:off x="11958591" y="5766590"/>
            <a:ext cx="180640" cy="173381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5"/>
          <p:cNvSpPr/>
          <p:nvPr/>
        </p:nvSpPr>
        <p:spPr>
          <a:xfrm>
            <a:off x="12221426" y="5675474"/>
            <a:ext cx="182143" cy="186397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5"/>
          <p:cNvSpPr/>
          <p:nvPr/>
        </p:nvSpPr>
        <p:spPr>
          <a:xfrm>
            <a:off x="12360520" y="5507927"/>
            <a:ext cx="137337" cy="147432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5"/>
          <p:cNvSpPr/>
          <p:nvPr/>
        </p:nvSpPr>
        <p:spPr>
          <a:xfrm>
            <a:off x="12330564" y="6135308"/>
            <a:ext cx="142427" cy="200499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5"/>
          <p:cNvSpPr/>
          <p:nvPr/>
        </p:nvSpPr>
        <p:spPr>
          <a:xfrm>
            <a:off x="12383882" y="5973019"/>
            <a:ext cx="110471" cy="110387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5"/>
          <p:cNvSpPr/>
          <p:nvPr/>
        </p:nvSpPr>
        <p:spPr>
          <a:xfrm>
            <a:off x="11903438" y="6213909"/>
            <a:ext cx="89361" cy="157111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5"/>
          <p:cNvSpPr/>
          <p:nvPr/>
        </p:nvSpPr>
        <p:spPr>
          <a:xfrm>
            <a:off x="12061806" y="6056542"/>
            <a:ext cx="105380" cy="102877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5"/>
          <p:cNvSpPr/>
          <p:nvPr/>
        </p:nvSpPr>
        <p:spPr>
          <a:xfrm>
            <a:off x="11715866" y="5853867"/>
            <a:ext cx="98705" cy="248725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5"/>
          <p:cNvSpPr/>
          <p:nvPr/>
        </p:nvSpPr>
        <p:spPr>
          <a:xfrm>
            <a:off x="12531570" y="5662790"/>
            <a:ext cx="96369" cy="191069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5"/>
          <p:cNvSpPr/>
          <p:nvPr/>
        </p:nvSpPr>
        <p:spPr>
          <a:xfrm>
            <a:off x="12572539" y="6141733"/>
            <a:ext cx="56987" cy="174800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5"/>
          <p:cNvSpPr/>
          <p:nvPr/>
        </p:nvSpPr>
        <p:spPr>
          <a:xfrm>
            <a:off x="12570786" y="5166576"/>
            <a:ext cx="92615" cy="223777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5"/>
          <p:cNvSpPr/>
          <p:nvPr/>
        </p:nvSpPr>
        <p:spPr>
          <a:xfrm flipH="1">
            <a:off x="11077127" y="592401"/>
            <a:ext cx="453640" cy="419777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5"/>
          <p:cNvSpPr/>
          <p:nvPr/>
        </p:nvSpPr>
        <p:spPr>
          <a:xfrm rot="5400000" flipH="1">
            <a:off x="-431907" y="6010991"/>
            <a:ext cx="1794584" cy="2440836"/>
          </a:xfrm>
          <a:custGeom>
            <a:avLst/>
            <a:gdLst/>
            <a:ahLst/>
            <a:cxnLst/>
            <a:rect l="l" t="t" r="r" b="b"/>
            <a:pathLst>
              <a:path w="23140" h="31473" extrusionOk="0">
                <a:moveTo>
                  <a:pt x="22831" y="1"/>
                </a:moveTo>
                <a:cubicBezTo>
                  <a:pt x="22697" y="1"/>
                  <a:pt x="22564" y="86"/>
                  <a:pt x="22564" y="257"/>
                </a:cubicBezTo>
                <a:lnTo>
                  <a:pt x="22585" y="257"/>
                </a:lnTo>
                <a:cubicBezTo>
                  <a:pt x="22351" y="3648"/>
                  <a:pt x="22329" y="7060"/>
                  <a:pt x="22180" y="10451"/>
                </a:cubicBezTo>
                <a:cubicBezTo>
                  <a:pt x="22137" y="11943"/>
                  <a:pt x="22009" y="13436"/>
                  <a:pt x="21114" y="14716"/>
                </a:cubicBezTo>
                <a:cubicBezTo>
                  <a:pt x="20282" y="15804"/>
                  <a:pt x="19152" y="16635"/>
                  <a:pt x="17851" y="17083"/>
                </a:cubicBezTo>
                <a:cubicBezTo>
                  <a:pt x="16401" y="17616"/>
                  <a:pt x="14844" y="17829"/>
                  <a:pt x="13308" y="17957"/>
                </a:cubicBezTo>
                <a:cubicBezTo>
                  <a:pt x="11602" y="18128"/>
                  <a:pt x="9896" y="18213"/>
                  <a:pt x="8190" y="18235"/>
                </a:cubicBezTo>
                <a:cubicBezTo>
                  <a:pt x="6505" y="18235"/>
                  <a:pt x="4821" y="18171"/>
                  <a:pt x="3136" y="18043"/>
                </a:cubicBezTo>
                <a:cubicBezTo>
                  <a:pt x="2709" y="18000"/>
                  <a:pt x="2304" y="17957"/>
                  <a:pt x="1878" y="17915"/>
                </a:cubicBezTo>
                <a:cubicBezTo>
                  <a:pt x="1758" y="17891"/>
                  <a:pt x="1632" y="17879"/>
                  <a:pt x="1504" y="17879"/>
                </a:cubicBezTo>
                <a:cubicBezTo>
                  <a:pt x="1292" y="17879"/>
                  <a:pt x="1075" y="17912"/>
                  <a:pt x="875" y="17979"/>
                </a:cubicBezTo>
                <a:cubicBezTo>
                  <a:pt x="172" y="18256"/>
                  <a:pt x="172" y="18981"/>
                  <a:pt x="172" y="19621"/>
                </a:cubicBezTo>
                <a:cubicBezTo>
                  <a:pt x="129" y="23460"/>
                  <a:pt x="44" y="27298"/>
                  <a:pt x="1" y="31137"/>
                </a:cubicBezTo>
                <a:cubicBezTo>
                  <a:pt x="12" y="31361"/>
                  <a:pt x="182" y="31473"/>
                  <a:pt x="356" y="31473"/>
                </a:cubicBezTo>
                <a:cubicBezTo>
                  <a:pt x="529" y="31473"/>
                  <a:pt x="705" y="31361"/>
                  <a:pt x="726" y="31137"/>
                </a:cubicBezTo>
                <a:cubicBezTo>
                  <a:pt x="790" y="27703"/>
                  <a:pt x="811" y="24291"/>
                  <a:pt x="897" y="20879"/>
                </a:cubicBezTo>
                <a:lnTo>
                  <a:pt x="918" y="19621"/>
                </a:lnTo>
                <a:cubicBezTo>
                  <a:pt x="918" y="19365"/>
                  <a:pt x="854" y="18853"/>
                  <a:pt x="1195" y="18789"/>
                </a:cubicBezTo>
                <a:cubicBezTo>
                  <a:pt x="1275" y="18784"/>
                  <a:pt x="1355" y="18781"/>
                  <a:pt x="1435" y="18781"/>
                </a:cubicBezTo>
                <a:cubicBezTo>
                  <a:pt x="1675" y="18781"/>
                  <a:pt x="1915" y="18805"/>
                  <a:pt x="2155" y="18853"/>
                </a:cubicBezTo>
                <a:cubicBezTo>
                  <a:pt x="2581" y="18896"/>
                  <a:pt x="3008" y="18917"/>
                  <a:pt x="3456" y="18960"/>
                </a:cubicBezTo>
                <a:cubicBezTo>
                  <a:pt x="4721" y="19039"/>
                  <a:pt x="5986" y="19083"/>
                  <a:pt x="7252" y="19083"/>
                </a:cubicBezTo>
                <a:cubicBezTo>
                  <a:pt x="7693" y="19083"/>
                  <a:pt x="8133" y="19077"/>
                  <a:pt x="8574" y="19066"/>
                </a:cubicBezTo>
                <a:cubicBezTo>
                  <a:pt x="10237" y="19024"/>
                  <a:pt x="11901" y="18917"/>
                  <a:pt x="13564" y="18725"/>
                </a:cubicBezTo>
                <a:cubicBezTo>
                  <a:pt x="15121" y="18555"/>
                  <a:pt x="16678" y="18320"/>
                  <a:pt x="18128" y="17766"/>
                </a:cubicBezTo>
                <a:cubicBezTo>
                  <a:pt x="19408" y="17318"/>
                  <a:pt x="20538" y="16550"/>
                  <a:pt x="21434" y="15548"/>
                </a:cubicBezTo>
                <a:cubicBezTo>
                  <a:pt x="22393" y="14417"/>
                  <a:pt x="22777" y="13074"/>
                  <a:pt x="22905" y="11602"/>
                </a:cubicBezTo>
                <a:cubicBezTo>
                  <a:pt x="23054" y="9768"/>
                  <a:pt x="22990" y="7913"/>
                  <a:pt x="23033" y="6079"/>
                </a:cubicBezTo>
                <a:cubicBezTo>
                  <a:pt x="23076" y="4138"/>
                  <a:pt x="23140" y="2197"/>
                  <a:pt x="23097" y="257"/>
                </a:cubicBezTo>
                <a:cubicBezTo>
                  <a:pt x="23097" y="86"/>
                  <a:pt x="22964" y="1"/>
                  <a:pt x="228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5"/>
          <p:cNvSpPr/>
          <p:nvPr/>
        </p:nvSpPr>
        <p:spPr>
          <a:xfrm rot="5400000" flipH="1">
            <a:off x="-517759" y="5844557"/>
            <a:ext cx="1912000" cy="2404851"/>
          </a:xfrm>
          <a:custGeom>
            <a:avLst/>
            <a:gdLst/>
            <a:ahLst/>
            <a:cxnLst/>
            <a:rect l="l" t="t" r="r" b="b"/>
            <a:pathLst>
              <a:path w="24654" h="31009" extrusionOk="0">
                <a:moveTo>
                  <a:pt x="24280" y="0"/>
                </a:moveTo>
                <a:cubicBezTo>
                  <a:pt x="24105" y="0"/>
                  <a:pt x="23929" y="112"/>
                  <a:pt x="23907" y="336"/>
                </a:cubicBezTo>
                <a:cubicBezTo>
                  <a:pt x="23886" y="3108"/>
                  <a:pt x="23779" y="5859"/>
                  <a:pt x="23502" y="8610"/>
                </a:cubicBezTo>
                <a:cubicBezTo>
                  <a:pt x="23267" y="10892"/>
                  <a:pt x="23054" y="13345"/>
                  <a:pt x="21924" y="15413"/>
                </a:cubicBezTo>
                <a:cubicBezTo>
                  <a:pt x="19685" y="19529"/>
                  <a:pt x="14417" y="19465"/>
                  <a:pt x="10323" y="19700"/>
                </a:cubicBezTo>
                <a:cubicBezTo>
                  <a:pt x="7209" y="19871"/>
                  <a:pt x="4074" y="20063"/>
                  <a:pt x="960" y="20169"/>
                </a:cubicBezTo>
                <a:cubicBezTo>
                  <a:pt x="769" y="20169"/>
                  <a:pt x="619" y="20318"/>
                  <a:pt x="598" y="20510"/>
                </a:cubicBezTo>
                <a:cubicBezTo>
                  <a:pt x="107" y="23901"/>
                  <a:pt x="1" y="27356"/>
                  <a:pt x="278" y="30768"/>
                </a:cubicBezTo>
                <a:cubicBezTo>
                  <a:pt x="278" y="30928"/>
                  <a:pt x="395" y="31008"/>
                  <a:pt x="513" y="31008"/>
                </a:cubicBezTo>
                <a:cubicBezTo>
                  <a:pt x="630" y="31008"/>
                  <a:pt x="747" y="30928"/>
                  <a:pt x="747" y="30768"/>
                </a:cubicBezTo>
                <a:cubicBezTo>
                  <a:pt x="871" y="27448"/>
                  <a:pt x="975" y="24148"/>
                  <a:pt x="1290" y="20849"/>
                </a:cubicBezTo>
                <a:lnTo>
                  <a:pt x="1290" y="20849"/>
                </a:lnTo>
                <a:cubicBezTo>
                  <a:pt x="4059" y="20651"/>
                  <a:pt x="6828" y="20548"/>
                  <a:pt x="9597" y="20425"/>
                </a:cubicBezTo>
                <a:cubicBezTo>
                  <a:pt x="11965" y="20318"/>
                  <a:pt x="14396" y="20318"/>
                  <a:pt x="16699" y="19785"/>
                </a:cubicBezTo>
                <a:cubicBezTo>
                  <a:pt x="18789" y="19316"/>
                  <a:pt x="20772" y="18335"/>
                  <a:pt x="22031" y="16565"/>
                </a:cubicBezTo>
                <a:cubicBezTo>
                  <a:pt x="23395" y="14646"/>
                  <a:pt x="23737" y="12172"/>
                  <a:pt x="24035" y="9911"/>
                </a:cubicBezTo>
                <a:cubicBezTo>
                  <a:pt x="24462" y="6734"/>
                  <a:pt x="24654" y="3535"/>
                  <a:pt x="24654" y="336"/>
                </a:cubicBezTo>
                <a:cubicBezTo>
                  <a:pt x="24632" y="112"/>
                  <a:pt x="24456" y="0"/>
                  <a:pt x="242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5"/>
          <p:cNvSpPr/>
          <p:nvPr/>
        </p:nvSpPr>
        <p:spPr>
          <a:xfrm rot="5400000" flipH="1">
            <a:off x="-157290" y="5902249"/>
            <a:ext cx="1859884" cy="1779151"/>
          </a:xfrm>
          <a:custGeom>
            <a:avLst/>
            <a:gdLst/>
            <a:ahLst/>
            <a:cxnLst/>
            <a:rect l="l" t="t" r="r" b="b"/>
            <a:pathLst>
              <a:path w="23982" h="22941" extrusionOk="0">
                <a:moveTo>
                  <a:pt x="23573" y="1"/>
                </a:moveTo>
                <a:cubicBezTo>
                  <a:pt x="23368" y="1"/>
                  <a:pt x="23160" y="134"/>
                  <a:pt x="23160" y="401"/>
                </a:cubicBezTo>
                <a:cubicBezTo>
                  <a:pt x="22990" y="5903"/>
                  <a:pt x="22307" y="11384"/>
                  <a:pt x="21070" y="16736"/>
                </a:cubicBezTo>
                <a:cubicBezTo>
                  <a:pt x="20814" y="17824"/>
                  <a:pt x="20558" y="18976"/>
                  <a:pt x="19876" y="19871"/>
                </a:cubicBezTo>
                <a:cubicBezTo>
                  <a:pt x="19236" y="20724"/>
                  <a:pt x="18277" y="21194"/>
                  <a:pt x="17274" y="21449"/>
                </a:cubicBezTo>
                <a:cubicBezTo>
                  <a:pt x="16208" y="21684"/>
                  <a:pt x="15120" y="21812"/>
                  <a:pt x="14033" y="21855"/>
                </a:cubicBezTo>
                <a:cubicBezTo>
                  <a:pt x="12604" y="21919"/>
                  <a:pt x="11175" y="21983"/>
                  <a:pt x="9768" y="22025"/>
                </a:cubicBezTo>
                <a:cubicBezTo>
                  <a:pt x="6633" y="22132"/>
                  <a:pt x="3498" y="22132"/>
                  <a:pt x="341" y="22196"/>
                </a:cubicBezTo>
                <a:cubicBezTo>
                  <a:pt x="0" y="22196"/>
                  <a:pt x="0" y="22729"/>
                  <a:pt x="341" y="22729"/>
                </a:cubicBezTo>
                <a:cubicBezTo>
                  <a:pt x="2323" y="22875"/>
                  <a:pt x="4305" y="22941"/>
                  <a:pt x="6287" y="22941"/>
                </a:cubicBezTo>
                <a:cubicBezTo>
                  <a:pt x="7206" y="22941"/>
                  <a:pt x="8124" y="22927"/>
                  <a:pt x="9042" y="22900"/>
                </a:cubicBezTo>
                <a:cubicBezTo>
                  <a:pt x="10493" y="22857"/>
                  <a:pt x="11964" y="22814"/>
                  <a:pt x="13414" y="22729"/>
                </a:cubicBezTo>
                <a:cubicBezTo>
                  <a:pt x="14609" y="22686"/>
                  <a:pt x="15803" y="22580"/>
                  <a:pt x="16976" y="22388"/>
                </a:cubicBezTo>
                <a:cubicBezTo>
                  <a:pt x="18042" y="22196"/>
                  <a:pt x="19066" y="21748"/>
                  <a:pt x="19897" y="21044"/>
                </a:cubicBezTo>
                <a:cubicBezTo>
                  <a:pt x="20772" y="20298"/>
                  <a:pt x="21262" y="19210"/>
                  <a:pt x="21561" y="18123"/>
                </a:cubicBezTo>
                <a:cubicBezTo>
                  <a:pt x="21945" y="16822"/>
                  <a:pt x="22179" y="15478"/>
                  <a:pt x="22414" y="14156"/>
                </a:cubicBezTo>
                <a:cubicBezTo>
                  <a:pt x="22691" y="12748"/>
                  <a:pt x="22904" y="11362"/>
                  <a:pt x="23096" y="9976"/>
                </a:cubicBezTo>
                <a:cubicBezTo>
                  <a:pt x="23544" y="6798"/>
                  <a:pt x="23843" y="3600"/>
                  <a:pt x="23971" y="401"/>
                </a:cubicBezTo>
                <a:cubicBezTo>
                  <a:pt x="23981" y="134"/>
                  <a:pt x="23779" y="1"/>
                  <a:pt x="235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5"/>
          <p:cNvSpPr/>
          <p:nvPr/>
        </p:nvSpPr>
        <p:spPr>
          <a:xfrm flipH="1">
            <a:off x="1065860" y="6673583"/>
            <a:ext cx="453640" cy="419777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5"/>
          <p:cNvSpPr/>
          <p:nvPr/>
        </p:nvSpPr>
        <p:spPr>
          <a:xfrm flipH="1">
            <a:off x="545827" y="6673583"/>
            <a:ext cx="453640" cy="419777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5"/>
          <p:cNvSpPr/>
          <p:nvPr/>
        </p:nvSpPr>
        <p:spPr>
          <a:xfrm>
            <a:off x="12096933" y="6386211"/>
            <a:ext cx="223027" cy="114725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5"/>
          <p:cNvSpPr/>
          <p:nvPr/>
        </p:nvSpPr>
        <p:spPr>
          <a:xfrm>
            <a:off x="12447963" y="6480165"/>
            <a:ext cx="103295" cy="118647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5"/>
          <p:cNvSpPr/>
          <p:nvPr/>
        </p:nvSpPr>
        <p:spPr>
          <a:xfrm>
            <a:off x="11940818" y="6529060"/>
            <a:ext cx="206505" cy="94200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5"/>
          <p:cNvSpPr/>
          <p:nvPr/>
        </p:nvSpPr>
        <p:spPr>
          <a:xfrm>
            <a:off x="11705268" y="6409658"/>
            <a:ext cx="143093" cy="119732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66940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D368-E4F8-4B62-B620-DEC58867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ACCDF-092A-4681-9119-BE8067836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277D8-02C0-4885-91A4-A134F92FA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7506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47D3-5124-4746-91C2-FD31C057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B7B81-5927-4BD6-AB4F-4000B0B2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0328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9E7B3-C2A9-4BE1-BBF4-0E24C647A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48600" y="549275"/>
            <a:ext cx="2279651" cy="5183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69CF5-0D53-4705-B2DB-C8DD6EB2D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7533" y="549275"/>
            <a:ext cx="6637867" cy="5183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39660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3738200" y="2867800"/>
            <a:ext cx="471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5309000" y="1516200"/>
            <a:ext cx="1574000" cy="13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3738133" y="4205900"/>
            <a:ext cx="4715600" cy="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578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950967" y="4694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 rot="10800000" flipH="1">
            <a:off x="9594834" y="6408027"/>
            <a:ext cx="1720413" cy="538240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6"/>
          <p:cNvSpPr/>
          <p:nvPr/>
        </p:nvSpPr>
        <p:spPr>
          <a:xfrm rot="5400000">
            <a:off x="-581576" y="5483873"/>
            <a:ext cx="1640448" cy="500572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6"/>
          <p:cNvSpPr/>
          <p:nvPr/>
        </p:nvSpPr>
        <p:spPr>
          <a:xfrm flipH="1">
            <a:off x="-62871" y="1756632"/>
            <a:ext cx="433305" cy="844384"/>
          </a:xfrm>
          <a:custGeom>
            <a:avLst/>
            <a:gdLst/>
            <a:ahLst/>
            <a:cxnLst/>
            <a:rect l="l" t="t" r="r" b="b"/>
            <a:pathLst>
              <a:path w="6527" h="10259" extrusionOk="0">
                <a:moveTo>
                  <a:pt x="6526" y="1"/>
                </a:moveTo>
                <a:cubicBezTo>
                  <a:pt x="4991" y="22"/>
                  <a:pt x="3455" y="65"/>
                  <a:pt x="1920" y="86"/>
                </a:cubicBezTo>
                <a:cubicBezTo>
                  <a:pt x="1891" y="83"/>
                  <a:pt x="1862" y="82"/>
                  <a:pt x="1832" y="82"/>
                </a:cubicBezTo>
                <a:cubicBezTo>
                  <a:pt x="1623" y="82"/>
                  <a:pt x="1403" y="150"/>
                  <a:pt x="1216" y="299"/>
                </a:cubicBezTo>
                <a:cubicBezTo>
                  <a:pt x="1088" y="470"/>
                  <a:pt x="1024" y="683"/>
                  <a:pt x="1024" y="918"/>
                </a:cubicBezTo>
                <a:lnTo>
                  <a:pt x="960" y="1664"/>
                </a:lnTo>
                <a:cubicBezTo>
                  <a:pt x="704" y="4372"/>
                  <a:pt x="1" y="7571"/>
                  <a:pt x="427" y="10258"/>
                </a:cubicBezTo>
                <a:lnTo>
                  <a:pt x="6526" y="10088"/>
                </a:lnTo>
                <a:lnTo>
                  <a:pt x="65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6"/>
          <p:cNvSpPr/>
          <p:nvPr/>
        </p:nvSpPr>
        <p:spPr>
          <a:xfrm flipH="1">
            <a:off x="143999" y="640166"/>
            <a:ext cx="189299" cy="910805"/>
          </a:xfrm>
          <a:custGeom>
            <a:avLst/>
            <a:gdLst/>
            <a:ahLst/>
            <a:cxnLst/>
            <a:rect l="l" t="t" r="r" b="b"/>
            <a:pathLst>
              <a:path w="2198" h="10576" extrusionOk="0">
                <a:moveTo>
                  <a:pt x="1402" y="1"/>
                </a:moveTo>
                <a:cubicBezTo>
                  <a:pt x="1390" y="1"/>
                  <a:pt x="1378" y="1"/>
                  <a:pt x="1366" y="3"/>
                </a:cubicBezTo>
                <a:cubicBezTo>
                  <a:pt x="534" y="89"/>
                  <a:pt x="1" y="984"/>
                  <a:pt x="342" y="1773"/>
                </a:cubicBezTo>
                <a:cubicBezTo>
                  <a:pt x="534" y="2221"/>
                  <a:pt x="1046" y="2413"/>
                  <a:pt x="1259" y="2840"/>
                </a:cubicBezTo>
                <a:cubicBezTo>
                  <a:pt x="1366" y="3095"/>
                  <a:pt x="1366" y="3373"/>
                  <a:pt x="1259" y="3629"/>
                </a:cubicBezTo>
                <a:cubicBezTo>
                  <a:pt x="1110" y="3906"/>
                  <a:pt x="833" y="4055"/>
                  <a:pt x="641" y="4290"/>
                </a:cubicBezTo>
                <a:cubicBezTo>
                  <a:pt x="22" y="4994"/>
                  <a:pt x="65" y="6060"/>
                  <a:pt x="726" y="6721"/>
                </a:cubicBezTo>
                <a:cubicBezTo>
                  <a:pt x="982" y="6977"/>
                  <a:pt x="1536" y="7318"/>
                  <a:pt x="1387" y="7745"/>
                </a:cubicBezTo>
                <a:cubicBezTo>
                  <a:pt x="1259" y="8086"/>
                  <a:pt x="854" y="8299"/>
                  <a:pt x="619" y="8534"/>
                </a:cubicBezTo>
                <a:cubicBezTo>
                  <a:pt x="299" y="8854"/>
                  <a:pt x="214" y="9344"/>
                  <a:pt x="427" y="9749"/>
                </a:cubicBezTo>
                <a:cubicBezTo>
                  <a:pt x="662" y="10197"/>
                  <a:pt x="1195" y="10410"/>
                  <a:pt x="1643" y="10560"/>
                </a:cubicBezTo>
                <a:cubicBezTo>
                  <a:pt x="1675" y="10570"/>
                  <a:pt x="1705" y="10575"/>
                  <a:pt x="1733" y="10575"/>
                </a:cubicBezTo>
                <a:cubicBezTo>
                  <a:pt x="1984" y="10575"/>
                  <a:pt x="2061" y="10184"/>
                  <a:pt x="1792" y="10069"/>
                </a:cubicBezTo>
                <a:lnTo>
                  <a:pt x="1792" y="10069"/>
                </a:lnTo>
                <a:lnTo>
                  <a:pt x="1771" y="10090"/>
                </a:lnTo>
                <a:cubicBezTo>
                  <a:pt x="1472" y="9962"/>
                  <a:pt x="939" y="9728"/>
                  <a:pt x="896" y="9344"/>
                </a:cubicBezTo>
                <a:cubicBezTo>
                  <a:pt x="875" y="9024"/>
                  <a:pt x="1280" y="8768"/>
                  <a:pt x="1494" y="8576"/>
                </a:cubicBezTo>
                <a:cubicBezTo>
                  <a:pt x="2048" y="8064"/>
                  <a:pt x="2197" y="7425"/>
                  <a:pt x="1707" y="6806"/>
                </a:cubicBezTo>
                <a:cubicBezTo>
                  <a:pt x="1451" y="6508"/>
                  <a:pt x="1110" y="6273"/>
                  <a:pt x="939" y="5932"/>
                </a:cubicBezTo>
                <a:cubicBezTo>
                  <a:pt x="747" y="5527"/>
                  <a:pt x="790" y="5057"/>
                  <a:pt x="1046" y="4716"/>
                </a:cubicBezTo>
                <a:cubicBezTo>
                  <a:pt x="1323" y="4354"/>
                  <a:pt x="1686" y="4140"/>
                  <a:pt x="1856" y="3671"/>
                </a:cubicBezTo>
                <a:cubicBezTo>
                  <a:pt x="1963" y="3287"/>
                  <a:pt x="1920" y="2861"/>
                  <a:pt x="1728" y="2498"/>
                </a:cubicBezTo>
                <a:cubicBezTo>
                  <a:pt x="1515" y="2114"/>
                  <a:pt x="960" y="1859"/>
                  <a:pt x="854" y="1411"/>
                </a:cubicBezTo>
                <a:cubicBezTo>
                  <a:pt x="790" y="1006"/>
                  <a:pt x="1046" y="622"/>
                  <a:pt x="1451" y="515"/>
                </a:cubicBezTo>
                <a:cubicBezTo>
                  <a:pt x="1696" y="454"/>
                  <a:pt x="1667" y="1"/>
                  <a:pt x="14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6"/>
          <p:cNvSpPr/>
          <p:nvPr/>
        </p:nvSpPr>
        <p:spPr>
          <a:xfrm>
            <a:off x="11950924" y="1109129"/>
            <a:ext cx="371016" cy="34333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6"/>
          <p:cNvSpPr/>
          <p:nvPr/>
        </p:nvSpPr>
        <p:spPr>
          <a:xfrm>
            <a:off x="11950924" y="469429"/>
            <a:ext cx="371016" cy="343335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6"/>
          <p:cNvSpPr/>
          <p:nvPr/>
        </p:nvSpPr>
        <p:spPr>
          <a:xfrm flipH="1">
            <a:off x="12008734" y="2862567"/>
            <a:ext cx="210057" cy="159189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6"/>
          <p:cNvSpPr/>
          <p:nvPr/>
        </p:nvSpPr>
        <p:spPr>
          <a:xfrm flipH="1">
            <a:off x="12006609" y="3156729"/>
            <a:ext cx="236288" cy="207615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6"/>
          <p:cNvSpPr/>
          <p:nvPr/>
        </p:nvSpPr>
        <p:spPr>
          <a:xfrm flipH="1">
            <a:off x="12253724" y="3068586"/>
            <a:ext cx="237880" cy="112781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6"/>
          <p:cNvSpPr/>
          <p:nvPr/>
        </p:nvSpPr>
        <p:spPr>
          <a:xfrm flipH="1">
            <a:off x="12135955" y="3660094"/>
            <a:ext cx="231827" cy="237244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6"/>
          <p:cNvSpPr/>
          <p:nvPr/>
        </p:nvSpPr>
        <p:spPr>
          <a:xfrm flipH="1">
            <a:off x="12015956" y="3446854"/>
            <a:ext cx="174800" cy="187649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6"/>
          <p:cNvSpPr/>
          <p:nvPr/>
        </p:nvSpPr>
        <p:spPr>
          <a:xfrm flipH="1">
            <a:off x="12047602" y="4245337"/>
            <a:ext cx="181277" cy="255191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6"/>
          <p:cNvSpPr/>
          <p:nvPr/>
        </p:nvSpPr>
        <p:spPr>
          <a:xfrm flipH="1">
            <a:off x="12020417" y="4038785"/>
            <a:ext cx="140604" cy="140499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6"/>
          <p:cNvSpPr/>
          <p:nvPr/>
        </p:nvSpPr>
        <p:spPr>
          <a:xfrm flipH="1">
            <a:off x="12242360" y="4564666"/>
            <a:ext cx="283864" cy="146020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6"/>
          <p:cNvSpPr/>
          <p:nvPr/>
        </p:nvSpPr>
        <p:spPr>
          <a:xfrm flipH="1">
            <a:off x="11850401" y="3643953"/>
            <a:ext cx="122657" cy="243191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6"/>
          <p:cNvSpPr/>
          <p:nvPr/>
        </p:nvSpPr>
        <p:spPr>
          <a:xfrm flipH="1">
            <a:off x="11848383" y="4253513"/>
            <a:ext cx="72532" cy="222483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6"/>
          <p:cNvSpPr/>
          <p:nvPr/>
        </p:nvSpPr>
        <p:spPr>
          <a:xfrm flipH="1">
            <a:off x="11805267" y="3012409"/>
            <a:ext cx="117879" cy="284820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6392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968133" y="474688"/>
            <a:ext cx="1025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subTitle" idx="1"/>
          </p:nvPr>
        </p:nvSpPr>
        <p:spPr>
          <a:xfrm>
            <a:off x="1655085" y="2832759"/>
            <a:ext cx="3379200" cy="16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 rot="5400000" flipH="1">
            <a:off x="-431907" y="6010991"/>
            <a:ext cx="1794584" cy="2440836"/>
          </a:xfrm>
          <a:custGeom>
            <a:avLst/>
            <a:gdLst/>
            <a:ahLst/>
            <a:cxnLst/>
            <a:rect l="l" t="t" r="r" b="b"/>
            <a:pathLst>
              <a:path w="23140" h="31473" extrusionOk="0">
                <a:moveTo>
                  <a:pt x="22831" y="1"/>
                </a:moveTo>
                <a:cubicBezTo>
                  <a:pt x="22697" y="1"/>
                  <a:pt x="22564" y="86"/>
                  <a:pt x="22564" y="257"/>
                </a:cubicBezTo>
                <a:lnTo>
                  <a:pt x="22585" y="257"/>
                </a:lnTo>
                <a:cubicBezTo>
                  <a:pt x="22351" y="3648"/>
                  <a:pt x="22329" y="7060"/>
                  <a:pt x="22180" y="10451"/>
                </a:cubicBezTo>
                <a:cubicBezTo>
                  <a:pt x="22137" y="11943"/>
                  <a:pt x="22009" y="13436"/>
                  <a:pt x="21114" y="14716"/>
                </a:cubicBezTo>
                <a:cubicBezTo>
                  <a:pt x="20282" y="15804"/>
                  <a:pt x="19152" y="16635"/>
                  <a:pt x="17851" y="17083"/>
                </a:cubicBezTo>
                <a:cubicBezTo>
                  <a:pt x="16401" y="17616"/>
                  <a:pt x="14844" y="17829"/>
                  <a:pt x="13308" y="17957"/>
                </a:cubicBezTo>
                <a:cubicBezTo>
                  <a:pt x="11602" y="18128"/>
                  <a:pt x="9896" y="18213"/>
                  <a:pt x="8190" y="18235"/>
                </a:cubicBezTo>
                <a:cubicBezTo>
                  <a:pt x="6505" y="18235"/>
                  <a:pt x="4821" y="18171"/>
                  <a:pt x="3136" y="18043"/>
                </a:cubicBezTo>
                <a:cubicBezTo>
                  <a:pt x="2709" y="18000"/>
                  <a:pt x="2304" y="17957"/>
                  <a:pt x="1878" y="17915"/>
                </a:cubicBezTo>
                <a:cubicBezTo>
                  <a:pt x="1758" y="17891"/>
                  <a:pt x="1632" y="17879"/>
                  <a:pt x="1504" y="17879"/>
                </a:cubicBezTo>
                <a:cubicBezTo>
                  <a:pt x="1292" y="17879"/>
                  <a:pt x="1075" y="17912"/>
                  <a:pt x="875" y="17979"/>
                </a:cubicBezTo>
                <a:cubicBezTo>
                  <a:pt x="172" y="18256"/>
                  <a:pt x="172" y="18981"/>
                  <a:pt x="172" y="19621"/>
                </a:cubicBezTo>
                <a:cubicBezTo>
                  <a:pt x="129" y="23460"/>
                  <a:pt x="44" y="27298"/>
                  <a:pt x="1" y="31137"/>
                </a:cubicBezTo>
                <a:cubicBezTo>
                  <a:pt x="12" y="31361"/>
                  <a:pt x="182" y="31473"/>
                  <a:pt x="356" y="31473"/>
                </a:cubicBezTo>
                <a:cubicBezTo>
                  <a:pt x="529" y="31473"/>
                  <a:pt x="705" y="31361"/>
                  <a:pt x="726" y="31137"/>
                </a:cubicBezTo>
                <a:cubicBezTo>
                  <a:pt x="790" y="27703"/>
                  <a:pt x="811" y="24291"/>
                  <a:pt x="897" y="20879"/>
                </a:cubicBezTo>
                <a:lnTo>
                  <a:pt x="918" y="19621"/>
                </a:lnTo>
                <a:cubicBezTo>
                  <a:pt x="918" y="19365"/>
                  <a:pt x="854" y="18853"/>
                  <a:pt x="1195" y="18789"/>
                </a:cubicBezTo>
                <a:cubicBezTo>
                  <a:pt x="1275" y="18784"/>
                  <a:pt x="1355" y="18781"/>
                  <a:pt x="1435" y="18781"/>
                </a:cubicBezTo>
                <a:cubicBezTo>
                  <a:pt x="1675" y="18781"/>
                  <a:pt x="1915" y="18805"/>
                  <a:pt x="2155" y="18853"/>
                </a:cubicBezTo>
                <a:cubicBezTo>
                  <a:pt x="2581" y="18896"/>
                  <a:pt x="3008" y="18917"/>
                  <a:pt x="3456" y="18960"/>
                </a:cubicBezTo>
                <a:cubicBezTo>
                  <a:pt x="4721" y="19039"/>
                  <a:pt x="5986" y="19083"/>
                  <a:pt x="7252" y="19083"/>
                </a:cubicBezTo>
                <a:cubicBezTo>
                  <a:pt x="7693" y="19083"/>
                  <a:pt x="8133" y="19077"/>
                  <a:pt x="8574" y="19066"/>
                </a:cubicBezTo>
                <a:cubicBezTo>
                  <a:pt x="10237" y="19024"/>
                  <a:pt x="11901" y="18917"/>
                  <a:pt x="13564" y="18725"/>
                </a:cubicBezTo>
                <a:cubicBezTo>
                  <a:pt x="15121" y="18555"/>
                  <a:pt x="16678" y="18320"/>
                  <a:pt x="18128" y="17766"/>
                </a:cubicBezTo>
                <a:cubicBezTo>
                  <a:pt x="19408" y="17318"/>
                  <a:pt x="20538" y="16550"/>
                  <a:pt x="21434" y="15548"/>
                </a:cubicBezTo>
                <a:cubicBezTo>
                  <a:pt x="22393" y="14417"/>
                  <a:pt x="22777" y="13074"/>
                  <a:pt x="22905" y="11602"/>
                </a:cubicBezTo>
                <a:cubicBezTo>
                  <a:pt x="23054" y="9768"/>
                  <a:pt x="22990" y="7913"/>
                  <a:pt x="23033" y="6079"/>
                </a:cubicBezTo>
                <a:cubicBezTo>
                  <a:pt x="23076" y="4138"/>
                  <a:pt x="23140" y="2197"/>
                  <a:pt x="23097" y="257"/>
                </a:cubicBezTo>
                <a:cubicBezTo>
                  <a:pt x="23097" y="86"/>
                  <a:pt x="22964" y="1"/>
                  <a:pt x="228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7"/>
          <p:cNvSpPr/>
          <p:nvPr/>
        </p:nvSpPr>
        <p:spPr>
          <a:xfrm rot="5400000" flipH="1">
            <a:off x="-517759" y="5844557"/>
            <a:ext cx="1912000" cy="2404851"/>
          </a:xfrm>
          <a:custGeom>
            <a:avLst/>
            <a:gdLst/>
            <a:ahLst/>
            <a:cxnLst/>
            <a:rect l="l" t="t" r="r" b="b"/>
            <a:pathLst>
              <a:path w="24654" h="31009" extrusionOk="0">
                <a:moveTo>
                  <a:pt x="24280" y="0"/>
                </a:moveTo>
                <a:cubicBezTo>
                  <a:pt x="24105" y="0"/>
                  <a:pt x="23929" y="112"/>
                  <a:pt x="23907" y="336"/>
                </a:cubicBezTo>
                <a:cubicBezTo>
                  <a:pt x="23886" y="3108"/>
                  <a:pt x="23779" y="5859"/>
                  <a:pt x="23502" y="8610"/>
                </a:cubicBezTo>
                <a:cubicBezTo>
                  <a:pt x="23267" y="10892"/>
                  <a:pt x="23054" y="13345"/>
                  <a:pt x="21924" y="15413"/>
                </a:cubicBezTo>
                <a:cubicBezTo>
                  <a:pt x="19685" y="19529"/>
                  <a:pt x="14417" y="19465"/>
                  <a:pt x="10323" y="19700"/>
                </a:cubicBezTo>
                <a:cubicBezTo>
                  <a:pt x="7209" y="19871"/>
                  <a:pt x="4074" y="20063"/>
                  <a:pt x="960" y="20169"/>
                </a:cubicBezTo>
                <a:cubicBezTo>
                  <a:pt x="769" y="20169"/>
                  <a:pt x="619" y="20318"/>
                  <a:pt x="598" y="20510"/>
                </a:cubicBezTo>
                <a:cubicBezTo>
                  <a:pt x="107" y="23901"/>
                  <a:pt x="1" y="27356"/>
                  <a:pt x="278" y="30768"/>
                </a:cubicBezTo>
                <a:cubicBezTo>
                  <a:pt x="278" y="30928"/>
                  <a:pt x="395" y="31008"/>
                  <a:pt x="513" y="31008"/>
                </a:cubicBezTo>
                <a:cubicBezTo>
                  <a:pt x="630" y="31008"/>
                  <a:pt x="747" y="30928"/>
                  <a:pt x="747" y="30768"/>
                </a:cubicBezTo>
                <a:cubicBezTo>
                  <a:pt x="871" y="27448"/>
                  <a:pt x="975" y="24148"/>
                  <a:pt x="1290" y="20849"/>
                </a:cubicBezTo>
                <a:lnTo>
                  <a:pt x="1290" y="20849"/>
                </a:lnTo>
                <a:cubicBezTo>
                  <a:pt x="4059" y="20651"/>
                  <a:pt x="6828" y="20548"/>
                  <a:pt x="9597" y="20425"/>
                </a:cubicBezTo>
                <a:cubicBezTo>
                  <a:pt x="11965" y="20318"/>
                  <a:pt x="14396" y="20318"/>
                  <a:pt x="16699" y="19785"/>
                </a:cubicBezTo>
                <a:cubicBezTo>
                  <a:pt x="18789" y="19316"/>
                  <a:pt x="20772" y="18335"/>
                  <a:pt x="22031" y="16565"/>
                </a:cubicBezTo>
                <a:cubicBezTo>
                  <a:pt x="23395" y="14646"/>
                  <a:pt x="23737" y="12172"/>
                  <a:pt x="24035" y="9911"/>
                </a:cubicBezTo>
                <a:cubicBezTo>
                  <a:pt x="24462" y="6734"/>
                  <a:pt x="24654" y="3535"/>
                  <a:pt x="24654" y="336"/>
                </a:cubicBezTo>
                <a:cubicBezTo>
                  <a:pt x="24632" y="112"/>
                  <a:pt x="24456" y="0"/>
                  <a:pt x="242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7"/>
          <p:cNvSpPr/>
          <p:nvPr/>
        </p:nvSpPr>
        <p:spPr>
          <a:xfrm rot="5400000" flipH="1">
            <a:off x="-157290" y="5902249"/>
            <a:ext cx="1859884" cy="1779151"/>
          </a:xfrm>
          <a:custGeom>
            <a:avLst/>
            <a:gdLst/>
            <a:ahLst/>
            <a:cxnLst/>
            <a:rect l="l" t="t" r="r" b="b"/>
            <a:pathLst>
              <a:path w="23982" h="22941" extrusionOk="0">
                <a:moveTo>
                  <a:pt x="23573" y="1"/>
                </a:moveTo>
                <a:cubicBezTo>
                  <a:pt x="23368" y="1"/>
                  <a:pt x="23160" y="134"/>
                  <a:pt x="23160" y="401"/>
                </a:cubicBezTo>
                <a:cubicBezTo>
                  <a:pt x="22990" y="5903"/>
                  <a:pt x="22307" y="11384"/>
                  <a:pt x="21070" y="16736"/>
                </a:cubicBezTo>
                <a:cubicBezTo>
                  <a:pt x="20814" y="17824"/>
                  <a:pt x="20558" y="18976"/>
                  <a:pt x="19876" y="19871"/>
                </a:cubicBezTo>
                <a:cubicBezTo>
                  <a:pt x="19236" y="20724"/>
                  <a:pt x="18277" y="21194"/>
                  <a:pt x="17274" y="21449"/>
                </a:cubicBezTo>
                <a:cubicBezTo>
                  <a:pt x="16208" y="21684"/>
                  <a:pt x="15120" y="21812"/>
                  <a:pt x="14033" y="21855"/>
                </a:cubicBezTo>
                <a:cubicBezTo>
                  <a:pt x="12604" y="21919"/>
                  <a:pt x="11175" y="21983"/>
                  <a:pt x="9768" y="22025"/>
                </a:cubicBezTo>
                <a:cubicBezTo>
                  <a:pt x="6633" y="22132"/>
                  <a:pt x="3498" y="22132"/>
                  <a:pt x="341" y="22196"/>
                </a:cubicBezTo>
                <a:cubicBezTo>
                  <a:pt x="0" y="22196"/>
                  <a:pt x="0" y="22729"/>
                  <a:pt x="341" y="22729"/>
                </a:cubicBezTo>
                <a:cubicBezTo>
                  <a:pt x="2323" y="22875"/>
                  <a:pt x="4305" y="22941"/>
                  <a:pt x="6287" y="22941"/>
                </a:cubicBezTo>
                <a:cubicBezTo>
                  <a:pt x="7206" y="22941"/>
                  <a:pt x="8124" y="22927"/>
                  <a:pt x="9042" y="22900"/>
                </a:cubicBezTo>
                <a:cubicBezTo>
                  <a:pt x="10493" y="22857"/>
                  <a:pt x="11964" y="22814"/>
                  <a:pt x="13414" y="22729"/>
                </a:cubicBezTo>
                <a:cubicBezTo>
                  <a:pt x="14609" y="22686"/>
                  <a:pt x="15803" y="22580"/>
                  <a:pt x="16976" y="22388"/>
                </a:cubicBezTo>
                <a:cubicBezTo>
                  <a:pt x="18042" y="22196"/>
                  <a:pt x="19066" y="21748"/>
                  <a:pt x="19897" y="21044"/>
                </a:cubicBezTo>
                <a:cubicBezTo>
                  <a:pt x="20772" y="20298"/>
                  <a:pt x="21262" y="19210"/>
                  <a:pt x="21561" y="18123"/>
                </a:cubicBezTo>
                <a:cubicBezTo>
                  <a:pt x="21945" y="16822"/>
                  <a:pt x="22179" y="15478"/>
                  <a:pt x="22414" y="14156"/>
                </a:cubicBezTo>
                <a:cubicBezTo>
                  <a:pt x="22691" y="12748"/>
                  <a:pt x="22904" y="11362"/>
                  <a:pt x="23096" y="9976"/>
                </a:cubicBezTo>
                <a:cubicBezTo>
                  <a:pt x="23544" y="6798"/>
                  <a:pt x="23843" y="3600"/>
                  <a:pt x="23971" y="401"/>
                </a:cubicBezTo>
                <a:cubicBezTo>
                  <a:pt x="23981" y="134"/>
                  <a:pt x="23779" y="1"/>
                  <a:pt x="235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7"/>
          <p:cNvSpPr/>
          <p:nvPr/>
        </p:nvSpPr>
        <p:spPr>
          <a:xfrm flipH="1">
            <a:off x="1065860" y="6631613"/>
            <a:ext cx="453640" cy="419777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7"/>
          <p:cNvSpPr/>
          <p:nvPr/>
        </p:nvSpPr>
        <p:spPr>
          <a:xfrm flipH="1">
            <a:off x="545827" y="6631613"/>
            <a:ext cx="453640" cy="419777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rgbClr val="5459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7"/>
          <p:cNvSpPr/>
          <p:nvPr/>
        </p:nvSpPr>
        <p:spPr>
          <a:xfrm>
            <a:off x="-157769" y="2343468"/>
            <a:ext cx="786196" cy="1008169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7"/>
          <p:cNvSpPr/>
          <p:nvPr/>
        </p:nvSpPr>
        <p:spPr>
          <a:xfrm>
            <a:off x="-157767" y="3549862"/>
            <a:ext cx="277797" cy="667061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7"/>
          <p:cNvSpPr/>
          <p:nvPr/>
        </p:nvSpPr>
        <p:spPr>
          <a:xfrm rot="5400000" flipH="1">
            <a:off x="894537" y="-544327"/>
            <a:ext cx="796308" cy="1805515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7"/>
          <p:cNvSpPr/>
          <p:nvPr/>
        </p:nvSpPr>
        <p:spPr>
          <a:xfrm rot="5400000">
            <a:off x="11211909" y="116295"/>
            <a:ext cx="1664337" cy="569144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7"/>
          <p:cNvSpPr/>
          <p:nvPr/>
        </p:nvSpPr>
        <p:spPr>
          <a:xfrm flipH="1">
            <a:off x="11077127" y="592401"/>
            <a:ext cx="453640" cy="419777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7"/>
          <p:cNvSpPr/>
          <p:nvPr/>
        </p:nvSpPr>
        <p:spPr>
          <a:xfrm>
            <a:off x="12239524" y="5109341"/>
            <a:ext cx="165037" cy="125072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7"/>
          <p:cNvSpPr/>
          <p:nvPr/>
        </p:nvSpPr>
        <p:spPr>
          <a:xfrm>
            <a:off x="12220583" y="5340470"/>
            <a:ext cx="185647" cy="163119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7"/>
          <p:cNvSpPr/>
          <p:nvPr/>
        </p:nvSpPr>
        <p:spPr>
          <a:xfrm>
            <a:off x="12025168" y="5271216"/>
            <a:ext cx="186899" cy="88609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7"/>
          <p:cNvSpPr/>
          <p:nvPr/>
        </p:nvSpPr>
        <p:spPr>
          <a:xfrm>
            <a:off x="11975355" y="5442432"/>
            <a:ext cx="132999" cy="140091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7"/>
          <p:cNvSpPr/>
          <p:nvPr/>
        </p:nvSpPr>
        <p:spPr>
          <a:xfrm>
            <a:off x="11672803" y="5072628"/>
            <a:ext cx="210093" cy="91947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7"/>
          <p:cNvSpPr/>
          <p:nvPr/>
        </p:nvSpPr>
        <p:spPr>
          <a:xfrm>
            <a:off x="11640762" y="5292324"/>
            <a:ext cx="178053" cy="175384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7"/>
          <p:cNvSpPr/>
          <p:nvPr/>
        </p:nvSpPr>
        <p:spPr>
          <a:xfrm>
            <a:off x="11673805" y="5602803"/>
            <a:ext cx="196577" cy="173883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7"/>
          <p:cNvSpPr/>
          <p:nvPr/>
        </p:nvSpPr>
        <p:spPr>
          <a:xfrm>
            <a:off x="11859624" y="5827090"/>
            <a:ext cx="180640" cy="173381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7"/>
          <p:cNvSpPr/>
          <p:nvPr/>
        </p:nvSpPr>
        <p:spPr>
          <a:xfrm>
            <a:off x="12122459" y="5735974"/>
            <a:ext cx="182143" cy="186397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7"/>
          <p:cNvSpPr/>
          <p:nvPr/>
        </p:nvSpPr>
        <p:spPr>
          <a:xfrm>
            <a:off x="12261553" y="5568427"/>
            <a:ext cx="137337" cy="147432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7"/>
          <p:cNvSpPr/>
          <p:nvPr/>
        </p:nvSpPr>
        <p:spPr>
          <a:xfrm>
            <a:off x="12231597" y="6195808"/>
            <a:ext cx="142427" cy="200499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7"/>
          <p:cNvSpPr/>
          <p:nvPr/>
        </p:nvSpPr>
        <p:spPr>
          <a:xfrm>
            <a:off x="12284915" y="6033519"/>
            <a:ext cx="110471" cy="110387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7"/>
          <p:cNvSpPr/>
          <p:nvPr/>
        </p:nvSpPr>
        <p:spPr>
          <a:xfrm>
            <a:off x="11804472" y="6274409"/>
            <a:ext cx="89361" cy="157111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7"/>
          <p:cNvSpPr/>
          <p:nvPr/>
        </p:nvSpPr>
        <p:spPr>
          <a:xfrm>
            <a:off x="11962839" y="6117042"/>
            <a:ext cx="105380" cy="102877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7"/>
          <p:cNvSpPr/>
          <p:nvPr/>
        </p:nvSpPr>
        <p:spPr>
          <a:xfrm>
            <a:off x="11616900" y="5914367"/>
            <a:ext cx="98705" cy="248725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7"/>
          <p:cNvSpPr/>
          <p:nvPr/>
        </p:nvSpPr>
        <p:spPr>
          <a:xfrm>
            <a:off x="12432603" y="5723290"/>
            <a:ext cx="96369" cy="191069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7"/>
          <p:cNvSpPr/>
          <p:nvPr/>
        </p:nvSpPr>
        <p:spPr>
          <a:xfrm>
            <a:off x="12473572" y="6202233"/>
            <a:ext cx="56987" cy="174800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7"/>
          <p:cNvSpPr/>
          <p:nvPr/>
        </p:nvSpPr>
        <p:spPr>
          <a:xfrm>
            <a:off x="12471819" y="5227076"/>
            <a:ext cx="92615" cy="223777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7"/>
          <p:cNvSpPr/>
          <p:nvPr/>
        </p:nvSpPr>
        <p:spPr>
          <a:xfrm>
            <a:off x="11997967" y="6446711"/>
            <a:ext cx="223027" cy="114725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7"/>
          <p:cNvSpPr/>
          <p:nvPr/>
        </p:nvSpPr>
        <p:spPr>
          <a:xfrm>
            <a:off x="12348997" y="6540665"/>
            <a:ext cx="103295" cy="118647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7"/>
          <p:cNvSpPr/>
          <p:nvPr/>
        </p:nvSpPr>
        <p:spPr>
          <a:xfrm>
            <a:off x="11841852" y="6589560"/>
            <a:ext cx="206505" cy="94200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7"/>
          <p:cNvSpPr/>
          <p:nvPr/>
        </p:nvSpPr>
        <p:spPr>
          <a:xfrm>
            <a:off x="11606302" y="6470158"/>
            <a:ext cx="143093" cy="119732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8764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5806733" y="2090017"/>
            <a:ext cx="5375600" cy="2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 rot="-5400000">
            <a:off x="9913359" y="5523494"/>
            <a:ext cx="1798055" cy="2445557"/>
          </a:xfrm>
          <a:custGeom>
            <a:avLst/>
            <a:gdLst/>
            <a:ahLst/>
            <a:cxnLst/>
            <a:rect l="l" t="t" r="r" b="b"/>
            <a:pathLst>
              <a:path w="23140" h="31473" extrusionOk="0">
                <a:moveTo>
                  <a:pt x="22831" y="1"/>
                </a:moveTo>
                <a:cubicBezTo>
                  <a:pt x="22697" y="1"/>
                  <a:pt x="22564" y="86"/>
                  <a:pt x="22564" y="257"/>
                </a:cubicBezTo>
                <a:lnTo>
                  <a:pt x="22585" y="257"/>
                </a:lnTo>
                <a:cubicBezTo>
                  <a:pt x="22351" y="3648"/>
                  <a:pt x="22329" y="7060"/>
                  <a:pt x="22180" y="10451"/>
                </a:cubicBezTo>
                <a:cubicBezTo>
                  <a:pt x="22137" y="11943"/>
                  <a:pt x="22009" y="13436"/>
                  <a:pt x="21114" y="14716"/>
                </a:cubicBezTo>
                <a:cubicBezTo>
                  <a:pt x="20282" y="15804"/>
                  <a:pt x="19152" y="16635"/>
                  <a:pt x="17851" y="17083"/>
                </a:cubicBezTo>
                <a:cubicBezTo>
                  <a:pt x="16401" y="17616"/>
                  <a:pt x="14844" y="17829"/>
                  <a:pt x="13308" y="17957"/>
                </a:cubicBezTo>
                <a:cubicBezTo>
                  <a:pt x="11602" y="18128"/>
                  <a:pt x="9896" y="18213"/>
                  <a:pt x="8190" y="18235"/>
                </a:cubicBezTo>
                <a:cubicBezTo>
                  <a:pt x="6505" y="18235"/>
                  <a:pt x="4821" y="18171"/>
                  <a:pt x="3136" y="18043"/>
                </a:cubicBezTo>
                <a:cubicBezTo>
                  <a:pt x="2709" y="18000"/>
                  <a:pt x="2304" y="17957"/>
                  <a:pt x="1878" y="17915"/>
                </a:cubicBezTo>
                <a:cubicBezTo>
                  <a:pt x="1758" y="17891"/>
                  <a:pt x="1632" y="17879"/>
                  <a:pt x="1504" y="17879"/>
                </a:cubicBezTo>
                <a:cubicBezTo>
                  <a:pt x="1292" y="17879"/>
                  <a:pt x="1075" y="17912"/>
                  <a:pt x="875" y="17979"/>
                </a:cubicBezTo>
                <a:cubicBezTo>
                  <a:pt x="172" y="18256"/>
                  <a:pt x="172" y="18981"/>
                  <a:pt x="172" y="19621"/>
                </a:cubicBezTo>
                <a:cubicBezTo>
                  <a:pt x="129" y="23460"/>
                  <a:pt x="44" y="27298"/>
                  <a:pt x="1" y="31137"/>
                </a:cubicBezTo>
                <a:cubicBezTo>
                  <a:pt x="12" y="31361"/>
                  <a:pt x="182" y="31473"/>
                  <a:pt x="356" y="31473"/>
                </a:cubicBezTo>
                <a:cubicBezTo>
                  <a:pt x="529" y="31473"/>
                  <a:pt x="705" y="31361"/>
                  <a:pt x="726" y="31137"/>
                </a:cubicBezTo>
                <a:cubicBezTo>
                  <a:pt x="790" y="27703"/>
                  <a:pt x="811" y="24291"/>
                  <a:pt x="897" y="20879"/>
                </a:cubicBezTo>
                <a:lnTo>
                  <a:pt x="918" y="19621"/>
                </a:lnTo>
                <a:cubicBezTo>
                  <a:pt x="918" y="19365"/>
                  <a:pt x="854" y="18853"/>
                  <a:pt x="1195" y="18789"/>
                </a:cubicBezTo>
                <a:cubicBezTo>
                  <a:pt x="1275" y="18784"/>
                  <a:pt x="1355" y="18781"/>
                  <a:pt x="1435" y="18781"/>
                </a:cubicBezTo>
                <a:cubicBezTo>
                  <a:pt x="1675" y="18781"/>
                  <a:pt x="1915" y="18805"/>
                  <a:pt x="2155" y="18853"/>
                </a:cubicBezTo>
                <a:cubicBezTo>
                  <a:pt x="2581" y="18896"/>
                  <a:pt x="3008" y="18917"/>
                  <a:pt x="3456" y="18960"/>
                </a:cubicBezTo>
                <a:cubicBezTo>
                  <a:pt x="4721" y="19039"/>
                  <a:pt x="5986" y="19083"/>
                  <a:pt x="7252" y="19083"/>
                </a:cubicBezTo>
                <a:cubicBezTo>
                  <a:pt x="7693" y="19083"/>
                  <a:pt x="8133" y="19077"/>
                  <a:pt x="8574" y="19066"/>
                </a:cubicBezTo>
                <a:cubicBezTo>
                  <a:pt x="10237" y="19024"/>
                  <a:pt x="11901" y="18917"/>
                  <a:pt x="13564" y="18725"/>
                </a:cubicBezTo>
                <a:cubicBezTo>
                  <a:pt x="15121" y="18555"/>
                  <a:pt x="16678" y="18320"/>
                  <a:pt x="18128" y="17766"/>
                </a:cubicBezTo>
                <a:cubicBezTo>
                  <a:pt x="19408" y="17318"/>
                  <a:pt x="20538" y="16550"/>
                  <a:pt x="21434" y="15548"/>
                </a:cubicBezTo>
                <a:cubicBezTo>
                  <a:pt x="22393" y="14417"/>
                  <a:pt x="22777" y="13074"/>
                  <a:pt x="22905" y="11602"/>
                </a:cubicBezTo>
                <a:cubicBezTo>
                  <a:pt x="23054" y="9768"/>
                  <a:pt x="22990" y="7913"/>
                  <a:pt x="23033" y="6079"/>
                </a:cubicBezTo>
                <a:cubicBezTo>
                  <a:pt x="23076" y="4138"/>
                  <a:pt x="23140" y="2197"/>
                  <a:pt x="23097" y="257"/>
                </a:cubicBezTo>
                <a:cubicBezTo>
                  <a:pt x="23097" y="86"/>
                  <a:pt x="22964" y="1"/>
                  <a:pt x="228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8"/>
          <p:cNvSpPr/>
          <p:nvPr/>
        </p:nvSpPr>
        <p:spPr>
          <a:xfrm rot="-5400000">
            <a:off x="9881736" y="5356741"/>
            <a:ext cx="1915697" cy="2409503"/>
          </a:xfrm>
          <a:custGeom>
            <a:avLst/>
            <a:gdLst/>
            <a:ahLst/>
            <a:cxnLst/>
            <a:rect l="l" t="t" r="r" b="b"/>
            <a:pathLst>
              <a:path w="24654" h="31009" extrusionOk="0">
                <a:moveTo>
                  <a:pt x="24280" y="0"/>
                </a:moveTo>
                <a:cubicBezTo>
                  <a:pt x="24105" y="0"/>
                  <a:pt x="23929" y="112"/>
                  <a:pt x="23907" y="336"/>
                </a:cubicBezTo>
                <a:cubicBezTo>
                  <a:pt x="23886" y="3108"/>
                  <a:pt x="23779" y="5859"/>
                  <a:pt x="23502" y="8610"/>
                </a:cubicBezTo>
                <a:cubicBezTo>
                  <a:pt x="23267" y="10892"/>
                  <a:pt x="23054" y="13345"/>
                  <a:pt x="21924" y="15413"/>
                </a:cubicBezTo>
                <a:cubicBezTo>
                  <a:pt x="19685" y="19529"/>
                  <a:pt x="14417" y="19465"/>
                  <a:pt x="10323" y="19700"/>
                </a:cubicBezTo>
                <a:cubicBezTo>
                  <a:pt x="7209" y="19871"/>
                  <a:pt x="4074" y="20063"/>
                  <a:pt x="960" y="20169"/>
                </a:cubicBezTo>
                <a:cubicBezTo>
                  <a:pt x="769" y="20169"/>
                  <a:pt x="619" y="20318"/>
                  <a:pt x="598" y="20510"/>
                </a:cubicBezTo>
                <a:cubicBezTo>
                  <a:pt x="107" y="23901"/>
                  <a:pt x="1" y="27356"/>
                  <a:pt x="278" y="30768"/>
                </a:cubicBezTo>
                <a:cubicBezTo>
                  <a:pt x="278" y="30928"/>
                  <a:pt x="395" y="31008"/>
                  <a:pt x="513" y="31008"/>
                </a:cubicBezTo>
                <a:cubicBezTo>
                  <a:pt x="630" y="31008"/>
                  <a:pt x="747" y="30928"/>
                  <a:pt x="747" y="30768"/>
                </a:cubicBezTo>
                <a:cubicBezTo>
                  <a:pt x="871" y="27448"/>
                  <a:pt x="975" y="24148"/>
                  <a:pt x="1290" y="20849"/>
                </a:cubicBezTo>
                <a:lnTo>
                  <a:pt x="1290" y="20849"/>
                </a:lnTo>
                <a:cubicBezTo>
                  <a:pt x="4059" y="20651"/>
                  <a:pt x="6828" y="20548"/>
                  <a:pt x="9597" y="20425"/>
                </a:cubicBezTo>
                <a:cubicBezTo>
                  <a:pt x="11965" y="20318"/>
                  <a:pt x="14396" y="20318"/>
                  <a:pt x="16699" y="19785"/>
                </a:cubicBezTo>
                <a:cubicBezTo>
                  <a:pt x="18789" y="19316"/>
                  <a:pt x="20772" y="18335"/>
                  <a:pt x="22031" y="16565"/>
                </a:cubicBezTo>
                <a:cubicBezTo>
                  <a:pt x="23395" y="14646"/>
                  <a:pt x="23737" y="12172"/>
                  <a:pt x="24035" y="9911"/>
                </a:cubicBezTo>
                <a:cubicBezTo>
                  <a:pt x="24462" y="6734"/>
                  <a:pt x="24654" y="3535"/>
                  <a:pt x="24654" y="336"/>
                </a:cubicBezTo>
                <a:cubicBezTo>
                  <a:pt x="24632" y="112"/>
                  <a:pt x="24456" y="0"/>
                  <a:pt x="24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8"/>
          <p:cNvSpPr/>
          <p:nvPr/>
        </p:nvSpPr>
        <p:spPr>
          <a:xfrm rot="-5400000">
            <a:off x="9572786" y="5414547"/>
            <a:ext cx="1863481" cy="1782592"/>
          </a:xfrm>
          <a:custGeom>
            <a:avLst/>
            <a:gdLst/>
            <a:ahLst/>
            <a:cxnLst/>
            <a:rect l="l" t="t" r="r" b="b"/>
            <a:pathLst>
              <a:path w="23982" h="22941" extrusionOk="0">
                <a:moveTo>
                  <a:pt x="23573" y="1"/>
                </a:moveTo>
                <a:cubicBezTo>
                  <a:pt x="23368" y="1"/>
                  <a:pt x="23160" y="134"/>
                  <a:pt x="23160" y="401"/>
                </a:cubicBezTo>
                <a:cubicBezTo>
                  <a:pt x="22990" y="5903"/>
                  <a:pt x="22307" y="11384"/>
                  <a:pt x="21070" y="16736"/>
                </a:cubicBezTo>
                <a:cubicBezTo>
                  <a:pt x="20814" y="17824"/>
                  <a:pt x="20558" y="18976"/>
                  <a:pt x="19876" y="19871"/>
                </a:cubicBezTo>
                <a:cubicBezTo>
                  <a:pt x="19236" y="20724"/>
                  <a:pt x="18277" y="21194"/>
                  <a:pt x="17274" y="21449"/>
                </a:cubicBezTo>
                <a:cubicBezTo>
                  <a:pt x="16208" y="21684"/>
                  <a:pt x="15120" y="21812"/>
                  <a:pt x="14033" y="21855"/>
                </a:cubicBezTo>
                <a:cubicBezTo>
                  <a:pt x="12604" y="21919"/>
                  <a:pt x="11175" y="21983"/>
                  <a:pt x="9768" y="22025"/>
                </a:cubicBezTo>
                <a:cubicBezTo>
                  <a:pt x="6633" y="22132"/>
                  <a:pt x="3498" y="22132"/>
                  <a:pt x="341" y="22196"/>
                </a:cubicBezTo>
                <a:cubicBezTo>
                  <a:pt x="0" y="22196"/>
                  <a:pt x="0" y="22729"/>
                  <a:pt x="341" y="22729"/>
                </a:cubicBezTo>
                <a:cubicBezTo>
                  <a:pt x="2323" y="22875"/>
                  <a:pt x="4305" y="22941"/>
                  <a:pt x="6287" y="22941"/>
                </a:cubicBezTo>
                <a:cubicBezTo>
                  <a:pt x="7206" y="22941"/>
                  <a:pt x="8124" y="22927"/>
                  <a:pt x="9042" y="22900"/>
                </a:cubicBezTo>
                <a:cubicBezTo>
                  <a:pt x="10493" y="22857"/>
                  <a:pt x="11964" y="22814"/>
                  <a:pt x="13414" y="22729"/>
                </a:cubicBezTo>
                <a:cubicBezTo>
                  <a:pt x="14609" y="22686"/>
                  <a:pt x="15803" y="22580"/>
                  <a:pt x="16976" y="22388"/>
                </a:cubicBezTo>
                <a:cubicBezTo>
                  <a:pt x="18042" y="22196"/>
                  <a:pt x="19066" y="21748"/>
                  <a:pt x="19897" y="21044"/>
                </a:cubicBezTo>
                <a:cubicBezTo>
                  <a:pt x="20772" y="20298"/>
                  <a:pt x="21262" y="19210"/>
                  <a:pt x="21561" y="18123"/>
                </a:cubicBezTo>
                <a:cubicBezTo>
                  <a:pt x="21945" y="16822"/>
                  <a:pt x="22179" y="15478"/>
                  <a:pt x="22414" y="14156"/>
                </a:cubicBezTo>
                <a:cubicBezTo>
                  <a:pt x="22691" y="12748"/>
                  <a:pt x="22904" y="11362"/>
                  <a:pt x="23096" y="9976"/>
                </a:cubicBezTo>
                <a:cubicBezTo>
                  <a:pt x="23544" y="6798"/>
                  <a:pt x="23843" y="3600"/>
                  <a:pt x="23971" y="401"/>
                </a:cubicBezTo>
                <a:cubicBezTo>
                  <a:pt x="23981" y="134"/>
                  <a:pt x="23779" y="1"/>
                  <a:pt x="23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8"/>
          <p:cNvSpPr/>
          <p:nvPr/>
        </p:nvSpPr>
        <p:spPr>
          <a:xfrm>
            <a:off x="641129" y="-345490"/>
            <a:ext cx="180875" cy="137073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8"/>
          <p:cNvSpPr/>
          <p:nvPr/>
        </p:nvSpPr>
        <p:spPr>
          <a:xfrm>
            <a:off x="620372" y="-92198"/>
            <a:ext cx="203461" cy="178772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8"/>
          <p:cNvSpPr/>
          <p:nvPr/>
        </p:nvSpPr>
        <p:spPr>
          <a:xfrm>
            <a:off x="406220" y="-168094"/>
            <a:ext cx="204833" cy="97113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8"/>
          <p:cNvSpPr/>
          <p:nvPr/>
        </p:nvSpPr>
        <p:spPr>
          <a:xfrm>
            <a:off x="351629" y="19542"/>
            <a:ext cx="145761" cy="153533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8"/>
          <p:cNvSpPr/>
          <p:nvPr/>
        </p:nvSpPr>
        <p:spPr>
          <a:xfrm>
            <a:off x="20066" y="-385726"/>
            <a:ext cx="230255" cy="100771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8"/>
          <p:cNvSpPr/>
          <p:nvPr/>
        </p:nvSpPr>
        <p:spPr>
          <a:xfrm>
            <a:off x="-15047" y="-144960"/>
            <a:ext cx="195140" cy="192213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8"/>
          <p:cNvSpPr/>
          <p:nvPr/>
        </p:nvSpPr>
        <p:spPr>
          <a:xfrm>
            <a:off x="21163" y="195292"/>
            <a:ext cx="215440" cy="190568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8"/>
          <p:cNvSpPr/>
          <p:nvPr/>
        </p:nvSpPr>
        <p:spPr>
          <a:xfrm>
            <a:off x="224801" y="441085"/>
            <a:ext cx="197975" cy="190019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8"/>
          <p:cNvSpPr/>
          <p:nvPr/>
        </p:nvSpPr>
        <p:spPr>
          <a:xfrm>
            <a:off x="512838" y="341233"/>
            <a:ext cx="199621" cy="204284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8"/>
          <p:cNvSpPr/>
          <p:nvPr/>
        </p:nvSpPr>
        <p:spPr>
          <a:xfrm>
            <a:off x="665270" y="157618"/>
            <a:ext cx="150516" cy="161580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8"/>
          <p:cNvSpPr/>
          <p:nvPr/>
        </p:nvSpPr>
        <p:spPr>
          <a:xfrm>
            <a:off x="632442" y="845163"/>
            <a:ext cx="156093" cy="219739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8"/>
          <p:cNvSpPr/>
          <p:nvPr/>
        </p:nvSpPr>
        <p:spPr>
          <a:xfrm>
            <a:off x="690873" y="667311"/>
            <a:ext cx="121071" cy="120980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8"/>
          <p:cNvSpPr/>
          <p:nvPr/>
        </p:nvSpPr>
        <p:spPr>
          <a:xfrm>
            <a:off x="337912" y="758843"/>
            <a:ext cx="115493" cy="112749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8"/>
          <p:cNvSpPr/>
          <p:nvPr/>
        </p:nvSpPr>
        <p:spPr>
          <a:xfrm>
            <a:off x="-41199" y="536732"/>
            <a:ext cx="108177" cy="272592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8"/>
          <p:cNvSpPr/>
          <p:nvPr/>
        </p:nvSpPr>
        <p:spPr>
          <a:xfrm>
            <a:off x="852722" y="327332"/>
            <a:ext cx="105617" cy="209405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8"/>
          <p:cNvSpPr/>
          <p:nvPr/>
        </p:nvSpPr>
        <p:spPr>
          <a:xfrm>
            <a:off x="895699" y="-216467"/>
            <a:ext cx="101503" cy="245251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8"/>
          <p:cNvSpPr/>
          <p:nvPr/>
        </p:nvSpPr>
        <p:spPr>
          <a:xfrm rot="10800000">
            <a:off x="10235123" y="301831"/>
            <a:ext cx="2050909" cy="1076503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8"/>
          <p:cNvSpPr/>
          <p:nvPr/>
        </p:nvSpPr>
        <p:spPr>
          <a:xfrm>
            <a:off x="9716235" y="6172397"/>
            <a:ext cx="487771" cy="45141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" name="Google Shape;212;p8"/>
          <p:cNvSpPr/>
          <p:nvPr/>
        </p:nvSpPr>
        <p:spPr>
          <a:xfrm>
            <a:off x="10300301" y="6172397"/>
            <a:ext cx="487771" cy="45141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8"/>
          <p:cNvSpPr/>
          <p:nvPr/>
        </p:nvSpPr>
        <p:spPr>
          <a:xfrm>
            <a:off x="9228468" y="223830"/>
            <a:ext cx="487771" cy="45141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8"/>
          <p:cNvSpPr/>
          <p:nvPr/>
        </p:nvSpPr>
        <p:spPr>
          <a:xfrm>
            <a:off x="5709834" y="6499201"/>
            <a:ext cx="963157" cy="451401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8"/>
          <p:cNvSpPr/>
          <p:nvPr/>
        </p:nvSpPr>
        <p:spPr>
          <a:xfrm rot="5400000">
            <a:off x="-793144" y="5481811"/>
            <a:ext cx="1815288" cy="387733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971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6115400" y="2345217"/>
            <a:ext cx="4865600" cy="9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ubTitle" idx="1"/>
          </p:nvPr>
        </p:nvSpPr>
        <p:spPr>
          <a:xfrm>
            <a:off x="6115400" y="3256763"/>
            <a:ext cx="4865600" cy="12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9"/>
          <p:cNvSpPr/>
          <p:nvPr/>
        </p:nvSpPr>
        <p:spPr>
          <a:xfrm rot="-5400000">
            <a:off x="-1092469" y="1118319"/>
            <a:ext cx="2542479" cy="725340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9"/>
          <p:cNvSpPr/>
          <p:nvPr/>
        </p:nvSpPr>
        <p:spPr>
          <a:xfrm>
            <a:off x="254700" y="627688"/>
            <a:ext cx="502899" cy="420171"/>
          </a:xfrm>
          <a:custGeom>
            <a:avLst/>
            <a:gdLst/>
            <a:ahLst/>
            <a:cxnLst/>
            <a:rect l="l" t="t" r="r" b="b"/>
            <a:pathLst>
              <a:path w="3891" h="3251" extrusionOk="0">
                <a:moveTo>
                  <a:pt x="2119" y="0"/>
                </a:moveTo>
                <a:cubicBezTo>
                  <a:pt x="1741" y="0"/>
                  <a:pt x="1351" y="157"/>
                  <a:pt x="1016" y="523"/>
                </a:cubicBezTo>
                <a:cubicBezTo>
                  <a:pt x="1" y="1631"/>
                  <a:pt x="887" y="3250"/>
                  <a:pt x="2181" y="3250"/>
                </a:cubicBezTo>
                <a:cubicBezTo>
                  <a:pt x="2382" y="3250"/>
                  <a:pt x="2593" y="3211"/>
                  <a:pt x="2807" y="3125"/>
                </a:cubicBezTo>
                <a:cubicBezTo>
                  <a:pt x="3277" y="2933"/>
                  <a:pt x="3618" y="2528"/>
                  <a:pt x="3725" y="2016"/>
                </a:cubicBezTo>
                <a:cubicBezTo>
                  <a:pt x="3891" y="928"/>
                  <a:pt x="3039" y="0"/>
                  <a:pt x="21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9"/>
          <p:cNvSpPr/>
          <p:nvPr/>
        </p:nvSpPr>
        <p:spPr>
          <a:xfrm>
            <a:off x="912067" y="627688"/>
            <a:ext cx="502899" cy="420171"/>
          </a:xfrm>
          <a:custGeom>
            <a:avLst/>
            <a:gdLst/>
            <a:ahLst/>
            <a:cxnLst/>
            <a:rect l="l" t="t" r="r" b="b"/>
            <a:pathLst>
              <a:path w="3891" h="3251" extrusionOk="0">
                <a:moveTo>
                  <a:pt x="2119" y="0"/>
                </a:moveTo>
                <a:cubicBezTo>
                  <a:pt x="1741" y="0"/>
                  <a:pt x="1351" y="157"/>
                  <a:pt x="1016" y="523"/>
                </a:cubicBezTo>
                <a:cubicBezTo>
                  <a:pt x="1" y="1631"/>
                  <a:pt x="887" y="3250"/>
                  <a:pt x="2181" y="3250"/>
                </a:cubicBezTo>
                <a:cubicBezTo>
                  <a:pt x="2382" y="3250"/>
                  <a:pt x="2593" y="3211"/>
                  <a:pt x="2807" y="3125"/>
                </a:cubicBezTo>
                <a:cubicBezTo>
                  <a:pt x="3277" y="2933"/>
                  <a:pt x="3618" y="2528"/>
                  <a:pt x="3725" y="2016"/>
                </a:cubicBezTo>
                <a:cubicBezTo>
                  <a:pt x="3891" y="928"/>
                  <a:pt x="3039" y="0"/>
                  <a:pt x="21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9"/>
          <p:cNvSpPr/>
          <p:nvPr/>
        </p:nvSpPr>
        <p:spPr>
          <a:xfrm>
            <a:off x="11914832" y="953972"/>
            <a:ext cx="1200909" cy="608285"/>
          </a:xfrm>
          <a:custGeom>
            <a:avLst/>
            <a:gdLst/>
            <a:ahLst/>
            <a:cxnLst/>
            <a:rect l="l" t="t" r="r" b="b"/>
            <a:pathLst>
              <a:path w="9107" h="4613" extrusionOk="0">
                <a:moveTo>
                  <a:pt x="4913" y="0"/>
                </a:moveTo>
                <a:cubicBezTo>
                  <a:pt x="3527" y="0"/>
                  <a:pt x="2104" y="133"/>
                  <a:pt x="917" y="205"/>
                </a:cubicBezTo>
                <a:cubicBezTo>
                  <a:pt x="811" y="205"/>
                  <a:pt x="725" y="226"/>
                  <a:pt x="640" y="290"/>
                </a:cubicBezTo>
                <a:cubicBezTo>
                  <a:pt x="555" y="354"/>
                  <a:pt x="512" y="461"/>
                  <a:pt x="512" y="546"/>
                </a:cubicBezTo>
                <a:cubicBezTo>
                  <a:pt x="278" y="1570"/>
                  <a:pt x="128" y="2593"/>
                  <a:pt x="43" y="3617"/>
                </a:cubicBezTo>
                <a:cubicBezTo>
                  <a:pt x="0" y="3766"/>
                  <a:pt x="43" y="3894"/>
                  <a:pt x="107" y="4022"/>
                </a:cubicBezTo>
                <a:cubicBezTo>
                  <a:pt x="192" y="4108"/>
                  <a:pt x="320" y="4172"/>
                  <a:pt x="448" y="4172"/>
                </a:cubicBezTo>
                <a:cubicBezTo>
                  <a:pt x="1999" y="4464"/>
                  <a:pt x="3572" y="4612"/>
                  <a:pt x="5150" y="4612"/>
                </a:cubicBezTo>
                <a:cubicBezTo>
                  <a:pt x="6219" y="4612"/>
                  <a:pt x="7292" y="4544"/>
                  <a:pt x="8360" y="4406"/>
                </a:cubicBezTo>
                <a:cubicBezTo>
                  <a:pt x="8467" y="4406"/>
                  <a:pt x="8552" y="4385"/>
                  <a:pt x="8659" y="4321"/>
                </a:cubicBezTo>
                <a:cubicBezTo>
                  <a:pt x="9043" y="3980"/>
                  <a:pt x="9107" y="2124"/>
                  <a:pt x="9021" y="1570"/>
                </a:cubicBezTo>
                <a:cubicBezTo>
                  <a:pt x="8915" y="738"/>
                  <a:pt x="8744" y="567"/>
                  <a:pt x="7955" y="333"/>
                </a:cubicBezTo>
                <a:cubicBezTo>
                  <a:pt x="7049" y="81"/>
                  <a:pt x="5992" y="0"/>
                  <a:pt x="4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9"/>
          <p:cNvSpPr/>
          <p:nvPr/>
        </p:nvSpPr>
        <p:spPr>
          <a:xfrm>
            <a:off x="11214433" y="1796500"/>
            <a:ext cx="2090360" cy="1058837"/>
          </a:xfrm>
          <a:custGeom>
            <a:avLst/>
            <a:gdLst/>
            <a:ahLst/>
            <a:cxnLst/>
            <a:rect l="l" t="t" r="r" b="b"/>
            <a:pathLst>
              <a:path w="9107" h="4613" extrusionOk="0">
                <a:moveTo>
                  <a:pt x="4913" y="0"/>
                </a:moveTo>
                <a:cubicBezTo>
                  <a:pt x="3527" y="0"/>
                  <a:pt x="2104" y="133"/>
                  <a:pt x="917" y="205"/>
                </a:cubicBezTo>
                <a:cubicBezTo>
                  <a:pt x="811" y="205"/>
                  <a:pt x="725" y="226"/>
                  <a:pt x="640" y="290"/>
                </a:cubicBezTo>
                <a:cubicBezTo>
                  <a:pt x="555" y="354"/>
                  <a:pt x="512" y="461"/>
                  <a:pt x="512" y="546"/>
                </a:cubicBezTo>
                <a:cubicBezTo>
                  <a:pt x="278" y="1570"/>
                  <a:pt x="128" y="2593"/>
                  <a:pt x="43" y="3617"/>
                </a:cubicBezTo>
                <a:cubicBezTo>
                  <a:pt x="0" y="3766"/>
                  <a:pt x="43" y="3894"/>
                  <a:pt x="107" y="4022"/>
                </a:cubicBezTo>
                <a:cubicBezTo>
                  <a:pt x="192" y="4108"/>
                  <a:pt x="320" y="4172"/>
                  <a:pt x="448" y="4172"/>
                </a:cubicBezTo>
                <a:cubicBezTo>
                  <a:pt x="1999" y="4464"/>
                  <a:pt x="3572" y="4612"/>
                  <a:pt x="5150" y="4612"/>
                </a:cubicBezTo>
                <a:cubicBezTo>
                  <a:pt x="6219" y="4612"/>
                  <a:pt x="7292" y="4544"/>
                  <a:pt x="8360" y="4406"/>
                </a:cubicBezTo>
                <a:cubicBezTo>
                  <a:pt x="8467" y="4406"/>
                  <a:pt x="8552" y="4385"/>
                  <a:pt x="8659" y="4321"/>
                </a:cubicBezTo>
                <a:cubicBezTo>
                  <a:pt x="9043" y="3980"/>
                  <a:pt x="9107" y="2124"/>
                  <a:pt x="9021" y="1570"/>
                </a:cubicBezTo>
                <a:cubicBezTo>
                  <a:pt x="8915" y="738"/>
                  <a:pt x="8744" y="567"/>
                  <a:pt x="7955" y="333"/>
                </a:cubicBezTo>
                <a:cubicBezTo>
                  <a:pt x="7049" y="81"/>
                  <a:pt x="5992" y="0"/>
                  <a:pt x="4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9"/>
          <p:cNvSpPr/>
          <p:nvPr/>
        </p:nvSpPr>
        <p:spPr>
          <a:xfrm rot="-5400000">
            <a:off x="11513956" y="4985571"/>
            <a:ext cx="1849907" cy="1263352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9"/>
          <p:cNvSpPr/>
          <p:nvPr/>
        </p:nvSpPr>
        <p:spPr>
          <a:xfrm rot="-5400000">
            <a:off x="139197" y="5153680"/>
            <a:ext cx="209760" cy="159024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9"/>
          <p:cNvSpPr/>
          <p:nvPr/>
        </p:nvSpPr>
        <p:spPr>
          <a:xfrm rot="-5400000">
            <a:off x="328387" y="4851625"/>
            <a:ext cx="184592" cy="144160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9"/>
          <p:cNvSpPr/>
          <p:nvPr/>
        </p:nvSpPr>
        <p:spPr>
          <a:xfrm rot="-5400000">
            <a:off x="68337" y="4794410"/>
            <a:ext cx="105548" cy="220289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9"/>
          <p:cNvSpPr/>
          <p:nvPr/>
        </p:nvSpPr>
        <p:spPr>
          <a:xfrm rot="-5400000">
            <a:off x="-97297" y="4979472"/>
            <a:ext cx="131109" cy="177269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9"/>
          <p:cNvSpPr/>
          <p:nvPr/>
        </p:nvSpPr>
        <p:spPr>
          <a:xfrm rot="-5400000">
            <a:off x="-62534" y="5254275"/>
            <a:ext cx="122537" cy="172472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9"/>
          <p:cNvSpPr/>
          <p:nvPr/>
        </p:nvSpPr>
        <p:spPr>
          <a:xfrm rot="-5400000">
            <a:off x="247771" y="5458411"/>
            <a:ext cx="152581" cy="210459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9"/>
          <p:cNvSpPr/>
          <p:nvPr/>
        </p:nvSpPr>
        <p:spPr>
          <a:xfrm rot="-5400000">
            <a:off x="-83888" y="5560968"/>
            <a:ext cx="209760" cy="129373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9"/>
          <p:cNvSpPr/>
          <p:nvPr/>
        </p:nvSpPr>
        <p:spPr>
          <a:xfrm rot="-5400000">
            <a:off x="152017" y="5740094"/>
            <a:ext cx="200243" cy="142901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9"/>
          <p:cNvSpPr/>
          <p:nvPr/>
        </p:nvSpPr>
        <p:spPr>
          <a:xfrm rot="-5400000">
            <a:off x="10963" y="5869355"/>
            <a:ext cx="98233" cy="174360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9"/>
          <p:cNvSpPr/>
          <p:nvPr/>
        </p:nvSpPr>
        <p:spPr>
          <a:xfrm rot="-5400000">
            <a:off x="395433" y="4482720"/>
            <a:ext cx="142435" cy="188437"/>
          </a:xfrm>
          <a:custGeom>
            <a:avLst/>
            <a:gdLst/>
            <a:ahLst/>
            <a:cxnLst/>
            <a:rect l="l" t="t" r="r" b="b"/>
            <a:pathLst>
              <a:path w="1811" h="2396" extrusionOk="0">
                <a:moveTo>
                  <a:pt x="975" y="2214"/>
                </a:moveTo>
                <a:cubicBezTo>
                  <a:pt x="972" y="2221"/>
                  <a:pt x="970" y="2228"/>
                  <a:pt x="967" y="2235"/>
                </a:cubicBezTo>
                <a:lnTo>
                  <a:pt x="967" y="2235"/>
                </a:lnTo>
                <a:cubicBezTo>
                  <a:pt x="971" y="2228"/>
                  <a:pt x="975" y="2220"/>
                  <a:pt x="975" y="2214"/>
                </a:cubicBezTo>
                <a:close/>
                <a:moveTo>
                  <a:pt x="1540" y="0"/>
                </a:moveTo>
                <a:cubicBezTo>
                  <a:pt x="1454" y="0"/>
                  <a:pt x="1371" y="45"/>
                  <a:pt x="1337" y="145"/>
                </a:cubicBezTo>
                <a:lnTo>
                  <a:pt x="1337" y="167"/>
                </a:lnTo>
                <a:cubicBezTo>
                  <a:pt x="1231" y="487"/>
                  <a:pt x="1081" y="785"/>
                  <a:pt x="911" y="1041"/>
                </a:cubicBezTo>
                <a:cubicBezTo>
                  <a:pt x="868" y="1126"/>
                  <a:pt x="804" y="1190"/>
                  <a:pt x="761" y="1254"/>
                </a:cubicBezTo>
                <a:lnTo>
                  <a:pt x="697" y="1361"/>
                </a:lnTo>
                <a:cubicBezTo>
                  <a:pt x="697" y="1361"/>
                  <a:pt x="638" y="1435"/>
                  <a:pt x="643" y="1435"/>
                </a:cubicBezTo>
                <a:cubicBezTo>
                  <a:pt x="644" y="1435"/>
                  <a:pt x="648" y="1432"/>
                  <a:pt x="655" y="1425"/>
                </a:cubicBezTo>
                <a:lnTo>
                  <a:pt x="655" y="1425"/>
                </a:lnTo>
                <a:cubicBezTo>
                  <a:pt x="591" y="1489"/>
                  <a:pt x="548" y="1553"/>
                  <a:pt x="484" y="1617"/>
                </a:cubicBezTo>
                <a:cubicBezTo>
                  <a:pt x="420" y="1681"/>
                  <a:pt x="420" y="1681"/>
                  <a:pt x="399" y="1702"/>
                </a:cubicBezTo>
                <a:cubicBezTo>
                  <a:pt x="399" y="1702"/>
                  <a:pt x="399" y="1702"/>
                  <a:pt x="399" y="1702"/>
                </a:cubicBezTo>
                <a:lnTo>
                  <a:pt x="399" y="1702"/>
                </a:lnTo>
                <a:cubicBezTo>
                  <a:pt x="388" y="1708"/>
                  <a:pt x="382" y="1713"/>
                  <a:pt x="378" y="1717"/>
                </a:cubicBezTo>
                <a:lnTo>
                  <a:pt x="378" y="1717"/>
                </a:lnTo>
                <a:cubicBezTo>
                  <a:pt x="385" y="1714"/>
                  <a:pt x="392" y="1709"/>
                  <a:pt x="399" y="1702"/>
                </a:cubicBezTo>
                <a:lnTo>
                  <a:pt x="399" y="1702"/>
                </a:lnTo>
                <a:cubicBezTo>
                  <a:pt x="390" y="1720"/>
                  <a:pt x="381" y="1727"/>
                  <a:pt x="377" y="1727"/>
                </a:cubicBezTo>
                <a:cubicBezTo>
                  <a:pt x="373" y="1727"/>
                  <a:pt x="373" y="1723"/>
                  <a:pt x="378" y="1717"/>
                </a:cubicBezTo>
                <a:lnTo>
                  <a:pt x="378" y="1717"/>
                </a:lnTo>
                <a:cubicBezTo>
                  <a:pt x="364" y="1724"/>
                  <a:pt x="349" y="1724"/>
                  <a:pt x="335" y="1724"/>
                </a:cubicBezTo>
                <a:cubicBezTo>
                  <a:pt x="0" y="1947"/>
                  <a:pt x="427" y="2395"/>
                  <a:pt x="736" y="2395"/>
                </a:cubicBezTo>
                <a:cubicBezTo>
                  <a:pt x="835" y="2395"/>
                  <a:pt x="921" y="2349"/>
                  <a:pt x="967" y="2235"/>
                </a:cubicBezTo>
                <a:lnTo>
                  <a:pt x="967" y="2235"/>
                </a:lnTo>
                <a:cubicBezTo>
                  <a:pt x="963" y="2242"/>
                  <a:pt x="958" y="2248"/>
                  <a:pt x="956" y="2248"/>
                </a:cubicBezTo>
                <a:cubicBezTo>
                  <a:pt x="954" y="2248"/>
                  <a:pt x="958" y="2239"/>
                  <a:pt x="975" y="2214"/>
                </a:cubicBezTo>
                <a:lnTo>
                  <a:pt x="975" y="2214"/>
                </a:lnTo>
                <a:cubicBezTo>
                  <a:pt x="975" y="2214"/>
                  <a:pt x="975" y="2214"/>
                  <a:pt x="975" y="2214"/>
                </a:cubicBezTo>
                <a:lnTo>
                  <a:pt x="996" y="2150"/>
                </a:lnTo>
                <a:cubicBezTo>
                  <a:pt x="1017" y="2107"/>
                  <a:pt x="1039" y="2086"/>
                  <a:pt x="1081" y="2044"/>
                </a:cubicBezTo>
                <a:cubicBezTo>
                  <a:pt x="1103" y="2001"/>
                  <a:pt x="1167" y="1894"/>
                  <a:pt x="1188" y="1809"/>
                </a:cubicBezTo>
                <a:cubicBezTo>
                  <a:pt x="1295" y="1638"/>
                  <a:pt x="1380" y="1468"/>
                  <a:pt x="1465" y="1276"/>
                </a:cubicBezTo>
                <a:cubicBezTo>
                  <a:pt x="1593" y="956"/>
                  <a:pt x="1700" y="615"/>
                  <a:pt x="1785" y="273"/>
                </a:cubicBezTo>
                <a:cubicBezTo>
                  <a:pt x="1811" y="105"/>
                  <a:pt x="1672" y="0"/>
                  <a:pt x="1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9"/>
          <p:cNvSpPr/>
          <p:nvPr/>
        </p:nvSpPr>
        <p:spPr>
          <a:xfrm rot="-5400000">
            <a:off x="203849" y="4631289"/>
            <a:ext cx="130873" cy="115217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9"/>
          <p:cNvSpPr/>
          <p:nvPr/>
        </p:nvSpPr>
        <p:spPr>
          <a:xfrm rot="-5400000">
            <a:off x="74509" y="4402458"/>
            <a:ext cx="116795" cy="207391"/>
          </a:xfrm>
          <a:custGeom>
            <a:avLst/>
            <a:gdLst/>
            <a:ahLst/>
            <a:cxnLst/>
            <a:rect l="l" t="t" r="r" b="b"/>
            <a:pathLst>
              <a:path w="1485" h="2637" extrusionOk="0">
                <a:moveTo>
                  <a:pt x="1189" y="1"/>
                </a:moveTo>
                <a:cubicBezTo>
                  <a:pt x="1118" y="1"/>
                  <a:pt x="1047" y="35"/>
                  <a:pt x="999" y="116"/>
                </a:cubicBezTo>
                <a:cubicBezTo>
                  <a:pt x="829" y="436"/>
                  <a:pt x="679" y="756"/>
                  <a:pt x="530" y="1076"/>
                </a:cubicBezTo>
                <a:cubicBezTo>
                  <a:pt x="445" y="1268"/>
                  <a:pt x="381" y="1439"/>
                  <a:pt x="317" y="1609"/>
                </a:cubicBezTo>
                <a:cubicBezTo>
                  <a:pt x="296" y="1673"/>
                  <a:pt x="253" y="1780"/>
                  <a:pt x="210" y="1865"/>
                </a:cubicBezTo>
                <a:cubicBezTo>
                  <a:pt x="168" y="1950"/>
                  <a:pt x="125" y="2036"/>
                  <a:pt x="104" y="2121"/>
                </a:cubicBezTo>
                <a:cubicBezTo>
                  <a:pt x="1" y="2429"/>
                  <a:pt x="246" y="2637"/>
                  <a:pt x="486" y="2637"/>
                </a:cubicBezTo>
                <a:cubicBezTo>
                  <a:pt x="644" y="2637"/>
                  <a:pt x="799" y="2546"/>
                  <a:pt x="850" y="2334"/>
                </a:cubicBezTo>
                <a:cubicBezTo>
                  <a:pt x="850" y="2228"/>
                  <a:pt x="850" y="2121"/>
                  <a:pt x="871" y="2014"/>
                </a:cubicBezTo>
                <a:lnTo>
                  <a:pt x="871" y="1993"/>
                </a:lnTo>
                <a:lnTo>
                  <a:pt x="871" y="1929"/>
                </a:lnTo>
                <a:cubicBezTo>
                  <a:pt x="871" y="1886"/>
                  <a:pt x="871" y="1844"/>
                  <a:pt x="893" y="1822"/>
                </a:cubicBezTo>
                <a:cubicBezTo>
                  <a:pt x="914" y="1630"/>
                  <a:pt x="978" y="1460"/>
                  <a:pt x="1021" y="1289"/>
                </a:cubicBezTo>
                <a:cubicBezTo>
                  <a:pt x="1127" y="969"/>
                  <a:pt x="1234" y="649"/>
                  <a:pt x="1383" y="330"/>
                </a:cubicBezTo>
                <a:cubicBezTo>
                  <a:pt x="1485" y="155"/>
                  <a:pt x="1339" y="1"/>
                  <a:pt x="11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9"/>
          <p:cNvSpPr/>
          <p:nvPr/>
        </p:nvSpPr>
        <p:spPr>
          <a:xfrm rot="-5400000">
            <a:off x="-114286" y="4604941"/>
            <a:ext cx="201187" cy="106252"/>
          </a:xfrm>
          <a:custGeom>
            <a:avLst/>
            <a:gdLst/>
            <a:ahLst/>
            <a:cxnLst/>
            <a:rect l="l" t="t" r="r" b="b"/>
            <a:pathLst>
              <a:path w="2558" h="1351" extrusionOk="0">
                <a:moveTo>
                  <a:pt x="425" y="0"/>
                </a:moveTo>
                <a:cubicBezTo>
                  <a:pt x="130" y="0"/>
                  <a:pt x="1" y="415"/>
                  <a:pt x="290" y="570"/>
                </a:cubicBezTo>
                <a:lnTo>
                  <a:pt x="1015" y="932"/>
                </a:lnTo>
                <a:cubicBezTo>
                  <a:pt x="1271" y="1039"/>
                  <a:pt x="1527" y="1167"/>
                  <a:pt x="1761" y="1295"/>
                </a:cubicBezTo>
                <a:cubicBezTo>
                  <a:pt x="1833" y="1334"/>
                  <a:pt x="1902" y="1351"/>
                  <a:pt x="1966" y="1351"/>
                </a:cubicBezTo>
                <a:cubicBezTo>
                  <a:pt x="2357" y="1351"/>
                  <a:pt x="2558" y="713"/>
                  <a:pt x="2081" y="548"/>
                </a:cubicBezTo>
                <a:cubicBezTo>
                  <a:pt x="1804" y="484"/>
                  <a:pt x="1548" y="378"/>
                  <a:pt x="1292" y="292"/>
                </a:cubicBezTo>
                <a:lnTo>
                  <a:pt x="524" y="15"/>
                </a:lnTo>
                <a:cubicBezTo>
                  <a:pt x="489" y="5"/>
                  <a:pt x="456" y="0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9"/>
          <p:cNvSpPr/>
          <p:nvPr/>
        </p:nvSpPr>
        <p:spPr>
          <a:xfrm rot="-5400000">
            <a:off x="429057" y="5927479"/>
            <a:ext cx="75583" cy="214941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9"/>
          <p:cNvSpPr/>
          <p:nvPr/>
        </p:nvSpPr>
        <p:spPr>
          <a:xfrm rot="-5400000">
            <a:off x="52960" y="6083361"/>
            <a:ext cx="166816" cy="137081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9"/>
          <p:cNvSpPr/>
          <p:nvPr/>
        </p:nvSpPr>
        <p:spPr>
          <a:xfrm rot="-5400000">
            <a:off x="279153" y="6217851"/>
            <a:ext cx="194265" cy="112623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9"/>
          <p:cNvSpPr/>
          <p:nvPr/>
        </p:nvSpPr>
        <p:spPr>
          <a:xfrm rot="-5400000">
            <a:off x="13637" y="6316717"/>
            <a:ext cx="162097" cy="188201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9"/>
          <p:cNvSpPr/>
          <p:nvPr/>
        </p:nvSpPr>
        <p:spPr>
          <a:xfrm rot="-5400000">
            <a:off x="255520" y="6430716"/>
            <a:ext cx="70549" cy="62131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9"/>
          <p:cNvSpPr/>
          <p:nvPr/>
        </p:nvSpPr>
        <p:spPr>
          <a:xfrm rot="5400000">
            <a:off x="3643235" y="5793908"/>
            <a:ext cx="331405" cy="1887057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2053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>
            <a:spLocks noGrp="1"/>
          </p:cNvSpPr>
          <p:nvPr>
            <p:ph type="title"/>
          </p:nvPr>
        </p:nvSpPr>
        <p:spPr>
          <a:xfrm>
            <a:off x="864967" y="1851200"/>
            <a:ext cx="5412400" cy="3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5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6" name="Google Shape;246;p10"/>
          <p:cNvSpPr/>
          <p:nvPr/>
        </p:nvSpPr>
        <p:spPr>
          <a:xfrm>
            <a:off x="2982767" y="6466900"/>
            <a:ext cx="85600" cy="8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0"/>
          <p:cNvSpPr/>
          <p:nvPr/>
        </p:nvSpPr>
        <p:spPr>
          <a:xfrm>
            <a:off x="3301900" y="6466900"/>
            <a:ext cx="85600" cy="8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0"/>
          <p:cNvSpPr/>
          <p:nvPr/>
        </p:nvSpPr>
        <p:spPr>
          <a:xfrm>
            <a:off x="3605067" y="6466900"/>
            <a:ext cx="85600" cy="8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0"/>
          <p:cNvSpPr/>
          <p:nvPr/>
        </p:nvSpPr>
        <p:spPr>
          <a:xfrm>
            <a:off x="2663633" y="6466900"/>
            <a:ext cx="85600" cy="8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0"/>
          <p:cNvSpPr/>
          <p:nvPr/>
        </p:nvSpPr>
        <p:spPr>
          <a:xfrm rot="5400000">
            <a:off x="6507170" y="-116331"/>
            <a:ext cx="918501" cy="1016163"/>
          </a:xfrm>
          <a:custGeom>
            <a:avLst/>
            <a:gdLst/>
            <a:ahLst/>
            <a:cxnLst/>
            <a:rect l="l" t="t" r="r" b="b"/>
            <a:pathLst>
              <a:path w="11347" h="12554" extrusionOk="0">
                <a:moveTo>
                  <a:pt x="2793" y="0"/>
                </a:moveTo>
                <a:cubicBezTo>
                  <a:pt x="2324" y="0"/>
                  <a:pt x="1856" y="4"/>
                  <a:pt x="1387" y="14"/>
                </a:cubicBezTo>
                <a:cubicBezTo>
                  <a:pt x="939" y="35"/>
                  <a:pt x="470" y="35"/>
                  <a:pt x="1" y="57"/>
                </a:cubicBezTo>
                <a:lnTo>
                  <a:pt x="1" y="12554"/>
                </a:lnTo>
                <a:cubicBezTo>
                  <a:pt x="2486" y="12526"/>
                  <a:pt x="4961" y="12443"/>
                  <a:pt x="7434" y="12443"/>
                </a:cubicBezTo>
                <a:cubicBezTo>
                  <a:pt x="8739" y="12443"/>
                  <a:pt x="10043" y="12466"/>
                  <a:pt x="11346" y="12532"/>
                </a:cubicBezTo>
                <a:cubicBezTo>
                  <a:pt x="11261" y="8480"/>
                  <a:pt x="11154" y="4428"/>
                  <a:pt x="11048" y="376"/>
                </a:cubicBezTo>
                <a:cubicBezTo>
                  <a:pt x="11069" y="270"/>
                  <a:pt x="11027" y="163"/>
                  <a:pt x="10963" y="78"/>
                </a:cubicBezTo>
                <a:cubicBezTo>
                  <a:pt x="10899" y="30"/>
                  <a:pt x="10823" y="6"/>
                  <a:pt x="10753" y="6"/>
                </a:cubicBezTo>
                <a:cubicBezTo>
                  <a:pt x="10729" y="6"/>
                  <a:pt x="10707" y="9"/>
                  <a:pt x="10685" y="14"/>
                </a:cubicBezTo>
                <a:cubicBezTo>
                  <a:pt x="9882" y="47"/>
                  <a:pt x="9076" y="59"/>
                  <a:pt x="8267" y="59"/>
                </a:cubicBezTo>
                <a:cubicBezTo>
                  <a:pt x="6450" y="59"/>
                  <a:pt x="4623" y="0"/>
                  <a:pt x="27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0"/>
          <p:cNvSpPr/>
          <p:nvPr/>
        </p:nvSpPr>
        <p:spPr>
          <a:xfrm rot="5400000">
            <a:off x="5690987" y="-208172"/>
            <a:ext cx="383364" cy="664707"/>
          </a:xfrm>
          <a:custGeom>
            <a:avLst/>
            <a:gdLst/>
            <a:ahLst/>
            <a:cxnLst/>
            <a:rect l="l" t="t" r="r" b="b"/>
            <a:pathLst>
              <a:path w="4736" h="8212" extrusionOk="0">
                <a:moveTo>
                  <a:pt x="1" y="1"/>
                </a:moveTo>
                <a:lnTo>
                  <a:pt x="1" y="8211"/>
                </a:lnTo>
                <a:cubicBezTo>
                  <a:pt x="1472" y="8190"/>
                  <a:pt x="2944" y="8147"/>
                  <a:pt x="4415" y="8062"/>
                </a:cubicBezTo>
                <a:cubicBezTo>
                  <a:pt x="4650" y="5375"/>
                  <a:pt x="4735" y="2688"/>
                  <a:pt x="4650" y="1"/>
                </a:cubicBezTo>
                <a:lnTo>
                  <a:pt x="4650" y="1"/>
                </a:lnTo>
                <a:cubicBezTo>
                  <a:pt x="3808" y="24"/>
                  <a:pt x="2959" y="41"/>
                  <a:pt x="2107" y="41"/>
                </a:cubicBezTo>
                <a:cubicBezTo>
                  <a:pt x="1407" y="41"/>
                  <a:pt x="704" y="30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0"/>
          <p:cNvSpPr/>
          <p:nvPr/>
        </p:nvSpPr>
        <p:spPr>
          <a:xfrm flipH="1">
            <a:off x="195295" y="-1824300"/>
            <a:ext cx="2292365" cy="3021523"/>
          </a:xfrm>
          <a:custGeom>
            <a:avLst/>
            <a:gdLst/>
            <a:ahLst/>
            <a:cxnLst/>
            <a:rect l="l" t="t" r="r" b="b"/>
            <a:pathLst>
              <a:path w="14353" h="23387" extrusionOk="0">
                <a:moveTo>
                  <a:pt x="7038" y="1"/>
                </a:moveTo>
                <a:lnTo>
                  <a:pt x="7038" y="1"/>
                </a:lnTo>
                <a:cubicBezTo>
                  <a:pt x="7166" y="2730"/>
                  <a:pt x="7358" y="5439"/>
                  <a:pt x="7443" y="8168"/>
                </a:cubicBezTo>
                <a:cubicBezTo>
                  <a:pt x="7528" y="9960"/>
                  <a:pt x="7592" y="11773"/>
                  <a:pt x="7294" y="13543"/>
                </a:cubicBezTo>
                <a:cubicBezTo>
                  <a:pt x="7251" y="13905"/>
                  <a:pt x="7145" y="14246"/>
                  <a:pt x="6953" y="14545"/>
                </a:cubicBezTo>
                <a:cubicBezTo>
                  <a:pt x="6590" y="15057"/>
                  <a:pt x="5950" y="15227"/>
                  <a:pt x="5375" y="15377"/>
                </a:cubicBezTo>
                <a:cubicBezTo>
                  <a:pt x="3604" y="15761"/>
                  <a:pt x="1813" y="15974"/>
                  <a:pt x="0" y="15974"/>
                </a:cubicBezTo>
                <a:lnTo>
                  <a:pt x="128" y="22969"/>
                </a:lnTo>
                <a:cubicBezTo>
                  <a:pt x="1486" y="23184"/>
                  <a:pt x="2869" y="23386"/>
                  <a:pt x="4248" y="23386"/>
                </a:cubicBezTo>
                <a:cubicBezTo>
                  <a:pt x="4645" y="23386"/>
                  <a:pt x="5042" y="23369"/>
                  <a:pt x="5439" y="23331"/>
                </a:cubicBezTo>
                <a:cubicBezTo>
                  <a:pt x="7209" y="23161"/>
                  <a:pt x="8979" y="22585"/>
                  <a:pt x="10301" y="21391"/>
                </a:cubicBezTo>
                <a:cubicBezTo>
                  <a:pt x="12625" y="19301"/>
                  <a:pt x="13052" y="15888"/>
                  <a:pt x="13350" y="12796"/>
                </a:cubicBezTo>
                <a:cubicBezTo>
                  <a:pt x="13756" y="8723"/>
                  <a:pt x="13990" y="4692"/>
                  <a:pt x="14353" y="619"/>
                </a:cubicBezTo>
                <a:cubicBezTo>
                  <a:pt x="11900" y="491"/>
                  <a:pt x="9469" y="278"/>
                  <a:pt x="7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0"/>
          <p:cNvSpPr/>
          <p:nvPr/>
        </p:nvSpPr>
        <p:spPr>
          <a:xfrm>
            <a:off x="-99800" y="5487767"/>
            <a:ext cx="1381779" cy="562232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0"/>
          <p:cNvSpPr/>
          <p:nvPr/>
        </p:nvSpPr>
        <p:spPr>
          <a:xfrm>
            <a:off x="5874268" y="6728063"/>
            <a:ext cx="487771" cy="45141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0"/>
          <p:cNvSpPr/>
          <p:nvPr/>
        </p:nvSpPr>
        <p:spPr>
          <a:xfrm rot="5400000" flipH="1">
            <a:off x="4911262" y="6092260"/>
            <a:ext cx="1798055" cy="2445557"/>
          </a:xfrm>
          <a:custGeom>
            <a:avLst/>
            <a:gdLst/>
            <a:ahLst/>
            <a:cxnLst/>
            <a:rect l="l" t="t" r="r" b="b"/>
            <a:pathLst>
              <a:path w="23140" h="31473" extrusionOk="0">
                <a:moveTo>
                  <a:pt x="22831" y="1"/>
                </a:moveTo>
                <a:cubicBezTo>
                  <a:pt x="22697" y="1"/>
                  <a:pt x="22564" y="86"/>
                  <a:pt x="22564" y="257"/>
                </a:cubicBezTo>
                <a:lnTo>
                  <a:pt x="22585" y="257"/>
                </a:lnTo>
                <a:cubicBezTo>
                  <a:pt x="22351" y="3648"/>
                  <a:pt x="22329" y="7060"/>
                  <a:pt x="22180" y="10451"/>
                </a:cubicBezTo>
                <a:cubicBezTo>
                  <a:pt x="22137" y="11943"/>
                  <a:pt x="22009" y="13436"/>
                  <a:pt x="21114" y="14716"/>
                </a:cubicBezTo>
                <a:cubicBezTo>
                  <a:pt x="20282" y="15804"/>
                  <a:pt x="19152" y="16635"/>
                  <a:pt x="17851" y="17083"/>
                </a:cubicBezTo>
                <a:cubicBezTo>
                  <a:pt x="16401" y="17616"/>
                  <a:pt x="14844" y="17829"/>
                  <a:pt x="13308" y="17957"/>
                </a:cubicBezTo>
                <a:cubicBezTo>
                  <a:pt x="11602" y="18128"/>
                  <a:pt x="9896" y="18213"/>
                  <a:pt x="8190" y="18235"/>
                </a:cubicBezTo>
                <a:cubicBezTo>
                  <a:pt x="6505" y="18235"/>
                  <a:pt x="4821" y="18171"/>
                  <a:pt x="3136" y="18043"/>
                </a:cubicBezTo>
                <a:cubicBezTo>
                  <a:pt x="2709" y="18000"/>
                  <a:pt x="2304" y="17957"/>
                  <a:pt x="1878" y="17915"/>
                </a:cubicBezTo>
                <a:cubicBezTo>
                  <a:pt x="1758" y="17891"/>
                  <a:pt x="1632" y="17879"/>
                  <a:pt x="1504" y="17879"/>
                </a:cubicBezTo>
                <a:cubicBezTo>
                  <a:pt x="1292" y="17879"/>
                  <a:pt x="1075" y="17912"/>
                  <a:pt x="875" y="17979"/>
                </a:cubicBezTo>
                <a:cubicBezTo>
                  <a:pt x="172" y="18256"/>
                  <a:pt x="172" y="18981"/>
                  <a:pt x="172" y="19621"/>
                </a:cubicBezTo>
                <a:cubicBezTo>
                  <a:pt x="129" y="23460"/>
                  <a:pt x="44" y="27298"/>
                  <a:pt x="1" y="31137"/>
                </a:cubicBezTo>
                <a:cubicBezTo>
                  <a:pt x="12" y="31361"/>
                  <a:pt x="182" y="31473"/>
                  <a:pt x="356" y="31473"/>
                </a:cubicBezTo>
                <a:cubicBezTo>
                  <a:pt x="529" y="31473"/>
                  <a:pt x="705" y="31361"/>
                  <a:pt x="726" y="31137"/>
                </a:cubicBezTo>
                <a:cubicBezTo>
                  <a:pt x="790" y="27703"/>
                  <a:pt x="811" y="24291"/>
                  <a:pt x="897" y="20879"/>
                </a:cubicBezTo>
                <a:lnTo>
                  <a:pt x="918" y="19621"/>
                </a:lnTo>
                <a:cubicBezTo>
                  <a:pt x="918" y="19365"/>
                  <a:pt x="854" y="18853"/>
                  <a:pt x="1195" y="18789"/>
                </a:cubicBezTo>
                <a:cubicBezTo>
                  <a:pt x="1275" y="18784"/>
                  <a:pt x="1355" y="18781"/>
                  <a:pt x="1435" y="18781"/>
                </a:cubicBezTo>
                <a:cubicBezTo>
                  <a:pt x="1675" y="18781"/>
                  <a:pt x="1915" y="18805"/>
                  <a:pt x="2155" y="18853"/>
                </a:cubicBezTo>
                <a:cubicBezTo>
                  <a:pt x="2581" y="18896"/>
                  <a:pt x="3008" y="18917"/>
                  <a:pt x="3456" y="18960"/>
                </a:cubicBezTo>
                <a:cubicBezTo>
                  <a:pt x="4721" y="19039"/>
                  <a:pt x="5986" y="19083"/>
                  <a:pt x="7252" y="19083"/>
                </a:cubicBezTo>
                <a:cubicBezTo>
                  <a:pt x="7693" y="19083"/>
                  <a:pt x="8133" y="19077"/>
                  <a:pt x="8574" y="19066"/>
                </a:cubicBezTo>
                <a:cubicBezTo>
                  <a:pt x="10237" y="19024"/>
                  <a:pt x="11901" y="18917"/>
                  <a:pt x="13564" y="18725"/>
                </a:cubicBezTo>
                <a:cubicBezTo>
                  <a:pt x="15121" y="18555"/>
                  <a:pt x="16678" y="18320"/>
                  <a:pt x="18128" y="17766"/>
                </a:cubicBezTo>
                <a:cubicBezTo>
                  <a:pt x="19408" y="17318"/>
                  <a:pt x="20538" y="16550"/>
                  <a:pt x="21434" y="15548"/>
                </a:cubicBezTo>
                <a:cubicBezTo>
                  <a:pt x="22393" y="14417"/>
                  <a:pt x="22777" y="13074"/>
                  <a:pt x="22905" y="11602"/>
                </a:cubicBezTo>
                <a:cubicBezTo>
                  <a:pt x="23054" y="9768"/>
                  <a:pt x="22990" y="7913"/>
                  <a:pt x="23033" y="6079"/>
                </a:cubicBezTo>
                <a:cubicBezTo>
                  <a:pt x="23076" y="4138"/>
                  <a:pt x="23140" y="2197"/>
                  <a:pt x="23097" y="257"/>
                </a:cubicBezTo>
                <a:cubicBezTo>
                  <a:pt x="23097" y="86"/>
                  <a:pt x="22964" y="1"/>
                  <a:pt x="228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0"/>
          <p:cNvSpPr/>
          <p:nvPr/>
        </p:nvSpPr>
        <p:spPr>
          <a:xfrm rot="5400000" flipH="1">
            <a:off x="4825245" y="5925507"/>
            <a:ext cx="1915697" cy="2409503"/>
          </a:xfrm>
          <a:custGeom>
            <a:avLst/>
            <a:gdLst/>
            <a:ahLst/>
            <a:cxnLst/>
            <a:rect l="l" t="t" r="r" b="b"/>
            <a:pathLst>
              <a:path w="24654" h="31009" extrusionOk="0">
                <a:moveTo>
                  <a:pt x="24280" y="0"/>
                </a:moveTo>
                <a:cubicBezTo>
                  <a:pt x="24105" y="0"/>
                  <a:pt x="23929" y="112"/>
                  <a:pt x="23907" y="336"/>
                </a:cubicBezTo>
                <a:cubicBezTo>
                  <a:pt x="23886" y="3108"/>
                  <a:pt x="23779" y="5859"/>
                  <a:pt x="23502" y="8610"/>
                </a:cubicBezTo>
                <a:cubicBezTo>
                  <a:pt x="23267" y="10892"/>
                  <a:pt x="23054" y="13345"/>
                  <a:pt x="21924" y="15413"/>
                </a:cubicBezTo>
                <a:cubicBezTo>
                  <a:pt x="19685" y="19529"/>
                  <a:pt x="14417" y="19465"/>
                  <a:pt x="10323" y="19700"/>
                </a:cubicBezTo>
                <a:cubicBezTo>
                  <a:pt x="7209" y="19871"/>
                  <a:pt x="4074" y="20063"/>
                  <a:pt x="960" y="20169"/>
                </a:cubicBezTo>
                <a:cubicBezTo>
                  <a:pt x="769" y="20169"/>
                  <a:pt x="619" y="20318"/>
                  <a:pt x="598" y="20510"/>
                </a:cubicBezTo>
                <a:cubicBezTo>
                  <a:pt x="107" y="23901"/>
                  <a:pt x="1" y="27356"/>
                  <a:pt x="278" y="30768"/>
                </a:cubicBezTo>
                <a:cubicBezTo>
                  <a:pt x="278" y="30928"/>
                  <a:pt x="395" y="31008"/>
                  <a:pt x="513" y="31008"/>
                </a:cubicBezTo>
                <a:cubicBezTo>
                  <a:pt x="630" y="31008"/>
                  <a:pt x="747" y="30928"/>
                  <a:pt x="747" y="30768"/>
                </a:cubicBezTo>
                <a:cubicBezTo>
                  <a:pt x="871" y="27448"/>
                  <a:pt x="975" y="24148"/>
                  <a:pt x="1290" y="20849"/>
                </a:cubicBezTo>
                <a:lnTo>
                  <a:pt x="1290" y="20849"/>
                </a:lnTo>
                <a:cubicBezTo>
                  <a:pt x="4059" y="20651"/>
                  <a:pt x="6828" y="20548"/>
                  <a:pt x="9597" y="20425"/>
                </a:cubicBezTo>
                <a:cubicBezTo>
                  <a:pt x="11965" y="20318"/>
                  <a:pt x="14396" y="20318"/>
                  <a:pt x="16699" y="19785"/>
                </a:cubicBezTo>
                <a:cubicBezTo>
                  <a:pt x="18789" y="19316"/>
                  <a:pt x="20772" y="18335"/>
                  <a:pt x="22031" y="16565"/>
                </a:cubicBezTo>
                <a:cubicBezTo>
                  <a:pt x="23395" y="14646"/>
                  <a:pt x="23737" y="12172"/>
                  <a:pt x="24035" y="9911"/>
                </a:cubicBezTo>
                <a:cubicBezTo>
                  <a:pt x="24462" y="6734"/>
                  <a:pt x="24654" y="3535"/>
                  <a:pt x="24654" y="336"/>
                </a:cubicBezTo>
                <a:cubicBezTo>
                  <a:pt x="24632" y="112"/>
                  <a:pt x="24456" y="0"/>
                  <a:pt x="242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0"/>
          <p:cNvSpPr/>
          <p:nvPr/>
        </p:nvSpPr>
        <p:spPr>
          <a:xfrm rot="5400000" flipH="1">
            <a:off x="5186410" y="5983313"/>
            <a:ext cx="1863481" cy="1782592"/>
          </a:xfrm>
          <a:custGeom>
            <a:avLst/>
            <a:gdLst/>
            <a:ahLst/>
            <a:cxnLst/>
            <a:rect l="l" t="t" r="r" b="b"/>
            <a:pathLst>
              <a:path w="23982" h="22941" extrusionOk="0">
                <a:moveTo>
                  <a:pt x="23573" y="1"/>
                </a:moveTo>
                <a:cubicBezTo>
                  <a:pt x="23368" y="1"/>
                  <a:pt x="23160" y="134"/>
                  <a:pt x="23160" y="401"/>
                </a:cubicBezTo>
                <a:cubicBezTo>
                  <a:pt x="22990" y="5903"/>
                  <a:pt x="22307" y="11384"/>
                  <a:pt x="21070" y="16736"/>
                </a:cubicBezTo>
                <a:cubicBezTo>
                  <a:pt x="20814" y="17824"/>
                  <a:pt x="20558" y="18976"/>
                  <a:pt x="19876" y="19871"/>
                </a:cubicBezTo>
                <a:cubicBezTo>
                  <a:pt x="19236" y="20724"/>
                  <a:pt x="18277" y="21194"/>
                  <a:pt x="17274" y="21449"/>
                </a:cubicBezTo>
                <a:cubicBezTo>
                  <a:pt x="16208" y="21684"/>
                  <a:pt x="15120" y="21812"/>
                  <a:pt x="14033" y="21855"/>
                </a:cubicBezTo>
                <a:cubicBezTo>
                  <a:pt x="12604" y="21919"/>
                  <a:pt x="11175" y="21983"/>
                  <a:pt x="9768" y="22025"/>
                </a:cubicBezTo>
                <a:cubicBezTo>
                  <a:pt x="6633" y="22132"/>
                  <a:pt x="3498" y="22132"/>
                  <a:pt x="341" y="22196"/>
                </a:cubicBezTo>
                <a:cubicBezTo>
                  <a:pt x="0" y="22196"/>
                  <a:pt x="0" y="22729"/>
                  <a:pt x="341" y="22729"/>
                </a:cubicBezTo>
                <a:cubicBezTo>
                  <a:pt x="2323" y="22875"/>
                  <a:pt x="4305" y="22941"/>
                  <a:pt x="6287" y="22941"/>
                </a:cubicBezTo>
                <a:cubicBezTo>
                  <a:pt x="7206" y="22941"/>
                  <a:pt x="8124" y="22927"/>
                  <a:pt x="9042" y="22900"/>
                </a:cubicBezTo>
                <a:cubicBezTo>
                  <a:pt x="10493" y="22857"/>
                  <a:pt x="11964" y="22814"/>
                  <a:pt x="13414" y="22729"/>
                </a:cubicBezTo>
                <a:cubicBezTo>
                  <a:pt x="14609" y="22686"/>
                  <a:pt x="15803" y="22580"/>
                  <a:pt x="16976" y="22388"/>
                </a:cubicBezTo>
                <a:cubicBezTo>
                  <a:pt x="18042" y="22196"/>
                  <a:pt x="19066" y="21748"/>
                  <a:pt x="19897" y="21044"/>
                </a:cubicBezTo>
                <a:cubicBezTo>
                  <a:pt x="20772" y="20298"/>
                  <a:pt x="21262" y="19210"/>
                  <a:pt x="21561" y="18123"/>
                </a:cubicBezTo>
                <a:cubicBezTo>
                  <a:pt x="21945" y="16822"/>
                  <a:pt x="22179" y="15478"/>
                  <a:pt x="22414" y="14156"/>
                </a:cubicBezTo>
                <a:cubicBezTo>
                  <a:pt x="22691" y="12748"/>
                  <a:pt x="22904" y="11362"/>
                  <a:pt x="23096" y="9976"/>
                </a:cubicBezTo>
                <a:cubicBezTo>
                  <a:pt x="23544" y="6798"/>
                  <a:pt x="23843" y="3600"/>
                  <a:pt x="23971" y="401"/>
                </a:cubicBezTo>
                <a:cubicBezTo>
                  <a:pt x="23981" y="134"/>
                  <a:pt x="23779" y="1"/>
                  <a:pt x="23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0"/>
          <p:cNvSpPr/>
          <p:nvPr/>
        </p:nvSpPr>
        <p:spPr>
          <a:xfrm>
            <a:off x="6458335" y="6728063"/>
            <a:ext cx="487771" cy="45141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100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4694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/>
              <a:buNone/>
              <a:defRPr sz="3000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iro"/>
              <a:buChar char="●"/>
              <a:defRPr sz="18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33811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93" name="Google Shape;693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8248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97" name="Google Shape;697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1489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B81A5BC-761C-4CE2-941A-589920B98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549275"/>
            <a:ext cx="902546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F3D4DC1-4C6C-4980-9C7C-55D3D623E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268413"/>
            <a:ext cx="8449733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5FE9-091E-44B6-8E91-076CEA96C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8738" y="823100"/>
            <a:ext cx="5780013" cy="3739200"/>
          </a:xfrm>
        </p:spPr>
        <p:txBody>
          <a:bodyPr/>
          <a:lstStyle/>
          <a:p>
            <a:r>
              <a:rPr lang="de-DE" dirty="0"/>
              <a:t>Monument Hunter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C4626-AFE7-419B-AB51-653475218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4004" y="4562300"/>
            <a:ext cx="7317995" cy="1056800"/>
          </a:xfrm>
        </p:spPr>
        <p:txBody>
          <a:bodyPr/>
          <a:lstStyle/>
          <a:p>
            <a:r>
              <a:rPr lang="bg-BG" dirty="0"/>
              <a:t>Тема история и география представено от отбора 343</a:t>
            </a:r>
            <a:r>
              <a:rPr lang="en-US" dirty="0"/>
              <a:t>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C35BC-7E09-441F-BCAC-1EF90FF8B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457" y="1559400"/>
            <a:ext cx="3251478" cy="37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6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7DDB08CE-DEC9-4025-9AC5-B34D6153F284}"/>
              </a:ext>
            </a:extLst>
          </p:cNvPr>
          <p:cNvSpPr/>
          <p:nvPr/>
        </p:nvSpPr>
        <p:spPr>
          <a:xfrm>
            <a:off x="3329775" y="387531"/>
            <a:ext cx="4715601" cy="126509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7F9B1-8105-4ECA-B157-D253F8BC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776" y="421981"/>
            <a:ext cx="4715600" cy="1122400"/>
          </a:xfrm>
        </p:spPr>
        <p:txBody>
          <a:bodyPr/>
          <a:lstStyle/>
          <a:p>
            <a:r>
              <a:rPr lang="en-US" sz="7200" dirty="0"/>
              <a:t>The team: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9DF4C-7DB3-4820-97B2-9FE84B4CC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09" y="2411022"/>
            <a:ext cx="1904150" cy="2489669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44ADDC63-D8E7-4BB6-B0BE-473C1EF38557}"/>
              </a:ext>
            </a:extLst>
          </p:cNvPr>
          <p:cNvSpPr/>
          <p:nvPr/>
        </p:nvSpPr>
        <p:spPr>
          <a:xfrm>
            <a:off x="2592198" y="2152484"/>
            <a:ext cx="2306973" cy="300674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0A799-E685-4AEE-8791-3CD5DC7AA175}"/>
              </a:ext>
            </a:extLst>
          </p:cNvPr>
          <p:cNvSpPr txBox="1"/>
          <p:nvPr/>
        </p:nvSpPr>
        <p:spPr>
          <a:xfrm>
            <a:off x="2592199" y="4876072"/>
            <a:ext cx="2306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Владислав Кършаков 9В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C06FB-8839-4BE1-8B97-F8D43A05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170" y="2411021"/>
            <a:ext cx="2184632" cy="248967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2EC07EE3-7BAA-471E-9EAF-EB3D47A33FF9}"/>
              </a:ext>
            </a:extLst>
          </p:cNvPr>
          <p:cNvSpPr/>
          <p:nvPr/>
        </p:nvSpPr>
        <p:spPr>
          <a:xfrm>
            <a:off x="6096000" y="2152484"/>
            <a:ext cx="2306973" cy="300674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DB6F-CCD0-4DAB-BF0B-4FA9D90C9310}"/>
              </a:ext>
            </a:extLst>
          </p:cNvPr>
          <p:cNvSpPr txBox="1"/>
          <p:nvPr/>
        </p:nvSpPr>
        <p:spPr>
          <a:xfrm>
            <a:off x="6425382" y="4851451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Янислав Янев 9В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BF5FB7-2282-43B6-9454-706CC0E5C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3" y="2971800"/>
            <a:ext cx="4932491" cy="9144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bg-BG" sz="4800" i="1" u="sng" dirty="0"/>
              <a:t>Тема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19728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84D908C7-3A2E-4C3B-9A2A-A29A8108DF82}"/>
              </a:ext>
            </a:extLst>
          </p:cNvPr>
          <p:cNvSpPr/>
          <p:nvPr/>
        </p:nvSpPr>
        <p:spPr>
          <a:xfrm>
            <a:off x="3858936" y="394284"/>
            <a:ext cx="4404220" cy="167779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79110-3CF2-4CAA-B6B1-6E76ACEE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200" y="670747"/>
            <a:ext cx="4715600" cy="1122400"/>
          </a:xfrm>
        </p:spPr>
        <p:txBody>
          <a:bodyPr/>
          <a:lstStyle/>
          <a:p>
            <a:r>
              <a:rPr lang="bg-BG" sz="4800" dirty="0"/>
              <a:t>Използвани технологии</a:t>
            </a:r>
            <a:endParaRPr lang="en-US" sz="4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D4E88E-7E56-4677-A26D-A2327DE05D73}"/>
              </a:ext>
            </a:extLst>
          </p:cNvPr>
          <p:cNvSpPr/>
          <p:nvPr/>
        </p:nvSpPr>
        <p:spPr>
          <a:xfrm>
            <a:off x="0" y="2818701"/>
            <a:ext cx="12192000" cy="40392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1B8BF-EE17-4D1F-BD5B-CAB0891CD90C}"/>
              </a:ext>
            </a:extLst>
          </p:cNvPr>
          <p:cNvSpPr/>
          <p:nvPr/>
        </p:nvSpPr>
        <p:spPr>
          <a:xfrm>
            <a:off x="4638058" y="2890049"/>
            <a:ext cx="2147582" cy="17490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721410-AF60-40A5-B6AD-40B3E17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26" y="3017928"/>
            <a:ext cx="1558245" cy="149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F7D300-4471-49CB-B7E3-A52D9D3D5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092" y="4874024"/>
            <a:ext cx="2333634" cy="17490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3EFB84D-28CF-4A86-94E4-8E170E257DCD}"/>
              </a:ext>
            </a:extLst>
          </p:cNvPr>
          <p:cNvSpPr/>
          <p:nvPr/>
        </p:nvSpPr>
        <p:spPr>
          <a:xfrm>
            <a:off x="642965" y="2890049"/>
            <a:ext cx="2251238" cy="17490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563846-FC00-4AEB-882C-F02C61C7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71" y="3017929"/>
            <a:ext cx="1661021" cy="149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ML5/CSS3 Essentials in 4-Hours - Campus">
            <a:extLst>
              <a:ext uri="{FF2B5EF4-FFF2-40B4-BE49-F238E27FC236}">
                <a16:creationId xmlns:a16="http://schemas.microsoft.com/office/drawing/2014/main" id="{F7BC74B7-D2EC-4536-8F9E-BB5B20E11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04" y="5027627"/>
            <a:ext cx="1743854" cy="143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F00811-8CD2-4240-94AD-B53F31B817A3}"/>
              </a:ext>
            </a:extLst>
          </p:cNvPr>
          <p:cNvSpPr/>
          <p:nvPr/>
        </p:nvSpPr>
        <p:spPr>
          <a:xfrm>
            <a:off x="8802275" y="2890049"/>
            <a:ext cx="2147582" cy="17490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Jquery | Joykal Infotech">
            <a:extLst>
              <a:ext uri="{FF2B5EF4-FFF2-40B4-BE49-F238E27FC236}">
                <a16:creationId xmlns:a16="http://schemas.microsoft.com/office/drawing/2014/main" id="{4CEE87B9-46A4-4CFE-9FBF-9C5C1DE2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221" y="2953988"/>
            <a:ext cx="1551690" cy="162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9A01ACF-2379-4053-A57D-EC302B8C7DA8}"/>
              </a:ext>
            </a:extLst>
          </p:cNvPr>
          <p:cNvSpPr/>
          <p:nvPr/>
        </p:nvSpPr>
        <p:spPr>
          <a:xfrm>
            <a:off x="6490971" y="4874024"/>
            <a:ext cx="2609250" cy="17490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97CD37-3AC2-4424-8ABB-FD6E6DA5EA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5640" y="5027627"/>
            <a:ext cx="2016634" cy="143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7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FF75AD-C560-47EF-BA7F-C9E79D9DF361}"/>
              </a:ext>
            </a:extLst>
          </p:cNvPr>
          <p:cNvSpPr/>
          <p:nvPr/>
        </p:nvSpPr>
        <p:spPr>
          <a:xfrm>
            <a:off x="0" y="1249961"/>
            <a:ext cx="4874004" cy="560804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64135-B201-41C4-9E0D-EA724780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2" y="3345972"/>
            <a:ext cx="4715600" cy="1122400"/>
          </a:xfrm>
        </p:spPr>
        <p:txBody>
          <a:bodyPr/>
          <a:lstStyle/>
          <a:p>
            <a:r>
              <a:rPr lang="bg-BG" sz="4800" dirty="0"/>
              <a:t>Етапи на реализация</a:t>
            </a: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8834D-F4F0-47B0-B663-7188D0EF3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19" y="1870887"/>
            <a:ext cx="33337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1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AA0CE8AB-AB8B-4C64-BB32-1980DDEECA1B}"/>
              </a:ext>
            </a:extLst>
          </p:cNvPr>
          <p:cNvSpPr/>
          <p:nvPr/>
        </p:nvSpPr>
        <p:spPr>
          <a:xfrm>
            <a:off x="1476462" y="736135"/>
            <a:ext cx="9308408" cy="12185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116C5-8723-4BFE-BF89-48C6584A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129" y="736135"/>
            <a:ext cx="9377741" cy="1122400"/>
          </a:xfrm>
        </p:spPr>
        <p:txBody>
          <a:bodyPr/>
          <a:lstStyle/>
          <a:p>
            <a:r>
              <a:rPr lang="bg-BG" sz="4800" dirty="0"/>
              <a:t>Преглед на крайният продукт</a:t>
            </a:r>
            <a:endParaRPr lang="en-US" dirty="0"/>
          </a:p>
        </p:txBody>
      </p:sp>
      <p:pic>
        <p:nvPicPr>
          <p:cNvPr id="7" name="Graphic 6" descr="Presentation with checklist RTL">
            <a:extLst>
              <a:ext uri="{FF2B5EF4-FFF2-40B4-BE49-F238E27FC236}">
                <a16:creationId xmlns:a16="http://schemas.microsoft.com/office/drawing/2014/main" id="{55075942-276F-46B2-8A5D-1EA26546E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491" y="1579227"/>
            <a:ext cx="5476614" cy="547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7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467D5A-BC36-4C34-A461-3D49B5290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825" y="1317844"/>
            <a:ext cx="8642349" cy="893762"/>
          </a:xfrm>
        </p:spPr>
        <p:txBody>
          <a:bodyPr/>
          <a:lstStyle/>
          <a:p>
            <a:r>
              <a:rPr lang="bg-BG" dirty="0"/>
              <a:t>Благодаря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76968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Сountries Lesson by Slidesgo">
  <a:themeElements>
    <a:clrScheme name="Simple Light">
      <a:dk1>
        <a:srgbClr val="595959"/>
      </a:dk1>
      <a:lt1>
        <a:srgbClr val="FFFFFF"/>
      </a:lt1>
      <a:dk2>
        <a:srgbClr val="54597F"/>
      </a:dk2>
      <a:lt2>
        <a:srgbClr val="EEEEEE"/>
      </a:lt2>
      <a:accent1>
        <a:srgbClr val="83BCD9"/>
      </a:accent1>
      <a:accent2>
        <a:srgbClr val="F6759D"/>
      </a:accent2>
      <a:accent3>
        <a:srgbClr val="F6B854"/>
      </a:accent3>
      <a:accent4>
        <a:srgbClr val="F77C36"/>
      </a:accent4>
      <a:accent5>
        <a:srgbClr val="8199C9"/>
      </a:accent5>
      <a:accent6>
        <a:srgbClr val="788F75"/>
      </a:accent6>
      <a:hlink>
        <a:srgbClr val="5459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plate">
  <a:themeElements>
    <a:clrScheme name="template 4">
      <a:dk1>
        <a:srgbClr val="111111"/>
      </a:dk1>
      <a:lt1>
        <a:srgbClr val="FFFFFF"/>
      </a:lt1>
      <a:dk2>
        <a:srgbClr val="000000"/>
      </a:dk2>
      <a:lt2>
        <a:srgbClr val="600000"/>
      </a:lt2>
      <a:accent1>
        <a:srgbClr val="B40000"/>
      </a:accent1>
      <a:accent2>
        <a:srgbClr val="CC0000"/>
      </a:accent2>
      <a:accent3>
        <a:srgbClr val="FFFFFF"/>
      </a:accent3>
      <a:accent4>
        <a:srgbClr val="0D0D0D"/>
      </a:accent4>
      <a:accent5>
        <a:srgbClr val="D6AAAA"/>
      </a:accent5>
      <a:accent6>
        <a:srgbClr val="B90000"/>
      </a:accent6>
      <a:hlink>
        <a:srgbClr val="8219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CC0000"/>
        </a:accent1>
        <a:accent2>
          <a:srgbClr val="FFFF99"/>
        </a:accent2>
        <a:accent3>
          <a:srgbClr val="FFFFFF"/>
        </a:accent3>
        <a:accent4>
          <a:srgbClr val="0D0D0D"/>
        </a:accent4>
        <a:accent5>
          <a:srgbClr val="E2AAAA"/>
        </a:accent5>
        <a:accent6>
          <a:srgbClr val="E7E78A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99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99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404040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600000"/>
        </a:lt2>
        <a:accent1>
          <a:srgbClr val="B4000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D6AAAA"/>
        </a:accent5>
        <a:accent6>
          <a:srgbClr val="B90000"/>
        </a:accent6>
        <a:hlink>
          <a:srgbClr val="8219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80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404040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6C0501"/>
        </a:lt2>
        <a:accent1>
          <a:srgbClr val="7F0B02"/>
        </a:accent1>
        <a:accent2>
          <a:srgbClr val="B3250F"/>
        </a:accent2>
        <a:accent3>
          <a:srgbClr val="FFFFFF"/>
        </a:accent3>
        <a:accent4>
          <a:srgbClr val="404040"/>
        </a:accent4>
        <a:accent5>
          <a:srgbClr val="C0AAAA"/>
        </a:accent5>
        <a:accent6>
          <a:srgbClr val="A2200C"/>
        </a:accent6>
        <a:hlink>
          <a:srgbClr val="D9381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850B02"/>
        </a:lt2>
        <a:accent1>
          <a:srgbClr val="E1401E"/>
        </a:accent1>
        <a:accent2>
          <a:srgbClr val="A0A0A0"/>
        </a:accent2>
        <a:accent3>
          <a:srgbClr val="FFFFFF"/>
        </a:accent3>
        <a:accent4>
          <a:srgbClr val="404040"/>
        </a:accent4>
        <a:accent5>
          <a:srgbClr val="EEAFAB"/>
        </a:accent5>
        <a:accent6>
          <a:srgbClr val="919191"/>
        </a:accent6>
        <a:hlink>
          <a:srgbClr val="D61F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7C0901"/>
        </a:lt2>
        <a:accent1>
          <a:srgbClr val="DD3A1A"/>
        </a:accent1>
        <a:accent2>
          <a:srgbClr val="3C3C3C"/>
        </a:accent2>
        <a:accent3>
          <a:srgbClr val="FFFFFF"/>
        </a:accent3>
        <a:accent4>
          <a:srgbClr val="404040"/>
        </a:accent4>
        <a:accent5>
          <a:srgbClr val="EBAEAB"/>
        </a:accent5>
        <a:accent6>
          <a:srgbClr val="353535"/>
        </a:accent6>
        <a:hlink>
          <a:srgbClr val="A223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640702"/>
        </a:lt2>
        <a:accent1>
          <a:srgbClr val="931409"/>
        </a:accent1>
        <a:accent2>
          <a:srgbClr val="CF2A12"/>
        </a:accent2>
        <a:accent3>
          <a:srgbClr val="FFFFFF"/>
        </a:accent3>
        <a:accent4>
          <a:srgbClr val="404040"/>
        </a:accent4>
        <a:accent5>
          <a:srgbClr val="C8AAAA"/>
        </a:accent5>
        <a:accent6>
          <a:srgbClr val="BB250F"/>
        </a:accent6>
        <a:hlink>
          <a:srgbClr val="0101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111111"/>
        </a:dk1>
        <a:lt1>
          <a:srgbClr val="FFFFFF"/>
        </a:lt1>
        <a:dk2>
          <a:srgbClr val="000000"/>
        </a:dk2>
        <a:lt2>
          <a:srgbClr val="9A1303"/>
        </a:lt2>
        <a:accent1>
          <a:srgbClr val="FE130F"/>
        </a:accent1>
        <a:accent2>
          <a:srgbClr val="DF3A19"/>
        </a:accent2>
        <a:accent3>
          <a:srgbClr val="FFFFFF"/>
        </a:accent3>
        <a:accent4>
          <a:srgbClr val="0D0D0D"/>
        </a:accent4>
        <a:accent5>
          <a:srgbClr val="FEAAAA"/>
        </a:accent5>
        <a:accent6>
          <a:srgbClr val="CA3416"/>
        </a:accent6>
        <a:hlink>
          <a:srgbClr val="F5723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111111"/>
        </a:dk1>
        <a:lt1>
          <a:srgbClr val="FFFFFF"/>
        </a:lt1>
        <a:dk2>
          <a:srgbClr val="000000"/>
        </a:dk2>
        <a:lt2>
          <a:srgbClr val="9A1303"/>
        </a:lt2>
        <a:accent1>
          <a:srgbClr val="FF540F"/>
        </a:accent1>
        <a:accent2>
          <a:srgbClr val="DF3A19"/>
        </a:accent2>
        <a:accent3>
          <a:srgbClr val="FFFFFF"/>
        </a:accent3>
        <a:accent4>
          <a:srgbClr val="0D0D0D"/>
        </a:accent4>
        <a:accent5>
          <a:srgbClr val="FFB3AA"/>
        </a:accent5>
        <a:accent6>
          <a:srgbClr val="CA3416"/>
        </a:accent6>
        <a:hlink>
          <a:srgbClr val="F5723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111111"/>
        </a:dk1>
        <a:lt1>
          <a:srgbClr val="FFFFFF"/>
        </a:lt1>
        <a:dk2>
          <a:srgbClr val="000000"/>
        </a:dk2>
        <a:lt2>
          <a:srgbClr val="600000"/>
        </a:lt2>
        <a:accent1>
          <a:srgbClr val="B4000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D6AAAA"/>
        </a:accent5>
        <a:accent6>
          <a:srgbClr val="B90000"/>
        </a:accent6>
        <a:hlink>
          <a:srgbClr val="EC7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88A9A9EA7749A4D899B843B60C34D15" ma:contentTypeVersion="12" ma:contentTypeDescription="Създаване на нов документ" ma:contentTypeScope="" ma:versionID="ca6a504dce8d1afea2e02a7c8b78a0ca">
  <xsd:schema xmlns:xsd="http://www.w3.org/2001/XMLSchema" xmlns:xs="http://www.w3.org/2001/XMLSchema" xmlns:p="http://schemas.microsoft.com/office/2006/metadata/properties" xmlns:ns3="846cb94f-94e2-47b5-b89f-9eb9d690e4d4" xmlns:ns4="c2eb7742-cf85-4f13-b326-99e6b2b66dd9" targetNamespace="http://schemas.microsoft.com/office/2006/metadata/properties" ma:root="true" ma:fieldsID="da23240ac1aad9e9789ed1a24c8d73f6" ns3:_="" ns4:_="">
    <xsd:import namespace="846cb94f-94e2-47b5-b89f-9eb9d690e4d4"/>
    <xsd:import namespace="c2eb7742-cf85-4f13-b326-99e6b2b66dd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cb94f-94e2-47b5-b89f-9eb9d690e4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b7742-cf85-4f13-b326-99e6b2b66d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CFCFB-B31E-4F1D-B47A-3D8E66557A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6cb94f-94e2-47b5-b89f-9eb9d690e4d4"/>
    <ds:schemaRef ds:uri="c2eb7742-cf85-4f13-b326-99e6b2b66d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B5818D-19D8-425B-8992-EFBBB0421C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82A214-CD94-4979-8263-60A939E36CF1}">
  <ds:schemaRefs>
    <ds:schemaRef ds:uri="http://www.w3.org/XML/1998/namespace"/>
    <ds:schemaRef ds:uri="846cb94f-94e2-47b5-b89f-9eb9d690e4d4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c2eb7742-cf85-4f13-b326-99e6b2b66dd9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Countries Lesson by Slidesgo</Template>
  <TotalTime>1349</TotalTime>
  <Words>35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Cairo</vt:lpstr>
      <vt:lpstr>Damion</vt:lpstr>
      <vt:lpstr>Neucha</vt:lpstr>
      <vt:lpstr>Nunito Sans</vt:lpstr>
      <vt:lpstr>Proxima Nova</vt:lpstr>
      <vt:lpstr>Proxima Nova Semibold</vt:lpstr>
      <vt:lpstr>Roboto Condensed Light</vt:lpstr>
      <vt:lpstr>World Сountries Lesson by Slidesgo</vt:lpstr>
      <vt:lpstr>Slidesgo Final Pages</vt:lpstr>
      <vt:lpstr>1_Slidesgo Final Pages</vt:lpstr>
      <vt:lpstr>template</vt:lpstr>
      <vt:lpstr>Monument Hunter</vt:lpstr>
      <vt:lpstr>The team:</vt:lpstr>
      <vt:lpstr> Тема</vt:lpstr>
      <vt:lpstr>Използвани технологии</vt:lpstr>
      <vt:lpstr>Етапи на реализация</vt:lpstr>
      <vt:lpstr>Преглед на крайният продукт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Monument Hunter</dc:title>
  <dc:creator>Владислав Петров Кършаков</dc:creator>
  <cp:lastModifiedBy>Владислав Петров Кършаков</cp:lastModifiedBy>
  <cp:revision>7</cp:revision>
  <dcterms:created xsi:type="dcterms:W3CDTF">2022-03-17T20:08:43Z</dcterms:created>
  <dcterms:modified xsi:type="dcterms:W3CDTF">2022-03-19T19:17:54Z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0x010100488A9A9EA7749A4D899B843B60C34D15</vt:lpwstr>
  </property>
</Properties>
</file>