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2D2F-F10D-4215-90A5-698050417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04D11-6777-48B1-8BF0-90161BEB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899F-EF8B-4EBB-9F40-CA48077A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7C3E-3F9E-4C82-8B4B-97007AAC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63A3-4932-4B30-B199-2DFBD3CE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9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7560-1CB3-4963-AE82-5DAC8DD2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118D9-6FDD-4DB3-86F7-5F8786C6A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3F71-DC40-4279-BB47-CB265BA3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1712-1FD4-46B9-A685-DB558F15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3FE7-28CC-474D-ADD5-3130E14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DBB8E-AAEB-4B69-B896-942E8B7C3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B705-2116-4A24-9307-6288151E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49FC-DEE1-48B2-BD16-5C392761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E83A-6F6A-4D3F-98A8-3F02FA3A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9F06-BC11-4BE6-98D9-F9C51BC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428F-675C-4574-B0C7-D8608473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7677-884F-4B00-9858-046966FB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BDB9-0178-4E3A-B0D0-BD436062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8EE3-B7FF-410E-A62B-5183FBF4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E3D3-9666-45B8-AA28-DD8EAC53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2BB5-278C-4E21-8B20-CA45DD98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9BE0D-E7C3-4698-8242-74CDEC921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EA89-93DF-48E2-832B-1FFA9C86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BF74-3498-49B5-89EB-3EB786C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E5EB-4E4A-46CC-AC45-3EB85AF4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2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9A8E-F7B8-498E-854B-87B41991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7A94-52BF-4D55-BC9D-447D2256C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F6BB-CA85-4C4C-AEE3-45CF0862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326B5-3225-4E90-87FC-F2397DC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5FE12-EE45-410A-8D60-1F994B4C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48D5-8E64-41AD-8C94-62D882AE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9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81A-4047-448A-8DF3-DDCDA341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5F81-8E94-4B96-AA7F-C9353ABC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576AD-8E6B-4AE6-BFD9-F0272854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0AE7A-EB21-44C9-A364-702BC97C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8F1C2-1BB4-4A5B-96EE-485F87A81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D6E45-7B77-4EE9-B44C-0E42D68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0E50C-C487-468E-BBA3-FAEEFAE0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B7419-C530-4A75-9047-260935A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1EC3-746B-45A1-A845-D09D1F99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F4A7-6350-4F54-A7FD-F439F6EA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50CB-7AF7-404B-B5B9-280353E1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F1FCF-9B70-4B57-A84D-EE2DBF39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640E5-60B0-4E2F-9DA9-A5D2FA04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A199B-AD90-4874-BB5D-AD12C330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1946B-116D-487D-8FE3-D69B5E97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5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A44C-2D91-4B36-8F26-5A24B428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982-E1DB-4415-812F-9A5AFFA7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6995-D433-442C-9E46-64EE5FA2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3142-9BB3-4AFA-9C01-73E2F779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B3F0-6429-499D-8F95-EA7B2CEB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74510-95F3-474D-86D2-6B3881F6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8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3780-6200-4807-B985-8F03C78D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1CC9B-E6CA-46C6-A24F-F79C9EE8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63D3-3784-4A50-9F2F-9F991D40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9B30-DB6B-4262-9D18-745299BB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8FE8-D0F9-41D1-ADEC-9E8F1E80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C787-2F79-49F5-BD34-23BCDA26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1285A-D425-426C-88F2-E907759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88FD-EE07-46F2-9383-6CD2E864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CAAD-C727-476C-A394-F779EB74E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28DB-2478-4185-94FA-D680A0B1B397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56BB-CEA0-4E95-8642-95B0EF107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9ADB-16D8-4B6A-AC50-827898B8E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2A99-30F9-46C6-8432-AA9322C33F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DD7-DAED-49AD-AC26-E8C5F9CBD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132E-40D3-440D-A769-BE129DB80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4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DB20-3AD4-4196-AAC8-37E909C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DB07-B500-476F-A8F0-94AA2BE2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F8EDD-8B05-434D-8FB4-B6FD575B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28" y="1841043"/>
            <a:ext cx="6382443" cy="46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69A9-2E44-42F5-BD76-10E23C62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Most Likely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EE64-3018-4F53-B773-53CB217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6D4F9-4B34-49E2-B933-F0972F43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4" y="1544886"/>
            <a:ext cx="7324157" cy="52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890C-EFDF-4E9C-98E2-64191C73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0ECB-39D9-4802-898B-D2AB071C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BB238-898B-4216-AA98-EFD149A7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6" y="1250124"/>
            <a:ext cx="6801347" cy="56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9965-FF28-4AF3-A212-C0FB9469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Eli5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5C14-A3A3-49E5-AA09-4D0B04DC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EDDAB-AB46-47CD-83E8-C0DACDD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2" y="1393445"/>
            <a:ext cx="9034338" cy="539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B0CD-DDDE-4529-BF20-7C782EAD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2074-17F6-4CB9-A865-A80F3422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9D636-7914-4A0D-A88B-046B8E94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627"/>
            <a:ext cx="12192000" cy="2425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4220A-F890-4ADC-A930-83927172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144" y="4183096"/>
            <a:ext cx="1219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3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845F-8AF3-4CB2-8674-E80A31C3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B82B-C641-408E-8701-81A63481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3188C-7F4D-4A25-9EBF-4CB1B5BC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290"/>
            <a:ext cx="121920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787301-4F6D-4B7A-9A45-F9D803EA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34" y="4513591"/>
            <a:ext cx="10111666" cy="23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858D-F696-483C-8E36-D185380F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for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485A-AC7C-4201-B4B3-84943C7C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4EBD2-3031-4363-AB2E-A9285706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49" y="2271834"/>
            <a:ext cx="9978501" cy="34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E804-AE3A-4702-85B2-A1D230C3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for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E032-6284-430F-8526-CA3968A5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5ED0D-41A9-424D-9785-A33867E2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336"/>
            <a:ext cx="10363200" cy="39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4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B78C-8064-4254-AB03-E90D41AC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3D2C-E668-4E12-91CC-0CE3054F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77748-1920-42DA-AA1A-D05A41EA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4" y="3040796"/>
            <a:ext cx="11171068" cy="15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4FC0-BAF5-4A62-A1D9-2E097807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Stanford NER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196B-9CEA-4F86-805F-DC44F0F7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C0DCD-98DD-4A8B-A319-8C4B5210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2104889"/>
            <a:ext cx="11523216" cy="42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E95B-B425-499B-B918-DF551FB3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83"/>
            <a:ext cx="10515600" cy="1325563"/>
          </a:xfrm>
        </p:spPr>
        <p:txBody>
          <a:bodyPr/>
          <a:lstStyle/>
          <a:p>
            <a:r>
              <a:rPr lang="en-IN" dirty="0"/>
              <a:t>CRF!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BEAD-F9E1-4233-9A7D-A0F9A2D2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740E8-661A-4258-BD30-DB5C1018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" y="1349407"/>
            <a:ext cx="10234521" cy="52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3DE2-A66A-4996-A14E-DCD3A3F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A9FD-AB50-4EAC-B36F-EEBAB08C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7AB7-1795-4D67-9D57-271A9A6D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047875"/>
            <a:ext cx="101060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Financial NER</vt:lpstr>
      <vt:lpstr>Data Pre-processing</vt:lpstr>
      <vt:lpstr>Final Form of Dataset</vt:lpstr>
      <vt:lpstr>Pre-processing for Naïve Bayes</vt:lpstr>
      <vt:lpstr>Pre-processing for Naïve Bayes</vt:lpstr>
      <vt:lpstr>Multinomial Naïve Bayes</vt:lpstr>
      <vt:lpstr>Stanford NER Tagging</vt:lpstr>
      <vt:lpstr>CRF!</vt:lpstr>
      <vt:lpstr>Evaluation of results</vt:lpstr>
      <vt:lpstr>Individual Evaluation Metrics</vt:lpstr>
      <vt:lpstr>Most Likely Transitions</vt:lpstr>
      <vt:lpstr>State features</vt:lpstr>
      <vt:lpstr>Eli5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Chander</dc:creator>
  <cp:lastModifiedBy>Shivani Chander</cp:lastModifiedBy>
  <cp:revision>9</cp:revision>
  <dcterms:created xsi:type="dcterms:W3CDTF">2019-04-14T05:49:24Z</dcterms:created>
  <dcterms:modified xsi:type="dcterms:W3CDTF">2019-04-15T11:40:25Z</dcterms:modified>
</cp:coreProperties>
</file>