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4" r:id="rId5"/>
    <p:sldId id="260" r:id="rId6"/>
    <p:sldId id="263" r:id="rId7"/>
    <p:sldId id="262" r:id="rId8"/>
    <p:sldId id="265" r:id="rId9"/>
    <p:sldId id="266" r:id="rId10"/>
    <p:sldId id="268" r:id="rId11"/>
    <p:sldId id="261" r:id="rId12"/>
    <p:sldId id="258" r:id="rId13"/>
    <p:sldId id="270" r:id="rId14"/>
    <p:sldId id="271" r:id="rId15"/>
    <p:sldId id="273" r:id="rId16"/>
    <p:sldId id="272" r:id="rId17"/>
    <p:sldId id="27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91" autoAdjust="0"/>
  </p:normalViewPr>
  <p:slideViewPr>
    <p:cSldViewPr snapToGrid="0">
      <p:cViewPr varScale="1">
        <p:scale>
          <a:sx n="69" d="100"/>
          <a:sy n="69" d="100"/>
        </p:scale>
        <p:origin x="532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F2443-159A-48F7-B6F3-861173EF146E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93B1-B6F8-47A3-AA63-01CB63EDF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927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大家好</a:t>
            </a:r>
            <a:r>
              <a:rPr lang="en-US" altLang="zh-CN" dirty="0" smtClean="0"/>
              <a:t>!</a:t>
            </a:r>
            <a:r>
              <a:rPr lang="zh-CN" altLang="en-US" dirty="0" smtClean="0"/>
              <a:t>我们小组做的是分享用</a:t>
            </a:r>
            <a:r>
              <a:rPr lang="en-US" altLang="zh-CN" dirty="0" err="1" smtClean="0"/>
              <a:t>wireshark</a:t>
            </a:r>
            <a:r>
              <a:rPr lang="zh-CN" altLang="en-US" dirty="0" smtClean="0"/>
              <a:t>来分析网络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这个在学在浙大的课件上也有分享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93B1-B6F8-47A3-AA63-01CB63EDF94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516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四次挥手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客户端发送结束包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fin,ack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标志位为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服务器发送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服务器完成最后的发送后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发送包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fin =1,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=1,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然后客户端返回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1.  443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端口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93B1-B6F8-47A3-AA63-01CB63EDF94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839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我们看到可以抓到</a:t>
            </a:r>
            <a:r>
              <a:rPr lang="en-US" altLang="zh-CN" dirty="0" err="1" smtClean="0"/>
              <a:t>qq</a:t>
            </a:r>
            <a:r>
              <a:rPr lang="zh-CN" altLang="en-US" dirty="0" smtClean="0"/>
              <a:t>的数据包</a:t>
            </a:r>
            <a:r>
              <a:rPr lang="en-US" altLang="zh-CN" dirty="0" smtClean="0"/>
              <a:t>. </a:t>
            </a:r>
            <a:r>
              <a:rPr lang="zh-CN" altLang="en-US" dirty="0" smtClean="0"/>
              <a:t>应用层协议为</a:t>
            </a:r>
            <a:r>
              <a:rPr lang="en-US" altLang="zh-CN" dirty="0" smtClean="0"/>
              <a:t>OICQ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93B1-B6F8-47A3-AA63-01CB63EDF94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516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200" dirty="0" smtClean="0">
                <a:solidFill>
                  <a:srgbClr val="313135"/>
                </a:solidFill>
                <a:latin typeface="Arial Unicode MS"/>
              </a:rPr>
              <a:t>80</a:t>
            </a:r>
            <a:r>
              <a:rPr lang="zh-CN" altLang="en-US" sz="1200" dirty="0" smtClean="0">
                <a:solidFill>
                  <a:srgbClr val="313135"/>
                </a:solidFill>
                <a:latin typeface="Arial Unicode MS"/>
              </a:rPr>
              <a:t>是</a:t>
            </a:r>
            <a:r>
              <a:rPr lang="en-US" altLang="zh-CN" sz="1200" dirty="0" smtClean="0">
                <a:solidFill>
                  <a:srgbClr val="313135"/>
                </a:solidFill>
                <a:latin typeface="Arial Unicode MS"/>
              </a:rPr>
              <a:t>http</a:t>
            </a:r>
            <a:r>
              <a:rPr lang="zh-CN" altLang="en-US" sz="1200" dirty="0" smtClean="0">
                <a:solidFill>
                  <a:srgbClr val="313135"/>
                </a:solidFill>
                <a:latin typeface="Arial Unicode MS"/>
              </a:rPr>
              <a:t>的端口</a:t>
            </a:r>
            <a:r>
              <a:rPr lang="en-US" altLang="zh-CN" sz="1200" dirty="0" smtClean="0">
                <a:solidFill>
                  <a:srgbClr val="313135"/>
                </a:solidFill>
                <a:latin typeface="Arial Unicode MS"/>
              </a:rPr>
              <a:t>, 443</a:t>
            </a:r>
            <a:r>
              <a:rPr lang="zh-CN" altLang="en-US" sz="1200" dirty="0" smtClean="0">
                <a:solidFill>
                  <a:srgbClr val="313135"/>
                </a:solidFill>
                <a:latin typeface="Arial Unicode MS"/>
              </a:rPr>
              <a:t>是</a:t>
            </a:r>
            <a:r>
              <a:rPr lang="en-US" altLang="zh-CN" sz="1200" dirty="0" smtClean="0">
                <a:solidFill>
                  <a:srgbClr val="313135"/>
                </a:solidFill>
                <a:latin typeface="Arial Unicode MS"/>
              </a:rPr>
              <a:t>https</a:t>
            </a:r>
            <a:r>
              <a:rPr lang="zh-CN" altLang="en-US" sz="1200" dirty="0" smtClean="0">
                <a:solidFill>
                  <a:srgbClr val="313135"/>
                </a:solidFill>
                <a:latin typeface="Arial Unicode MS"/>
              </a:rPr>
              <a:t>端口</a:t>
            </a:r>
            <a:endParaRPr lang="en-US" altLang="zh-CN" sz="1200" dirty="0" smtClean="0">
              <a:solidFill>
                <a:srgbClr val="313135"/>
              </a:solidFill>
              <a:latin typeface="Arial Unicode MS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 smtClean="0"/>
              <a:t>8080</a:t>
            </a:r>
            <a:r>
              <a:rPr lang="zh-CN" altLang="en-US" dirty="0" smtClean="0"/>
              <a:t>端口是用于</a:t>
            </a:r>
            <a:r>
              <a:rPr lang="en-US" altLang="zh-CN" dirty="0" smtClean="0"/>
              <a:t>WWW</a:t>
            </a:r>
            <a:r>
              <a:rPr lang="zh-CN" altLang="en-US" dirty="0" smtClean="0"/>
              <a:t>代劳服务</a:t>
            </a:r>
            <a:r>
              <a:rPr lang="en-US" altLang="zh-CN" dirty="0" smtClean="0"/>
              <a:t>,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dirty="0" smtClean="0"/>
              <a:t>看这个</a:t>
            </a:r>
            <a:r>
              <a:rPr lang="en-US" altLang="zh-CN" dirty="0" smtClean="0"/>
              <a:t>post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93B1-B6F8-47A3-AA63-01CB63EDF94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223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可以跟踪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流</a:t>
            </a:r>
            <a:r>
              <a:rPr lang="en-US" altLang="zh-CN" dirty="0" smtClean="0"/>
              <a:t>, </a:t>
            </a:r>
            <a:r>
              <a:rPr lang="zh-CN" altLang="en-US" dirty="0" smtClean="0"/>
              <a:t>请求报文</a:t>
            </a:r>
            <a:r>
              <a:rPr lang="en-US" altLang="zh-CN" dirty="0" smtClean="0"/>
              <a:t>, </a:t>
            </a:r>
            <a:r>
              <a:rPr lang="zh-CN" altLang="en-US" dirty="0" smtClean="0"/>
              <a:t>请求方式是</a:t>
            </a:r>
            <a:r>
              <a:rPr lang="en-US" altLang="zh-CN" dirty="0" smtClean="0"/>
              <a:t>post,</a:t>
            </a:r>
            <a:r>
              <a:rPr lang="en-US" altLang="zh-CN" baseline="0" dirty="0" smtClean="0"/>
              <a:t> host</a:t>
            </a:r>
            <a:r>
              <a:rPr lang="zh-CN" altLang="en-US" baseline="0" dirty="0" smtClean="0"/>
              <a:t>是请求主机的名字</a:t>
            </a:r>
            <a:r>
              <a:rPr lang="en-US" altLang="zh-CN" baseline="0" dirty="0" smtClean="0"/>
              <a:t>,connection</a:t>
            </a:r>
            <a:r>
              <a:rPr lang="zh-CN" altLang="en-US" baseline="0" dirty="0" smtClean="0"/>
              <a:t>是连接方式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是</a:t>
            </a:r>
            <a:r>
              <a:rPr lang="en-US" altLang="zh-CN" baseline="0" dirty="0" smtClean="0"/>
              <a:t>keep alive, </a:t>
            </a:r>
            <a:r>
              <a:rPr lang="zh-CN" altLang="en-US" baseline="0" dirty="0" smtClean="0"/>
              <a:t>就是发送请求后依旧保持连接</a:t>
            </a:r>
            <a:r>
              <a:rPr lang="en-US" altLang="zh-CN" baseline="0" dirty="0" smtClean="0"/>
              <a:t>,  </a:t>
            </a:r>
            <a:r>
              <a:rPr lang="en-US" altLang="zh-CN" baseline="0" dirty="0" smtClean="0"/>
              <a:t>accept encoding </a:t>
            </a:r>
            <a:r>
              <a:rPr lang="zh-CN" altLang="en-US" baseline="0" dirty="0" smtClean="0"/>
              <a:t>客户端可以接收的编码压缩格式</a:t>
            </a:r>
            <a:r>
              <a:rPr lang="en-US" altLang="zh-CN" baseline="0" dirty="0" smtClean="0"/>
              <a:t>, </a:t>
            </a:r>
          </a:p>
          <a:p>
            <a:r>
              <a:rPr lang="zh-CN" altLang="en-US" baseline="0" dirty="0" smtClean="0"/>
              <a:t>下面一团乱码是响应实体</a:t>
            </a:r>
            <a:r>
              <a:rPr lang="en-US" altLang="zh-CN" baseline="0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93B1-B6F8-47A3-AA63-01CB63EDF94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458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User agent </a:t>
            </a:r>
            <a:r>
              <a:rPr lang="zh-CN" altLang="en-US" dirty="0" smtClean="0"/>
              <a:t>产生请求的浏览器类型</a:t>
            </a:r>
            <a:r>
              <a:rPr lang="en-US" altLang="zh-CN" dirty="0" smtClean="0"/>
              <a:t>.  200</a:t>
            </a:r>
            <a:r>
              <a:rPr lang="zh-CN" altLang="en-US" dirty="0" smtClean="0"/>
              <a:t>返回码说明成功</a:t>
            </a:r>
            <a:r>
              <a:rPr lang="en-US" altLang="zh-CN" dirty="0" smtClean="0"/>
              <a:t>,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93B1-B6F8-47A3-AA63-01CB63EDF94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290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我们先来看一看界面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这</a:t>
            </a:r>
            <a:r>
              <a:rPr lang="zh-CN" altLang="en-US" dirty="0" smtClean="0"/>
              <a:t>是我选择了</a:t>
            </a:r>
            <a:r>
              <a:rPr lang="en-US" altLang="zh-CN" dirty="0" err="1" smtClean="0"/>
              <a:t>wlan</a:t>
            </a:r>
            <a:r>
              <a:rPr lang="zh-CN" altLang="en-US" dirty="0" smtClean="0"/>
              <a:t>抓包的界面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wireshark</a:t>
            </a:r>
            <a:r>
              <a:rPr lang="zh-CN" altLang="en-US" dirty="0" smtClean="0"/>
              <a:t>这个软件好像还在更新</a:t>
            </a:r>
            <a:r>
              <a:rPr lang="en-US" altLang="zh-CN" dirty="0" smtClean="0"/>
              <a:t>, UI</a:t>
            </a:r>
            <a:r>
              <a:rPr lang="zh-CN" altLang="en-US" dirty="0" smtClean="0"/>
              <a:t>做的也是很不错</a:t>
            </a:r>
            <a:r>
              <a:rPr lang="en-US" altLang="zh-CN" dirty="0" smtClean="0"/>
              <a:t>, </a:t>
            </a:r>
            <a:r>
              <a:rPr lang="zh-CN" altLang="en-US" dirty="0" smtClean="0"/>
              <a:t>我们可以看到显示了编号</a:t>
            </a:r>
            <a:r>
              <a:rPr lang="en-US" altLang="zh-CN" dirty="0" smtClean="0"/>
              <a:t>, </a:t>
            </a:r>
            <a:r>
              <a:rPr lang="zh-CN" altLang="en-US" dirty="0" smtClean="0"/>
              <a:t>时间</a:t>
            </a:r>
            <a:r>
              <a:rPr lang="en-US" altLang="zh-CN" dirty="0" smtClean="0"/>
              <a:t>, </a:t>
            </a:r>
            <a:r>
              <a:rPr lang="zh-CN" altLang="en-US" dirty="0" smtClean="0"/>
              <a:t>源地址</a:t>
            </a:r>
            <a:r>
              <a:rPr lang="en-US" altLang="zh-CN" dirty="0" smtClean="0"/>
              <a:t>, </a:t>
            </a:r>
            <a:r>
              <a:rPr lang="zh-CN" altLang="en-US" dirty="0" smtClean="0"/>
              <a:t>目标地址</a:t>
            </a:r>
            <a:r>
              <a:rPr lang="en-US" altLang="zh-CN" dirty="0" smtClean="0"/>
              <a:t>, </a:t>
            </a:r>
            <a:r>
              <a:rPr lang="zh-CN" altLang="en-US" dirty="0" smtClean="0"/>
              <a:t>协议</a:t>
            </a:r>
            <a:r>
              <a:rPr lang="en-US" altLang="zh-CN" dirty="0" smtClean="0"/>
              <a:t>, </a:t>
            </a:r>
            <a:r>
              <a:rPr lang="zh-CN" altLang="en-US" dirty="0" smtClean="0"/>
              <a:t>长度</a:t>
            </a:r>
            <a:r>
              <a:rPr lang="en-US" altLang="zh-CN" dirty="0" smtClean="0"/>
              <a:t>,</a:t>
            </a:r>
            <a:r>
              <a:rPr lang="zh-CN" altLang="en-US" dirty="0" smtClean="0"/>
              <a:t>封包信息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93B1-B6F8-47A3-AA63-01CB63EDF94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931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中间是详细信息</a:t>
            </a:r>
            <a:r>
              <a:rPr lang="en-US" altLang="zh-CN" dirty="0" smtClean="0"/>
              <a:t>,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：「物理层」数据帧情况。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Ethernet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：「数据链路层」以太网头部信息。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 Protocol Version 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：「网络层」数据包头部信息</a:t>
            </a:r>
            <a:r>
              <a:rPr lang="en-US" altLang="zh-CN" dirty="0" smtClean="0"/>
              <a:t>, IP</a:t>
            </a:r>
            <a:r>
              <a:rPr lang="zh-CN" altLang="en-US" dirty="0" smtClean="0"/>
              <a:t>用了</a:t>
            </a:r>
            <a:r>
              <a:rPr lang="en-US" altLang="zh-CN" dirty="0" smtClean="0"/>
              <a:t>IPV4.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Transmission Control Protocol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：「传输层」数据段头部信息。</a:t>
            </a:r>
            <a:r>
              <a:rPr lang="zh-CN" altLang="en-US" dirty="0" smtClean="0"/>
              <a:t>可以看到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层的端口号以及</a:t>
            </a:r>
            <a:r>
              <a:rPr lang="en-US" altLang="zh-CN" dirty="0" smtClean="0"/>
              <a:t>seq1 </a:t>
            </a:r>
            <a:r>
              <a:rPr lang="zh-CN" altLang="en-US" dirty="0" smtClean="0"/>
              <a:t>确认号</a:t>
            </a:r>
            <a:r>
              <a:rPr lang="en-US" altLang="zh-CN" dirty="0" smtClean="0"/>
              <a:t>ack1, 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可以发现，一些行文字的底色不同。不同报文采用不同的颜色来区分。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93B1-B6F8-47A3-AA63-01CB63EDF94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36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我们可以看到以太网的</a:t>
            </a:r>
            <a:r>
              <a:rPr lang="en-US" altLang="zh-CN" dirty="0" err="1" smtClean="0"/>
              <a:t>arp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,</a:t>
            </a:r>
            <a:r>
              <a:rPr lang="zh-CN" altLang="en-US" dirty="0" smtClean="0"/>
              <a:t> 目的端</a:t>
            </a:r>
            <a:r>
              <a:rPr lang="en-US" altLang="zh-CN" dirty="0" smtClean="0"/>
              <a:t>,  </a:t>
            </a:r>
            <a:r>
              <a:rPr lang="zh-CN" altLang="en-US" dirty="0" smtClean="0"/>
              <a:t>发送端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93B1-B6F8-47A3-AA63-01CB63EDF94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07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可以看到操作类型</a:t>
            </a:r>
            <a:r>
              <a:rPr lang="en-US" altLang="zh-CN" dirty="0" smtClean="0"/>
              <a:t>, 1</a:t>
            </a:r>
            <a:r>
              <a:rPr lang="zh-CN" altLang="en-US" dirty="0" smtClean="0"/>
              <a:t>代表请求</a:t>
            </a:r>
            <a:r>
              <a:rPr lang="en-US" altLang="zh-CN" dirty="0" smtClean="0"/>
              <a:t>2</a:t>
            </a:r>
            <a:r>
              <a:rPr lang="zh-CN" altLang="en-US" dirty="0" smtClean="0"/>
              <a:t>代表响应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他是一个广播</a:t>
            </a:r>
            <a:r>
              <a:rPr lang="en-US" altLang="zh-CN" dirty="0" smtClean="0"/>
              <a:t>, </a:t>
            </a:r>
            <a:r>
              <a:rPr lang="zh-CN" altLang="en-US" dirty="0" smtClean="0"/>
              <a:t>所以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地址为全</a:t>
            </a:r>
            <a:r>
              <a:rPr lang="en-US" altLang="zh-CN" dirty="0" smtClean="0"/>
              <a:t>0 .</a:t>
            </a:r>
            <a:r>
              <a:rPr lang="zh-CN" altLang="en-US" dirty="0" smtClean="0"/>
              <a:t>就是发送给所有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. </a:t>
            </a:r>
            <a:r>
              <a:rPr lang="zh-CN" altLang="en-US" dirty="0" smtClean="0"/>
              <a:t>想知道</a:t>
            </a:r>
            <a:r>
              <a:rPr lang="en-US" altLang="zh-CN" dirty="0" smtClean="0"/>
              <a:t>target 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地址对应的硬件地址</a:t>
            </a:r>
            <a:r>
              <a:rPr lang="en-US" altLang="zh-CN" dirty="0" smtClean="0"/>
              <a:t>, target 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地址收到了之后就会响应</a:t>
            </a:r>
            <a:r>
              <a:rPr lang="en-US" altLang="zh-CN" dirty="0" smtClean="0"/>
              <a:t>,</a:t>
            </a:r>
            <a:r>
              <a:rPr lang="zh-CN" altLang="en-US" dirty="0" smtClean="0"/>
              <a:t>把自己的硬件地址发送过去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93B1-B6F8-47A3-AA63-01CB63EDF94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923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注意这里</a:t>
            </a:r>
            <a:r>
              <a:rPr lang="en-US" altLang="zh-CN" dirty="0" err="1" smtClean="0"/>
              <a:t>ttl</a:t>
            </a:r>
            <a:r>
              <a:rPr lang="zh-CN" altLang="en-US" dirty="0" smtClean="0"/>
              <a:t>为</a:t>
            </a:r>
            <a:r>
              <a:rPr lang="en-US" altLang="zh-CN" dirty="0" smtClean="0"/>
              <a:t>55, </a:t>
            </a:r>
            <a:r>
              <a:rPr lang="zh-CN" altLang="en-US" dirty="0" smtClean="0"/>
              <a:t>后面我们会用到</a:t>
            </a:r>
            <a:r>
              <a:rPr lang="en-US" altLang="zh-CN" dirty="0" smtClean="0"/>
              <a:t>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93B1-B6F8-47A3-AA63-01CB63EDF94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960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Wireshark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中，我们可以看到一共抓取了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个数据包，与命令行显示的数量一致，分别为双方的请求与应答。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93B1-B6F8-47A3-AA63-01CB63EDF94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599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看到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</a:t>
            </a:r>
            <a:r>
              <a:rPr lang="zh-CN" altLang="en-US" dirty="0" smtClean="0"/>
              <a:t>版本号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首部长度</a:t>
            </a:r>
            <a:r>
              <a:rPr lang="en-US" altLang="zh-CN" dirty="0" smtClean="0"/>
              <a:t>20bytes, </a:t>
            </a:r>
            <a:r>
              <a:rPr lang="zh-CN" altLang="en-US" dirty="0" smtClean="0"/>
              <a:t>首部载荷总长度</a:t>
            </a:r>
            <a:r>
              <a:rPr lang="en-US" altLang="zh-CN" dirty="0" smtClean="0"/>
              <a:t>60</a:t>
            </a:r>
            <a:r>
              <a:rPr lang="zh-CN" altLang="en-US" dirty="0" smtClean="0"/>
              <a:t>字节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ttl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55</a:t>
            </a:r>
            <a:r>
              <a:rPr lang="zh-CN" altLang="en-US" dirty="0" smtClean="0"/>
              <a:t>和命令行一致</a:t>
            </a:r>
            <a:r>
              <a:rPr lang="en-US" altLang="zh-CN" dirty="0" smtClean="0"/>
              <a:t>,    </a:t>
            </a:r>
            <a:r>
              <a:rPr lang="zh-CN" altLang="en-US" dirty="0" smtClean="0"/>
              <a:t>请求 </a:t>
            </a:r>
            <a:r>
              <a:rPr lang="en-US" altLang="zh-CN" dirty="0" smtClean="0"/>
              <a:t>0 </a:t>
            </a:r>
            <a:r>
              <a:rPr lang="zh-CN" altLang="en-US" dirty="0" smtClean="0"/>
              <a:t>代表应答</a:t>
            </a:r>
            <a:r>
              <a:rPr lang="en-US" altLang="zh-CN" dirty="0" smtClean="0"/>
              <a:t>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93B1-B6F8-47A3-AA63-01CB63EDF94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17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三次握手</a:t>
            </a:r>
            <a:r>
              <a:rPr lang="en-US" altLang="zh-CN" dirty="0" smtClean="0"/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客户端发送一个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，标志位为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，序列号为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，客户端请求建立连接。服务器发回确认包，标志位为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，将确认序号设置为客户的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。客户端再次发送确认包，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标志位为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标志位为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，将服务器发来的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序号字段加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，放在确定字段中发送给对方。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93B1-B6F8-47A3-AA63-01CB63EDF94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088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63BD-A7FA-4B80-883C-3B411203815F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8BDF-020A-4C7D-A64F-AEF0B0C55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67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63BD-A7FA-4B80-883C-3B411203815F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8BDF-020A-4C7D-A64F-AEF0B0C55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99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63BD-A7FA-4B80-883C-3B411203815F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8BDF-020A-4C7D-A64F-AEF0B0C55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09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63BD-A7FA-4B80-883C-3B411203815F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8BDF-020A-4C7D-A64F-AEF0B0C55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48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63BD-A7FA-4B80-883C-3B411203815F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8BDF-020A-4C7D-A64F-AEF0B0C55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3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63BD-A7FA-4B80-883C-3B411203815F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8BDF-020A-4C7D-A64F-AEF0B0C55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88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63BD-A7FA-4B80-883C-3B411203815F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8BDF-020A-4C7D-A64F-AEF0B0C55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94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63BD-A7FA-4B80-883C-3B411203815F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8BDF-020A-4C7D-A64F-AEF0B0C55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16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63BD-A7FA-4B80-883C-3B411203815F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8BDF-020A-4C7D-A64F-AEF0B0C55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85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63BD-A7FA-4B80-883C-3B411203815F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8BDF-020A-4C7D-A64F-AEF0B0C55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15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63BD-A7FA-4B80-883C-3B411203815F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8BDF-020A-4C7D-A64F-AEF0B0C55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50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963BD-A7FA-4B80-883C-3B411203815F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18BDF-020A-4C7D-A64F-AEF0B0C55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71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w</a:t>
            </a:r>
            <a:r>
              <a:rPr lang="en-US" altLang="zh-CN" dirty="0" err="1" smtClean="0"/>
              <a:t>ireshark</a:t>
            </a:r>
            <a:r>
              <a:rPr lang="zh-CN" altLang="en-US" dirty="0" smtClean="0"/>
              <a:t>分析网络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90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三次握手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31" y="3046534"/>
            <a:ext cx="11752223" cy="92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2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四次挥手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47" y="2711413"/>
            <a:ext cx="11798906" cy="143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8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QQ</a:t>
            </a:r>
            <a:r>
              <a:rPr lang="zh-CN" altLang="en-US" dirty="0" smtClean="0"/>
              <a:t>用的是什么协议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UDP!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454224"/>
            <a:ext cx="13249594" cy="354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6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09" y="2483947"/>
            <a:ext cx="11621040" cy="232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2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协议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909" y="208259"/>
            <a:ext cx="6587836" cy="663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5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协议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766" y="1183596"/>
            <a:ext cx="9871260" cy="567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0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大家觉得</a:t>
            </a:r>
            <a:r>
              <a:rPr lang="en-US" altLang="zh-CN" dirty="0" err="1" smtClean="0"/>
              <a:t>wireshark</a:t>
            </a:r>
            <a:r>
              <a:rPr lang="zh-CN" altLang="en-US" dirty="0" smtClean="0"/>
              <a:t>是工作在哪一层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他可以分析网卡中的数据流动</a:t>
            </a:r>
            <a:r>
              <a:rPr lang="en-US" altLang="zh-CN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899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12586" y="2967335"/>
            <a:ext cx="1766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谢谢</a:t>
            </a:r>
            <a:r>
              <a:rPr lang="en-US" altLang="zh-CN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!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094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3" y="-176"/>
            <a:ext cx="12192314" cy="685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0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3" y="-176"/>
            <a:ext cx="12192314" cy="685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42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223" y="1891776"/>
            <a:ext cx="10515600" cy="1325563"/>
          </a:xfrm>
        </p:spPr>
        <p:txBody>
          <a:bodyPr/>
          <a:lstStyle/>
          <a:p>
            <a:r>
              <a:rPr lang="zh-CN" altLang="en-US" dirty="0"/>
              <a:t>下面我们继续来分析一些协议</a:t>
            </a:r>
            <a:r>
              <a:rPr lang="en-US" altLang="zh-CN" dirty="0"/>
              <a:t>.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56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6882" y="261758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地址解析协议</a:t>
            </a:r>
            <a:r>
              <a:rPr lang="en-US" altLang="zh-CN" dirty="0" smtClean="0"/>
              <a:t>ARP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18" y="1807152"/>
            <a:ext cx="11811607" cy="361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8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6882" y="261758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地址解析协议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975" y="1515759"/>
            <a:ext cx="9848134" cy="528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7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Icmp</a:t>
            </a:r>
            <a:r>
              <a:rPr lang="zh-CN" altLang="en-US" dirty="0" smtClean="0"/>
              <a:t>是网络层的一个协议</a:t>
            </a:r>
            <a:r>
              <a:rPr lang="en-US" altLang="zh-CN" dirty="0" smtClean="0"/>
              <a:t>,</a:t>
            </a:r>
            <a:r>
              <a:rPr lang="zh-CN" altLang="en-US" dirty="0"/>
              <a:t>主要用于在主机与路由器之间传递控制信息，包括报告错误、交换受限控制和状态信息等。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2727679"/>
            <a:ext cx="7806576" cy="40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6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52" y="1439019"/>
            <a:ext cx="11477133" cy="521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3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83245" y="365125"/>
            <a:ext cx="10398357" cy="642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1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658</Words>
  <Application>Microsoft Office PowerPoint</Application>
  <PresentationFormat>宽屏</PresentationFormat>
  <Paragraphs>53</Paragraphs>
  <Slides>17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Arial Unicode MS</vt:lpstr>
      <vt:lpstr>等线</vt:lpstr>
      <vt:lpstr>等线 Light</vt:lpstr>
      <vt:lpstr>Arial</vt:lpstr>
      <vt:lpstr>Office 主题​​</vt:lpstr>
      <vt:lpstr>wireshark分析网络</vt:lpstr>
      <vt:lpstr>PowerPoint 演示文稿</vt:lpstr>
      <vt:lpstr>PowerPoint 演示文稿</vt:lpstr>
      <vt:lpstr>下面我们继续来分析一些协议. </vt:lpstr>
      <vt:lpstr>地址解析协议ARP</vt:lpstr>
      <vt:lpstr>地址解析协议</vt:lpstr>
      <vt:lpstr>IP协议</vt:lpstr>
      <vt:lpstr>IP协议</vt:lpstr>
      <vt:lpstr>IP协议</vt:lpstr>
      <vt:lpstr>TCP协议</vt:lpstr>
      <vt:lpstr>TCP协议</vt:lpstr>
      <vt:lpstr>QQ用的是什么协议?</vt:lpstr>
      <vt:lpstr>HTTP协议</vt:lpstr>
      <vt:lpstr>HTTP协议</vt:lpstr>
      <vt:lpstr>HTTP协议</vt:lpstr>
      <vt:lpstr>大家觉得wireshark是工作在哪一层?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wireshark</dc:title>
  <dc:creator>luke</dc:creator>
  <cp:lastModifiedBy>luke</cp:lastModifiedBy>
  <cp:revision>60</cp:revision>
  <dcterms:created xsi:type="dcterms:W3CDTF">2021-04-15T02:47:32Z</dcterms:created>
  <dcterms:modified xsi:type="dcterms:W3CDTF">2021-04-21T07:05:54Z</dcterms:modified>
</cp:coreProperties>
</file>