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17" r:id="rId4"/>
    <p:sldId id="318" r:id="rId5"/>
    <p:sldId id="319" r:id="rId6"/>
    <p:sldId id="320" r:id="rId7"/>
    <p:sldId id="32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6225D-E3CB-4206-B852-2038091C5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BE7D37-8311-4E3E-9725-CA82D66A0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5301B-6E00-4AFA-B4E3-27DD8FF0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AD6-1B19-4B11-9609-A435173B2FBD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0C0AE-18B6-4765-9937-2FBDE447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45E6A-CBCF-4468-B11E-9FD47DAC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BE82-0463-4C21-A741-EC4C43E7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57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E04F4-BC53-4268-B3D5-FC17E3E3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45CB3-414C-4950-B0F2-DCE2E76AC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C831D-EF8B-4F91-9F69-F1264F5A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AD6-1B19-4B11-9609-A435173B2FBD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A8BAC-A921-454E-858C-D7D55F41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CB484-6D62-471E-9770-0AE93495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BE82-0463-4C21-A741-EC4C43E7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67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9543A2-8AD0-4133-AE7A-2BDA36DAE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EEA9EB-C565-40A1-8261-6A2B5DA54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42240-CDF8-417F-8BDF-086399BC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AD6-1B19-4B11-9609-A435173B2FBD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2D909-BF33-440B-BBAB-8FBB290F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37F82-0114-487A-A30F-5B17DA3E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BE82-0463-4C21-A741-EC4C43E7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8EDDA-B642-4D10-B900-5FAD5EEC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CE619-DC83-4BE6-A600-43415F1C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98ED1-7277-42BE-A17B-03F60C4B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AD6-1B19-4B11-9609-A435173B2FBD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E6482-FEC3-4650-8797-98568C66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73180-A90C-4F21-B96A-6BA4CBCF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BE82-0463-4C21-A741-EC4C43E7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3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1857E-CBCF-4DAC-AD9B-41DC68C9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4B38C-DF53-4143-AF9F-41C23526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D0C72-45D2-4313-A31A-33CDB8A1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AD6-1B19-4B11-9609-A435173B2FBD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CC0B8-D806-4933-ACD2-402AAFA3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71BF3-A3D7-41A3-BBBC-3B359611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BE82-0463-4C21-A741-EC4C43E7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2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7F626-37E8-4219-B4F9-19BF6B8D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EA3A77-F02C-4178-A4EF-EB6571CD4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C1DC85-D3AA-489F-97A7-F5B50407A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BCD16-8EED-4EAC-A19B-040BE4BE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AD6-1B19-4B11-9609-A435173B2FBD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350FFB-2395-4917-AE5C-2CD2EDDA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38BB1-6307-4404-B42E-9E8ED5AF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BE82-0463-4C21-A741-EC4C43E7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1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DF41E-5DC3-460D-BAF4-16CCEDC2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740D7-57D6-41A7-BD83-1BC523AC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D74E71-D71A-405D-B957-9E5EB3FB2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D43D8F-FC12-4851-8E05-36655FB87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A28E95-994D-4D23-A135-8052D33A6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AD1119-0DAD-4867-94CC-1BE7A54B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AD6-1B19-4B11-9609-A435173B2FBD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D76047-ED58-4111-A84C-B9C61514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5381B8-47FD-4B19-BBD8-35E7C0D6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BE82-0463-4C21-A741-EC4C43E7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0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4D6EE-EF61-4A5B-8185-79B51B45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4F9387-0F5E-4F43-90A8-780EE29F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AD6-1B19-4B11-9609-A435173B2FBD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36F90E-5439-404C-9FED-6EE3C00D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97ADDC-A7BA-43F0-9A86-226B7413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BE82-0463-4C21-A741-EC4C43E7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7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45D4DA-8408-4EF6-87B4-B11EED29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AD6-1B19-4B11-9609-A435173B2FBD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F9E371-933F-4BEF-8D64-0C1B29A6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FA8B6A-858B-4638-8610-ECF9BBBD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BE82-0463-4C21-A741-EC4C43E7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41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E615A-6139-48CA-9F80-FAD2AE89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68711-6F5F-4C7B-932A-3E838C4C8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6D3A36-3341-43D0-B909-3FF87D975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B82644-12BE-46C6-97C7-0B6725D7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AD6-1B19-4B11-9609-A435173B2FBD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892DAD-DA17-48CC-8BD5-690C6DEA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373BC7-7F48-4831-8207-16CD4961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BE82-0463-4C21-A741-EC4C43E7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3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F0C7C-0B8F-45D1-B74E-A2C714DB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AEE72F-22BB-4E2E-B5E5-6D9FFE324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1DE0A1-F500-4F1D-A850-063F6F076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BA8FD-C31D-4BDC-99B4-03085A5C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AD6-1B19-4B11-9609-A435173B2FBD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46D682-4A0C-4771-9106-AF9D1637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8437C-E4BF-41F8-A718-8F83487E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BE82-0463-4C21-A741-EC4C43E7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5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C53834-7082-41D0-934C-5B905AB9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A7971F-E900-44F1-B606-1E7F562E1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E5DF6-662A-491E-91C8-3B6FDA8EE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F3AD6-1B19-4B11-9609-A435173B2FBD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21828-9B7E-4C75-A1FE-3711EDA60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AFC9B-AF07-4A91-AA8A-1E34E4A23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BBE82-0463-4C21-A741-EC4C43E7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3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B3197D-DEC0-4781-88F1-F4F182AE47C2}"/>
              </a:ext>
            </a:extLst>
          </p:cNvPr>
          <p:cNvGrpSpPr/>
          <p:nvPr/>
        </p:nvGrpSpPr>
        <p:grpSpPr>
          <a:xfrm>
            <a:off x="494950" y="520117"/>
            <a:ext cx="1375795" cy="1375795"/>
            <a:chOff x="494950" y="520117"/>
            <a:chExt cx="1375795" cy="137579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9DF7DDC-5870-4D99-AC2C-133925EEF751}"/>
                </a:ext>
              </a:extLst>
            </p:cNvPr>
            <p:cNvSpPr/>
            <p:nvPr/>
          </p:nvSpPr>
          <p:spPr>
            <a:xfrm>
              <a:off x="494950" y="520117"/>
              <a:ext cx="1375795" cy="13757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B0F76EE-EBEC-4F24-BA1E-24A1D95022A0}"/>
                </a:ext>
              </a:extLst>
            </p:cNvPr>
            <p:cNvSpPr/>
            <p:nvPr/>
          </p:nvSpPr>
          <p:spPr>
            <a:xfrm>
              <a:off x="624979" y="650146"/>
              <a:ext cx="1115736" cy="11157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36B1BE-618B-4D25-8DA1-8BE04AE4B0B3}"/>
                </a:ext>
              </a:extLst>
            </p:cNvPr>
            <p:cNvSpPr/>
            <p:nvPr/>
          </p:nvSpPr>
          <p:spPr>
            <a:xfrm>
              <a:off x="1155847" y="118101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D86817C-8A62-4BFF-9EBB-124E01223A9A}"/>
                </a:ext>
              </a:extLst>
            </p:cNvPr>
            <p:cNvCxnSpPr>
              <a:cxnSpLocks/>
              <a:stCxn id="9" idx="0"/>
              <a:endCxn id="5" idx="0"/>
            </p:cNvCxnSpPr>
            <p:nvPr/>
          </p:nvCxnSpPr>
          <p:spPr>
            <a:xfrm flipV="1">
              <a:off x="1182847" y="650146"/>
              <a:ext cx="0" cy="53086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4C437B5-4312-48BF-BAAD-3ACDC64A37BC}"/>
                </a:ext>
              </a:extLst>
            </p:cNvPr>
            <p:cNvCxnSpPr>
              <a:cxnSpLocks/>
              <a:stCxn id="9" idx="1"/>
              <a:endCxn id="5" idx="1"/>
            </p:cNvCxnSpPr>
            <p:nvPr/>
          </p:nvCxnSpPr>
          <p:spPr>
            <a:xfrm flipH="1" flipV="1">
              <a:off x="788375" y="813542"/>
              <a:ext cx="375380" cy="37538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2F50AB-0288-4BF5-A4E8-1518251EC7CE}"/>
                </a:ext>
              </a:extLst>
            </p:cNvPr>
            <p:cNvSpPr txBox="1"/>
            <p:nvPr/>
          </p:nvSpPr>
          <p:spPr>
            <a:xfrm>
              <a:off x="1354258" y="1588134"/>
              <a:ext cx="516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-45˚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0" name="Picture 6" descr="8 Black and white arrow no pixel mouse hand cursors icons vector  illustration set flat style design isolated on white background. 3601086  Vector Art at Vecteezy">
            <a:extLst>
              <a:ext uri="{FF2B5EF4-FFF2-40B4-BE49-F238E27FC236}">
                <a16:creationId xmlns:a16="http://schemas.microsoft.com/office/drawing/2014/main" id="{0FCA309B-C024-412A-AF56-AA4D528246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clrChange>
              <a:clrFrom>
                <a:srgbClr val="BDBDBD"/>
              </a:clrFrom>
              <a:clrTo>
                <a:srgbClr val="BDBDB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8" t="47122" r="28094" b="7860"/>
          <a:stretch/>
        </p:blipFill>
        <p:spPr bwMode="auto">
          <a:xfrm>
            <a:off x="1273202" y="527737"/>
            <a:ext cx="309383" cy="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30E2F9D0-1A1B-4451-A329-58930D4923B2}"/>
              </a:ext>
            </a:extLst>
          </p:cNvPr>
          <p:cNvSpPr/>
          <p:nvPr/>
        </p:nvSpPr>
        <p:spPr>
          <a:xfrm>
            <a:off x="804761" y="644732"/>
            <a:ext cx="122718" cy="12271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847820B-DA57-45EE-BEBC-EAF4BD01B5DB}"/>
              </a:ext>
            </a:extLst>
          </p:cNvPr>
          <p:cNvGrpSpPr/>
          <p:nvPr/>
        </p:nvGrpSpPr>
        <p:grpSpPr>
          <a:xfrm>
            <a:off x="2140870" y="527737"/>
            <a:ext cx="1375795" cy="1375795"/>
            <a:chOff x="494950" y="520117"/>
            <a:chExt cx="1375795" cy="137579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7680192-E31E-4516-A94C-D0FF41415D33}"/>
                </a:ext>
              </a:extLst>
            </p:cNvPr>
            <p:cNvSpPr/>
            <p:nvPr/>
          </p:nvSpPr>
          <p:spPr>
            <a:xfrm>
              <a:off x="494950" y="520117"/>
              <a:ext cx="1375795" cy="13757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39D836D-31B0-4C03-B528-6BCF1C8D4173}"/>
                </a:ext>
              </a:extLst>
            </p:cNvPr>
            <p:cNvSpPr/>
            <p:nvPr/>
          </p:nvSpPr>
          <p:spPr>
            <a:xfrm>
              <a:off x="624979" y="650146"/>
              <a:ext cx="1115736" cy="11157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3C0BD49-816A-4320-88C5-B6D979726288}"/>
                </a:ext>
              </a:extLst>
            </p:cNvPr>
            <p:cNvSpPr/>
            <p:nvPr/>
          </p:nvSpPr>
          <p:spPr>
            <a:xfrm>
              <a:off x="1155847" y="118101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CB06DBB0-3E7C-466C-9588-B10DE7CF35F3}"/>
                </a:ext>
              </a:extLst>
            </p:cNvPr>
            <p:cNvCxnSpPr>
              <a:cxnSpLocks/>
              <a:stCxn id="79" idx="0"/>
              <a:endCxn id="78" idx="0"/>
            </p:cNvCxnSpPr>
            <p:nvPr/>
          </p:nvCxnSpPr>
          <p:spPr>
            <a:xfrm flipV="1">
              <a:off x="1182847" y="650146"/>
              <a:ext cx="0" cy="53086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5376BE0D-7546-4DB1-94A5-EFD169AD9E29}"/>
                </a:ext>
              </a:extLst>
            </p:cNvPr>
            <p:cNvCxnSpPr>
              <a:cxnSpLocks/>
              <a:stCxn id="79" idx="2"/>
              <a:endCxn id="78" idx="2"/>
            </p:cNvCxnSpPr>
            <p:nvPr/>
          </p:nvCxnSpPr>
          <p:spPr>
            <a:xfrm flipH="1">
              <a:off x="624979" y="1208014"/>
              <a:ext cx="530868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519B9B0-2412-4FD4-8A81-42F68354C2FB}"/>
                </a:ext>
              </a:extLst>
            </p:cNvPr>
            <p:cNvSpPr txBox="1"/>
            <p:nvPr/>
          </p:nvSpPr>
          <p:spPr>
            <a:xfrm>
              <a:off x="1354257" y="1588134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-90˚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CE7C142-E46B-4703-8B14-0732B703AC23}"/>
              </a:ext>
            </a:extLst>
          </p:cNvPr>
          <p:cNvGrpSpPr/>
          <p:nvPr/>
        </p:nvGrpSpPr>
        <p:grpSpPr>
          <a:xfrm>
            <a:off x="3771550" y="520117"/>
            <a:ext cx="1375795" cy="1375795"/>
            <a:chOff x="494950" y="520117"/>
            <a:chExt cx="1375795" cy="137579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6F5C20E-7A3A-413F-9BFA-BBE4A56F1447}"/>
                </a:ext>
              </a:extLst>
            </p:cNvPr>
            <p:cNvSpPr/>
            <p:nvPr/>
          </p:nvSpPr>
          <p:spPr>
            <a:xfrm>
              <a:off x="494950" y="520117"/>
              <a:ext cx="1375795" cy="13757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DECFF7B-EF5E-4FC7-8A14-9042E0667A79}"/>
                </a:ext>
              </a:extLst>
            </p:cNvPr>
            <p:cNvSpPr/>
            <p:nvPr/>
          </p:nvSpPr>
          <p:spPr>
            <a:xfrm>
              <a:off x="624979" y="650146"/>
              <a:ext cx="1115736" cy="11157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9F9B28AF-FB5E-4E3E-B51B-AB09A3A32133}"/>
                </a:ext>
              </a:extLst>
            </p:cNvPr>
            <p:cNvSpPr/>
            <p:nvPr/>
          </p:nvSpPr>
          <p:spPr>
            <a:xfrm>
              <a:off x="1155847" y="118101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6614E634-FE15-4498-AB3A-53E54238A664}"/>
                </a:ext>
              </a:extLst>
            </p:cNvPr>
            <p:cNvCxnSpPr>
              <a:cxnSpLocks/>
              <a:stCxn id="88" idx="0"/>
              <a:endCxn id="87" idx="0"/>
            </p:cNvCxnSpPr>
            <p:nvPr/>
          </p:nvCxnSpPr>
          <p:spPr>
            <a:xfrm flipV="1">
              <a:off x="1182847" y="650146"/>
              <a:ext cx="0" cy="53086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CE083E18-E5FB-43EC-B3AD-36BCDB8CADCC}"/>
                </a:ext>
              </a:extLst>
            </p:cNvPr>
            <p:cNvCxnSpPr>
              <a:cxnSpLocks/>
              <a:stCxn id="88" idx="3"/>
              <a:endCxn id="87" idx="3"/>
            </p:cNvCxnSpPr>
            <p:nvPr/>
          </p:nvCxnSpPr>
          <p:spPr>
            <a:xfrm flipH="1">
              <a:off x="788375" y="1227106"/>
              <a:ext cx="375380" cy="37538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16E433A-E748-4825-B82A-D8D43EBB81C0}"/>
                </a:ext>
              </a:extLst>
            </p:cNvPr>
            <p:cNvSpPr txBox="1"/>
            <p:nvPr/>
          </p:nvSpPr>
          <p:spPr>
            <a:xfrm>
              <a:off x="1250062" y="158813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-135˚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D04BF1C-A80A-42A5-B7D8-3587EC322AC7}"/>
              </a:ext>
            </a:extLst>
          </p:cNvPr>
          <p:cNvGrpSpPr/>
          <p:nvPr/>
        </p:nvGrpSpPr>
        <p:grpSpPr>
          <a:xfrm>
            <a:off x="5408102" y="554736"/>
            <a:ext cx="1375795" cy="1375795"/>
            <a:chOff x="494950" y="520117"/>
            <a:chExt cx="1375795" cy="137579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2F288FC-546D-4DD3-B64A-ECD3B0BA608E}"/>
                </a:ext>
              </a:extLst>
            </p:cNvPr>
            <p:cNvSpPr/>
            <p:nvPr/>
          </p:nvSpPr>
          <p:spPr>
            <a:xfrm>
              <a:off x="494950" y="520117"/>
              <a:ext cx="1375795" cy="13757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9DFE72F0-93D8-4BA5-97A3-EE21409F0647}"/>
                </a:ext>
              </a:extLst>
            </p:cNvPr>
            <p:cNvSpPr/>
            <p:nvPr/>
          </p:nvSpPr>
          <p:spPr>
            <a:xfrm>
              <a:off x="624979" y="650146"/>
              <a:ext cx="1115736" cy="11157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ACCDE13-F95E-4C3C-B236-148505D147C4}"/>
                </a:ext>
              </a:extLst>
            </p:cNvPr>
            <p:cNvSpPr/>
            <p:nvPr/>
          </p:nvSpPr>
          <p:spPr>
            <a:xfrm>
              <a:off x="1155847" y="118101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43E378E-E912-4AEE-8E50-20D210B5DEFC}"/>
                </a:ext>
              </a:extLst>
            </p:cNvPr>
            <p:cNvCxnSpPr>
              <a:cxnSpLocks/>
              <a:stCxn id="98" idx="0"/>
              <a:endCxn id="97" idx="0"/>
            </p:cNvCxnSpPr>
            <p:nvPr/>
          </p:nvCxnSpPr>
          <p:spPr>
            <a:xfrm flipV="1">
              <a:off x="1182847" y="650146"/>
              <a:ext cx="0" cy="53086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09BD4FED-75B3-4754-B91E-613DFAFC4D62}"/>
                </a:ext>
              </a:extLst>
            </p:cNvPr>
            <p:cNvCxnSpPr>
              <a:cxnSpLocks/>
              <a:stCxn id="98" idx="4"/>
              <a:endCxn id="97" idx="4"/>
            </p:cNvCxnSpPr>
            <p:nvPr/>
          </p:nvCxnSpPr>
          <p:spPr>
            <a:xfrm>
              <a:off x="1182847" y="1235014"/>
              <a:ext cx="0" cy="53086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1D67D0E-7635-4FF3-8EE0-3B1C755A4124}"/>
                </a:ext>
              </a:extLst>
            </p:cNvPr>
            <p:cNvSpPr txBox="1"/>
            <p:nvPr/>
          </p:nvSpPr>
          <p:spPr>
            <a:xfrm>
              <a:off x="1323799" y="1588134"/>
              <a:ext cx="546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180˚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37229BF-4650-46B6-B448-EA2FD7A94584}"/>
              </a:ext>
            </a:extLst>
          </p:cNvPr>
          <p:cNvGrpSpPr/>
          <p:nvPr/>
        </p:nvGrpSpPr>
        <p:grpSpPr>
          <a:xfrm>
            <a:off x="521949" y="2296750"/>
            <a:ext cx="1375795" cy="1375795"/>
            <a:chOff x="494950" y="520117"/>
            <a:chExt cx="1375795" cy="1375795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43F1452-06BC-40AE-B624-991A7CFD4B66}"/>
                </a:ext>
              </a:extLst>
            </p:cNvPr>
            <p:cNvSpPr/>
            <p:nvPr/>
          </p:nvSpPr>
          <p:spPr>
            <a:xfrm>
              <a:off x="494950" y="520117"/>
              <a:ext cx="1375795" cy="13757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6DD049D0-8FAD-4FA3-A07F-C2E643F3DA62}"/>
                </a:ext>
              </a:extLst>
            </p:cNvPr>
            <p:cNvSpPr/>
            <p:nvPr/>
          </p:nvSpPr>
          <p:spPr>
            <a:xfrm>
              <a:off x="624979" y="650146"/>
              <a:ext cx="1115736" cy="11157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84CB4089-7712-4F7D-9AF6-3EC8A59C2F56}"/>
                </a:ext>
              </a:extLst>
            </p:cNvPr>
            <p:cNvSpPr/>
            <p:nvPr/>
          </p:nvSpPr>
          <p:spPr>
            <a:xfrm>
              <a:off x="1155847" y="118101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B0016CA3-8A0C-4ED3-A6D4-B17F8F7AD4C2}"/>
                </a:ext>
              </a:extLst>
            </p:cNvPr>
            <p:cNvCxnSpPr>
              <a:cxnSpLocks/>
              <a:stCxn id="107" idx="0"/>
              <a:endCxn id="106" idx="0"/>
            </p:cNvCxnSpPr>
            <p:nvPr/>
          </p:nvCxnSpPr>
          <p:spPr>
            <a:xfrm flipV="1">
              <a:off x="1182847" y="650146"/>
              <a:ext cx="0" cy="53086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416D3A7C-4338-4C69-B402-8B9E2853DCCF}"/>
                </a:ext>
              </a:extLst>
            </p:cNvPr>
            <p:cNvCxnSpPr>
              <a:cxnSpLocks/>
              <a:stCxn id="107" idx="7"/>
              <a:endCxn id="106" idx="7"/>
            </p:cNvCxnSpPr>
            <p:nvPr/>
          </p:nvCxnSpPr>
          <p:spPr>
            <a:xfrm flipV="1">
              <a:off x="1201939" y="813542"/>
              <a:ext cx="375380" cy="37538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CC59D57-A82B-4293-9D14-F9F1F8E8E2B6}"/>
                </a:ext>
              </a:extLst>
            </p:cNvPr>
            <p:cNvSpPr txBox="1"/>
            <p:nvPr/>
          </p:nvSpPr>
          <p:spPr>
            <a:xfrm>
              <a:off x="1427995" y="1588134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45˚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4A71D0FB-66A6-4D8E-8FF0-E7CB9BF38AF6}"/>
              </a:ext>
            </a:extLst>
          </p:cNvPr>
          <p:cNvGrpSpPr/>
          <p:nvPr/>
        </p:nvGrpSpPr>
        <p:grpSpPr>
          <a:xfrm>
            <a:off x="2113869" y="2304370"/>
            <a:ext cx="1375795" cy="1375795"/>
            <a:chOff x="494950" y="520117"/>
            <a:chExt cx="1375795" cy="1375795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1EA048A-8C1E-4900-AFA3-2EDC11BAC8D1}"/>
                </a:ext>
              </a:extLst>
            </p:cNvPr>
            <p:cNvSpPr/>
            <p:nvPr/>
          </p:nvSpPr>
          <p:spPr>
            <a:xfrm>
              <a:off x="494950" y="520117"/>
              <a:ext cx="1375795" cy="13757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57C76B5D-38CA-41C9-BE10-AF1376C9EAA2}"/>
                </a:ext>
              </a:extLst>
            </p:cNvPr>
            <p:cNvSpPr/>
            <p:nvPr/>
          </p:nvSpPr>
          <p:spPr>
            <a:xfrm>
              <a:off x="624979" y="650146"/>
              <a:ext cx="1115736" cy="11157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401721B6-3512-48B6-B822-DDB8011E999F}"/>
                </a:ext>
              </a:extLst>
            </p:cNvPr>
            <p:cNvSpPr/>
            <p:nvPr/>
          </p:nvSpPr>
          <p:spPr>
            <a:xfrm>
              <a:off x="1155847" y="118101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FB628C32-17AC-4653-9320-4B4657362830}"/>
                </a:ext>
              </a:extLst>
            </p:cNvPr>
            <p:cNvCxnSpPr>
              <a:cxnSpLocks/>
              <a:stCxn id="114" idx="0"/>
              <a:endCxn id="113" idx="0"/>
            </p:cNvCxnSpPr>
            <p:nvPr/>
          </p:nvCxnSpPr>
          <p:spPr>
            <a:xfrm flipV="1">
              <a:off x="1182847" y="650146"/>
              <a:ext cx="0" cy="53086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23639F73-2B5F-48C4-B5E0-6890233F0477}"/>
                </a:ext>
              </a:extLst>
            </p:cNvPr>
            <p:cNvCxnSpPr>
              <a:cxnSpLocks/>
              <a:stCxn id="114" idx="6"/>
              <a:endCxn id="113" idx="6"/>
            </p:cNvCxnSpPr>
            <p:nvPr/>
          </p:nvCxnSpPr>
          <p:spPr>
            <a:xfrm>
              <a:off x="1209847" y="1208014"/>
              <a:ext cx="530868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79DDDA0-0C02-49EF-9199-BB145F8665EC}"/>
                </a:ext>
              </a:extLst>
            </p:cNvPr>
            <p:cNvSpPr txBox="1"/>
            <p:nvPr/>
          </p:nvSpPr>
          <p:spPr>
            <a:xfrm>
              <a:off x="1427995" y="1588134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90˚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56AC8AA-775A-41DD-AFA1-A75CADA1C68B}"/>
              </a:ext>
            </a:extLst>
          </p:cNvPr>
          <p:cNvGrpSpPr/>
          <p:nvPr/>
        </p:nvGrpSpPr>
        <p:grpSpPr>
          <a:xfrm>
            <a:off x="3771550" y="2269749"/>
            <a:ext cx="1375795" cy="1375795"/>
            <a:chOff x="494950" y="520117"/>
            <a:chExt cx="1375795" cy="137579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DF0D621-546B-4306-9F58-6CE0838748BF}"/>
                </a:ext>
              </a:extLst>
            </p:cNvPr>
            <p:cNvSpPr/>
            <p:nvPr/>
          </p:nvSpPr>
          <p:spPr>
            <a:xfrm>
              <a:off x="494950" y="520117"/>
              <a:ext cx="1375795" cy="13757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187AA024-4793-4188-B040-20C5BA63AEE3}"/>
                </a:ext>
              </a:extLst>
            </p:cNvPr>
            <p:cNvSpPr/>
            <p:nvPr/>
          </p:nvSpPr>
          <p:spPr>
            <a:xfrm>
              <a:off x="624979" y="650146"/>
              <a:ext cx="1115736" cy="11157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5A6641B-2C00-445C-8427-ACB4EA58750A}"/>
                </a:ext>
              </a:extLst>
            </p:cNvPr>
            <p:cNvSpPr/>
            <p:nvPr/>
          </p:nvSpPr>
          <p:spPr>
            <a:xfrm>
              <a:off x="1155847" y="118101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204D60E8-E776-4B5D-AEA2-BF9561A58FF7}"/>
                </a:ext>
              </a:extLst>
            </p:cNvPr>
            <p:cNvCxnSpPr>
              <a:cxnSpLocks/>
              <a:stCxn id="121" idx="0"/>
              <a:endCxn id="120" idx="0"/>
            </p:cNvCxnSpPr>
            <p:nvPr/>
          </p:nvCxnSpPr>
          <p:spPr>
            <a:xfrm flipV="1">
              <a:off x="1182847" y="650146"/>
              <a:ext cx="0" cy="53086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A39C48DE-60AF-404D-9A4E-8249AC2FCF68}"/>
                </a:ext>
              </a:extLst>
            </p:cNvPr>
            <p:cNvCxnSpPr>
              <a:cxnSpLocks/>
              <a:stCxn id="121" idx="5"/>
              <a:endCxn id="120" idx="5"/>
            </p:cNvCxnSpPr>
            <p:nvPr/>
          </p:nvCxnSpPr>
          <p:spPr>
            <a:xfrm>
              <a:off x="1201939" y="1227106"/>
              <a:ext cx="375380" cy="37538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FBB8F3A-0D74-4330-B4D1-03CFEF4B09BF}"/>
                </a:ext>
              </a:extLst>
            </p:cNvPr>
            <p:cNvSpPr txBox="1"/>
            <p:nvPr/>
          </p:nvSpPr>
          <p:spPr>
            <a:xfrm>
              <a:off x="1323799" y="1588134"/>
              <a:ext cx="546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135˚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54E5A47C-65F9-4DB2-8A06-2E501B34C8D8}"/>
              </a:ext>
            </a:extLst>
          </p:cNvPr>
          <p:cNvGrpSpPr/>
          <p:nvPr/>
        </p:nvGrpSpPr>
        <p:grpSpPr>
          <a:xfrm>
            <a:off x="5429231" y="2305453"/>
            <a:ext cx="1375795" cy="1375795"/>
            <a:chOff x="494950" y="520117"/>
            <a:chExt cx="1375795" cy="137579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87F3348-AAAB-45AE-AE43-7D3FFF3815F6}"/>
                </a:ext>
              </a:extLst>
            </p:cNvPr>
            <p:cNvSpPr/>
            <p:nvPr/>
          </p:nvSpPr>
          <p:spPr>
            <a:xfrm>
              <a:off x="494950" y="520117"/>
              <a:ext cx="1375795" cy="13757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9EE4D0B-2059-4586-9326-0C5382DB67C3}"/>
                </a:ext>
              </a:extLst>
            </p:cNvPr>
            <p:cNvSpPr/>
            <p:nvPr/>
          </p:nvSpPr>
          <p:spPr>
            <a:xfrm>
              <a:off x="624979" y="650146"/>
              <a:ext cx="1115736" cy="11157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93296467-61BC-43BD-A17D-B0DB4FE459C5}"/>
                </a:ext>
              </a:extLst>
            </p:cNvPr>
            <p:cNvSpPr/>
            <p:nvPr/>
          </p:nvSpPr>
          <p:spPr>
            <a:xfrm>
              <a:off x="1155847" y="118101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180A2035-BE41-41AA-BBFA-02386F3DF876}"/>
                </a:ext>
              </a:extLst>
            </p:cNvPr>
            <p:cNvCxnSpPr>
              <a:cxnSpLocks/>
              <a:stCxn id="128" idx="0"/>
              <a:endCxn id="127" idx="0"/>
            </p:cNvCxnSpPr>
            <p:nvPr/>
          </p:nvCxnSpPr>
          <p:spPr>
            <a:xfrm flipV="1">
              <a:off x="1182847" y="650146"/>
              <a:ext cx="0" cy="53086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C077F44-A9E6-4A94-80FF-620C3A86424E}"/>
                </a:ext>
              </a:extLst>
            </p:cNvPr>
            <p:cNvSpPr txBox="1"/>
            <p:nvPr/>
          </p:nvSpPr>
          <p:spPr>
            <a:xfrm>
              <a:off x="1532191" y="1588134"/>
              <a:ext cx="338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0˚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6" descr="8 Black and white arrow no pixel mouse hand cursors icons vector  illustration set flat style design isolated on white background. 3601086  Vector Art at Vecteezy">
            <a:extLst>
              <a:ext uri="{FF2B5EF4-FFF2-40B4-BE49-F238E27FC236}">
                <a16:creationId xmlns:a16="http://schemas.microsoft.com/office/drawing/2014/main" id="{AA1F57DE-D8CA-414D-8F55-98538DC0E6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clrChange>
              <a:clrFrom>
                <a:srgbClr val="BDBDBD"/>
              </a:clrFrom>
              <a:clrTo>
                <a:srgbClr val="BDBDB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8" t="47122" r="28094" b="7860"/>
          <a:stretch/>
        </p:blipFill>
        <p:spPr bwMode="auto">
          <a:xfrm>
            <a:off x="2919593" y="509950"/>
            <a:ext cx="309383" cy="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6" descr="8 Black and white arrow no pixel mouse hand cursors icons vector  illustration set flat style design isolated on white background. 3601086  Vector Art at Vecteezy">
            <a:extLst>
              <a:ext uri="{FF2B5EF4-FFF2-40B4-BE49-F238E27FC236}">
                <a16:creationId xmlns:a16="http://schemas.microsoft.com/office/drawing/2014/main" id="{A174A155-7AA6-40C2-8D85-71FEBA678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clrChange>
              <a:clrFrom>
                <a:srgbClr val="BDBDBD"/>
              </a:clrFrom>
              <a:clrTo>
                <a:srgbClr val="BDBDB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8" t="47122" r="28094" b="7860"/>
          <a:stretch/>
        </p:blipFill>
        <p:spPr bwMode="auto">
          <a:xfrm>
            <a:off x="4537985" y="503154"/>
            <a:ext cx="309383" cy="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6" descr="8 Black and white arrow no pixel mouse hand cursors icons vector  illustration set flat style design isolated on white background. 3601086  Vector Art at Vecteezy">
            <a:extLst>
              <a:ext uri="{FF2B5EF4-FFF2-40B4-BE49-F238E27FC236}">
                <a16:creationId xmlns:a16="http://schemas.microsoft.com/office/drawing/2014/main" id="{2B87E83C-649A-4A65-8B20-FFBFB2959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clrChange>
              <a:clrFrom>
                <a:srgbClr val="BDBDBD"/>
              </a:clrFrom>
              <a:clrTo>
                <a:srgbClr val="BDBDB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8" t="47122" r="28094" b="7860"/>
          <a:stretch/>
        </p:blipFill>
        <p:spPr bwMode="auto">
          <a:xfrm>
            <a:off x="6201041" y="536949"/>
            <a:ext cx="309383" cy="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6" descr="8 Black and white arrow no pixel mouse hand cursors icons vector  illustration set flat style design isolated on white background. 3601086  Vector Art at Vecteezy">
            <a:extLst>
              <a:ext uri="{FF2B5EF4-FFF2-40B4-BE49-F238E27FC236}">
                <a16:creationId xmlns:a16="http://schemas.microsoft.com/office/drawing/2014/main" id="{A76E6A97-0D5D-4CF1-8002-74D51D76D5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clrChange>
              <a:clrFrom>
                <a:srgbClr val="BDBDBD"/>
              </a:clrFrom>
              <a:clrTo>
                <a:srgbClr val="BDBDB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8" t="47122" r="28094" b="7860"/>
          <a:stretch/>
        </p:blipFill>
        <p:spPr bwMode="auto">
          <a:xfrm>
            <a:off x="6244323" y="2291786"/>
            <a:ext cx="309383" cy="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타원 142">
            <a:extLst>
              <a:ext uri="{FF2B5EF4-FFF2-40B4-BE49-F238E27FC236}">
                <a16:creationId xmlns:a16="http://schemas.microsoft.com/office/drawing/2014/main" id="{FFDC9FAD-1F02-4928-9ECC-5C621CC4F3DB}"/>
              </a:ext>
            </a:extLst>
          </p:cNvPr>
          <p:cNvSpPr/>
          <p:nvPr/>
        </p:nvSpPr>
        <p:spPr>
          <a:xfrm>
            <a:off x="5804449" y="2378507"/>
            <a:ext cx="122718" cy="12271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4" name="Picture 6" descr="8 Black and white arrow no pixel mouse hand cursors icons vector  illustration set flat style design isolated on white background. 3601086  Vector Art at Vecteezy">
            <a:extLst>
              <a:ext uri="{FF2B5EF4-FFF2-40B4-BE49-F238E27FC236}">
                <a16:creationId xmlns:a16="http://schemas.microsoft.com/office/drawing/2014/main" id="{3B1169C4-6ECE-4D05-B5E9-C4BE12D9D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clrChange>
              <a:clrFrom>
                <a:srgbClr val="BDBDBD"/>
              </a:clrFrom>
              <a:clrTo>
                <a:srgbClr val="BDBDB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8" t="47122" r="28094" b="7860"/>
          <a:stretch/>
        </p:blipFill>
        <p:spPr bwMode="auto">
          <a:xfrm>
            <a:off x="779173" y="2304370"/>
            <a:ext cx="309383" cy="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6" descr="8 Black and white arrow no pixel mouse hand cursors icons vector  illustration set flat style design isolated on white background. 3601086  Vector Art at Vecteezy">
            <a:extLst>
              <a:ext uri="{FF2B5EF4-FFF2-40B4-BE49-F238E27FC236}">
                <a16:creationId xmlns:a16="http://schemas.microsoft.com/office/drawing/2014/main" id="{6B6378A1-A930-4F74-8474-BECC6F278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clrChange>
              <a:clrFrom>
                <a:srgbClr val="BDBDBD"/>
              </a:clrFrom>
              <a:clrTo>
                <a:srgbClr val="BDBDB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8" t="47122" r="28094" b="7860"/>
          <a:stretch/>
        </p:blipFill>
        <p:spPr bwMode="auto">
          <a:xfrm>
            <a:off x="2391913" y="2304370"/>
            <a:ext cx="309383" cy="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6" descr="8 Black and white arrow no pixel mouse hand cursors icons vector  illustration set flat style design isolated on white background. 3601086  Vector Art at Vecteezy">
            <a:extLst>
              <a:ext uri="{FF2B5EF4-FFF2-40B4-BE49-F238E27FC236}">
                <a16:creationId xmlns:a16="http://schemas.microsoft.com/office/drawing/2014/main" id="{B79B649E-3C44-411B-9A6B-C1B01CBBF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clrChange>
              <a:clrFrom>
                <a:srgbClr val="BDBDBD"/>
              </a:clrFrom>
              <a:clrTo>
                <a:srgbClr val="BDBDB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8" t="47122" r="28094" b="7860"/>
          <a:stretch/>
        </p:blipFill>
        <p:spPr bwMode="auto">
          <a:xfrm>
            <a:off x="4028774" y="2266247"/>
            <a:ext cx="309383" cy="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타원 146">
            <a:extLst>
              <a:ext uri="{FF2B5EF4-FFF2-40B4-BE49-F238E27FC236}">
                <a16:creationId xmlns:a16="http://schemas.microsoft.com/office/drawing/2014/main" id="{62929CE9-1002-4621-830D-2A7B0F9DB326}"/>
              </a:ext>
            </a:extLst>
          </p:cNvPr>
          <p:cNvSpPr/>
          <p:nvPr/>
        </p:nvSpPr>
        <p:spPr>
          <a:xfrm>
            <a:off x="5865808" y="1699179"/>
            <a:ext cx="122718" cy="12271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53B488CD-64DA-470F-85B3-2D1D45401013}"/>
              </a:ext>
            </a:extLst>
          </p:cNvPr>
          <p:cNvSpPr/>
          <p:nvPr/>
        </p:nvSpPr>
        <p:spPr>
          <a:xfrm>
            <a:off x="3910628" y="1430229"/>
            <a:ext cx="122718" cy="12271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0993564-029D-4EBA-BFBF-81D78DEC3CAC}"/>
              </a:ext>
            </a:extLst>
          </p:cNvPr>
          <p:cNvSpPr/>
          <p:nvPr/>
        </p:nvSpPr>
        <p:spPr>
          <a:xfrm>
            <a:off x="2249873" y="1001232"/>
            <a:ext cx="122718" cy="12271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A68EB66F-EB3A-4E1A-8130-2C901E572661}"/>
              </a:ext>
            </a:extLst>
          </p:cNvPr>
          <p:cNvSpPr/>
          <p:nvPr/>
        </p:nvSpPr>
        <p:spPr>
          <a:xfrm>
            <a:off x="1466532" y="2413029"/>
            <a:ext cx="122718" cy="12271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CA5C92D9-4326-47BE-872F-D04F04057C23}"/>
              </a:ext>
            </a:extLst>
          </p:cNvPr>
          <p:cNvSpPr/>
          <p:nvPr/>
        </p:nvSpPr>
        <p:spPr>
          <a:xfrm>
            <a:off x="3295775" y="2759111"/>
            <a:ext cx="122718" cy="12271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0E7A53E-64F2-43BE-BC2C-01BC784153D0}"/>
              </a:ext>
            </a:extLst>
          </p:cNvPr>
          <p:cNvSpPr/>
          <p:nvPr/>
        </p:nvSpPr>
        <p:spPr>
          <a:xfrm>
            <a:off x="4893299" y="3146377"/>
            <a:ext cx="122718" cy="12271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4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9890AD0-2EC6-423C-9B71-D84EE2EC79C5}"/>
              </a:ext>
            </a:extLst>
          </p:cNvPr>
          <p:cNvGrpSpPr/>
          <p:nvPr/>
        </p:nvGrpSpPr>
        <p:grpSpPr>
          <a:xfrm>
            <a:off x="373202" y="240919"/>
            <a:ext cx="1800000" cy="1800000"/>
            <a:chOff x="373202" y="240919"/>
            <a:chExt cx="1800000" cy="180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9DF7DDC-5870-4D99-AC2C-133925EEF751}"/>
                </a:ext>
              </a:extLst>
            </p:cNvPr>
            <p:cNvSpPr/>
            <p:nvPr/>
          </p:nvSpPr>
          <p:spPr>
            <a:xfrm>
              <a:off x="373202" y="240919"/>
              <a:ext cx="1800000" cy="18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B0F76EE-EBEC-4F24-BA1E-24A1D95022A0}"/>
                </a:ext>
              </a:extLst>
            </p:cNvPr>
            <p:cNvSpPr/>
            <p:nvPr/>
          </p:nvSpPr>
          <p:spPr>
            <a:xfrm>
              <a:off x="733202" y="600919"/>
              <a:ext cx="1080000" cy="10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36B1BE-618B-4D25-8DA1-8BE04AE4B0B3}"/>
                </a:ext>
              </a:extLst>
            </p:cNvPr>
            <p:cNvSpPr/>
            <p:nvPr/>
          </p:nvSpPr>
          <p:spPr>
            <a:xfrm>
              <a:off x="1246202" y="111391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D86817C-8A62-4BFF-9EBB-124E01223A9A}"/>
                </a:ext>
              </a:extLst>
            </p:cNvPr>
            <p:cNvCxnSpPr>
              <a:cxnSpLocks/>
              <a:stCxn id="9" idx="0"/>
              <a:endCxn id="5" idx="0"/>
            </p:cNvCxnSpPr>
            <p:nvPr/>
          </p:nvCxnSpPr>
          <p:spPr>
            <a:xfrm flipV="1">
              <a:off x="1273202" y="600919"/>
              <a:ext cx="0" cy="51300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4C437B5-4312-48BF-BAAD-3ACDC64A37BC}"/>
                </a:ext>
              </a:extLst>
            </p:cNvPr>
            <p:cNvCxnSpPr>
              <a:cxnSpLocks/>
              <a:stCxn id="9" idx="1"/>
              <a:endCxn id="5" idx="1"/>
            </p:cNvCxnSpPr>
            <p:nvPr/>
          </p:nvCxnSpPr>
          <p:spPr>
            <a:xfrm flipH="1" flipV="1">
              <a:off x="891364" y="759081"/>
              <a:ext cx="362746" cy="36274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2F50AB-0288-4BF5-A4E8-1518251EC7CE}"/>
                </a:ext>
              </a:extLst>
            </p:cNvPr>
            <p:cNvSpPr txBox="1"/>
            <p:nvPr/>
          </p:nvSpPr>
          <p:spPr>
            <a:xfrm>
              <a:off x="1354258" y="1460614"/>
              <a:ext cx="516487" cy="278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-45˚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1030" name="Picture 6" descr="8 Black and white arrow no pixel mouse hand cursors icons vector  illustration set flat style design isolated on white background. 3601086  Vector Art at Vecteezy">
              <a:extLst>
                <a:ext uri="{FF2B5EF4-FFF2-40B4-BE49-F238E27FC236}">
                  <a16:creationId xmlns:a16="http://schemas.microsoft.com/office/drawing/2014/main" id="{0FCA309B-C024-412A-AF56-AA4D528246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clrChange>
                <a:clrFrom>
                  <a:srgbClr val="BDBDBD"/>
                </a:clrFrom>
                <a:clrTo>
                  <a:srgbClr val="BDBD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8" t="47122" r="28094" b="7860"/>
            <a:stretch/>
          </p:blipFill>
          <p:spPr bwMode="auto">
            <a:xfrm>
              <a:off x="1374394" y="577161"/>
              <a:ext cx="309383" cy="41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E2F9D0-1A1B-4451-A329-58930D4923B2}"/>
                </a:ext>
              </a:extLst>
            </p:cNvPr>
            <p:cNvSpPr/>
            <p:nvPr/>
          </p:nvSpPr>
          <p:spPr>
            <a:xfrm>
              <a:off x="916535" y="619339"/>
              <a:ext cx="122718" cy="1227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AB072657-4F5C-44AF-974A-1BF8B833AA8A}"/>
              </a:ext>
            </a:extLst>
          </p:cNvPr>
          <p:cNvGrpSpPr/>
          <p:nvPr/>
        </p:nvGrpSpPr>
        <p:grpSpPr>
          <a:xfrm>
            <a:off x="2353202" y="252930"/>
            <a:ext cx="1800000" cy="1800000"/>
            <a:chOff x="373202" y="240919"/>
            <a:chExt cx="1800000" cy="1800000"/>
          </a:xfrm>
        </p:grpSpPr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6F87DA37-DC0F-46C5-823F-3B6AD2C02564}"/>
                </a:ext>
              </a:extLst>
            </p:cNvPr>
            <p:cNvSpPr/>
            <p:nvPr/>
          </p:nvSpPr>
          <p:spPr>
            <a:xfrm>
              <a:off x="373202" y="240919"/>
              <a:ext cx="1800000" cy="18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BCF99EE5-0518-4802-B038-02A492FE4E7B}"/>
                </a:ext>
              </a:extLst>
            </p:cNvPr>
            <p:cNvSpPr/>
            <p:nvPr/>
          </p:nvSpPr>
          <p:spPr>
            <a:xfrm>
              <a:off x="733202" y="600919"/>
              <a:ext cx="1080000" cy="10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F7D77673-8DD4-42DF-9F63-520C184C0A27}"/>
                </a:ext>
              </a:extLst>
            </p:cNvPr>
            <p:cNvSpPr/>
            <p:nvPr/>
          </p:nvSpPr>
          <p:spPr>
            <a:xfrm>
              <a:off x="1246202" y="111391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9" name="직선 화살표 연결선 238">
              <a:extLst>
                <a:ext uri="{FF2B5EF4-FFF2-40B4-BE49-F238E27FC236}">
                  <a16:creationId xmlns:a16="http://schemas.microsoft.com/office/drawing/2014/main" id="{057C7D7D-C6A9-43C9-A8EE-4509CA181A10}"/>
                </a:ext>
              </a:extLst>
            </p:cNvPr>
            <p:cNvCxnSpPr>
              <a:cxnSpLocks/>
              <a:stCxn id="238" idx="0"/>
              <a:endCxn id="237" idx="0"/>
            </p:cNvCxnSpPr>
            <p:nvPr/>
          </p:nvCxnSpPr>
          <p:spPr>
            <a:xfrm flipV="1">
              <a:off x="1273202" y="600919"/>
              <a:ext cx="0" cy="51300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화살표 연결선 239">
              <a:extLst>
                <a:ext uri="{FF2B5EF4-FFF2-40B4-BE49-F238E27FC236}">
                  <a16:creationId xmlns:a16="http://schemas.microsoft.com/office/drawing/2014/main" id="{0DBB451F-0B07-4D65-9A6A-DDD73D102D3C}"/>
                </a:ext>
              </a:extLst>
            </p:cNvPr>
            <p:cNvCxnSpPr>
              <a:cxnSpLocks/>
              <a:stCxn id="238" idx="2"/>
              <a:endCxn id="237" idx="2"/>
            </p:cNvCxnSpPr>
            <p:nvPr/>
          </p:nvCxnSpPr>
          <p:spPr>
            <a:xfrm flipH="1">
              <a:off x="733202" y="1140919"/>
              <a:ext cx="513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D54C8ED3-CADE-4BC3-A228-40FFAC7872AA}"/>
                </a:ext>
              </a:extLst>
            </p:cNvPr>
            <p:cNvSpPr txBox="1"/>
            <p:nvPr/>
          </p:nvSpPr>
          <p:spPr>
            <a:xfrm>
              <a:off x="1354257" y="1460614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-90˚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42" name="Picture 6" descr="8 Black and white arrow no pixel mouse hand cursors icons vector  illustration set flat style design isolated on white background. 3601086  Vector Art at Vecteezy">
              <a:extLst>
                <a:ext uri="{FF2B5EF4-FFF2-40B4-BE49-F238E27FC236}">
                  <a16:creationId xmlns:a16="http://schemas.microsoft.com/office/drawing/2014/main" id="{4A27B338-6F80-449C-AE91-B28D54D562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clrChange>
                <a:clrFrom>
                  <a:srgbClr val="BDBDBD"/>
                </a:clrFrom>
                <a:clrTo>
                  <a:srgbClr val="BDBD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8" t="47122" r="28094" b="7860"/>
            <a:stretch/>
          </p:blipFill>
          <p:spPr bwMode="auto">
            <a:xfrm>
              <a:off x="1374394" y="577161"/>
              <a:ext cx="309383" cy="41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14D18FF0-73B4-4649-97CF-3F2283C6DB34}"/>
                </a:ext>
              </a:extLst>
            </p:cNvPr>
            <p:cNvSpPr/>
            <p:nvPr/>
          </p:nvSpPr>
          <p:spPr>
            <a:xfrm>
              <a:off x="671843" y="928443"/>
              <a:ext cx="122718" cy="1227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5EBB80E2-65FD-4EE3-A33C-AF503840D1AC}"/>
              </a:ext>
            </a:extLst>
          </p:cNvPr>
          <p:cNvGrpSpPr/>
          <p:nvPr/>
        </p:nvGrpSpPr>
        <p:grpSpPr>
          <a:xfrm>
            <a:off x="4408956" y="267919"/>
            <a:ext cx="1800000" cy="1800000"/>
            <a:chOff x="373202" y="240919"/>
            <a:chExt cx="1800000" cy="1800000"/>
          </a:xfrm>
        </p:grpSpPr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C97CA903-94BD-4986-BD3C-6BE3EDA60D18}"/>
                </a:ext>
              </a:extLst>
            </p:cNvPr>
            <p:cNvSpPr/>
            <p:nvPr/>
          </p:nvSpPr>
          <p:spPr>
            <a:xfrm>
              <a:off x="373202" y="240919"/>
              <a:ext cx="1800000" cy="18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E0D34B64-52E9-4D88-B4D7-6B13446F146D}"/>
                </a:ext>
              </a:extLst>
            </p:cNvPr>
            <p:cNvSpPr/>
            <p:nvPr/>
          </p:nvSpPr>
          <p:spPr>
            <a:xfrm>
              <a:off x="733202" y="600919"/>
              <a:ext cx="1080000" cy="10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3FA89D61-6EAF-4D70-ACA2-2B94EE260D7A}"/>
                </a:ext>
              </a:extLst>
            </p:cNvPr>
            <p:cNvSpPr/>
            <p:nvPr/>
          </p:nvSpPr>
          <p:spPr>
            <a:xfrm>
              <a:off x="1246202" y="111391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8" name="직선 화살표 연결선 247">
              <a:extLst>
                <a:ext uri="{FF2B5EF4-FFF2-40B4-BE49-F238E27FC236}">
                  <a16:creationId xmlns:a16="http://schemas.microsoft.com/office/drawing/2014/main" id="{410700FC-45B5-4F5A-9EDD-0AABDA556193}"/>
                </a:ext>
              </a:extLst>
            </p:cNvPr>
            <p:cNvCxnSpPr>
              <a:cxnSpLocks/>
              <a:stCxn id="247" idx="0"/>
              <a:endCxn id="246" idx="0"/>
            </p:cNvCxnSpPr>
            <p:nvPr/>
          </p:nvCxnSpPr>
          <p:spPr>
            <a:xfrm flipV="1">
              <a:off x="1273202" y="600919"/>
              <a:ext cx="0" cy="51300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화살표 연결선 248">
              <a:extLst>
                <a:ext uri="{FF2B5EF4-FFF2-40B4-BE49-F238E27FC236}">
                  <a16:creationId xmlns:a16="http://schemas.microsoft.com/office/drawing/2014/main" id="{85CDB17A-0196-4269-8334-0B5E72B8B48C}"/>
                </a:ext>
              </a:extLst>
            </p:cNvPr>
            <p:cNvCxnSpPr>
              <a:cxnSpLocks/>
              <a:stCxn id="247" idx="3"/>
              <a:endCxn id="246" idx="3"/>
            </p:cNvCxnSpPr>
            <p:nvPr/>
          </p:nvCxnSpPr>
          <p:spPr>
            <a:xfrm flipH="1">
              <a:off x="891364" y="1160011"/>
              <a:ext cx="362746" cy="36274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0DB46539-34F3-4136-A480-3A14DCEFB543}"/>
                </a:ext>
              </a:extLst>
            </p:cNvPr>
            <p:cNvSpPr txBox="1"/>
            <p:nvPr/>
          </p:nvSpPr>
          <p:spPr>
            <a:xfrm>
              <a:off x="1250062" y="146061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-135˚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51" name="Picture 6" descr="8 Black and white arrow no pixel mouse hand cursors icons vector  illustration set flat style design isolated on white background. 3601086  Vector Art at Vecteezy">
              <a:extLst>
                <a:ext uri="{FF2B5EF4-FFF2-40B4-BE49-F238E27FC236}">
                  <a16:creationId xmlns:a16="http://schemas.microsoft.com/office/drawing/2014/main" id="{A3425996-962B-4AAB-AE57-C255F36CA3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clrChange>
                <a:clrFrom>
                  <a:srgbClr val="BDBDBD"/>
                </a:clrFrom>
                <a:clrTo>
                  <a:srgbClr val="BDBD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8" t="47122" r="28094" b="7860"/>
            <a:stretch/>
          </p:blipFill>
          <p:spPr bwMode="auto">
            <a:xfrm>
              <a:off x="1374394" y="577161"/>
              <a:ext cx="309383" cy="41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25E7D3D5-08A4-4616-ADA3-BCD72452599D}"/>
                </a:ext>
              </a:extLst>
            </p:cNvPr>
            <p:cNvSpPr/>
            <p:nvPr/>
          </p:nvSpPr>
          <p:spPr>
            <a:xfrm>
              <a:off x="747204" y="1341384"/>
              <a:ext cx="122718" cy="1227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D96718BB-E666-42D0-8477-09E3040E6AD5}"/>
              </a:ext>
            </a:extLst>
          </p:cNvPr>
          <p:cNvGrpSpPr/>
          <p:nvPr/>
        </p:nvGrpSpPr>
        <p:grpSpPr>
          <a:xfrm>
            <a:off x="6528891" y="265621"/>
            <a:ext cx="1800000" cy="1800000"/>
            <a:chOff x="373202" y="240919"/>
            <a:chExt cx="1800000" cy="1800000"/>
          </a:xfrm>
        </p:grpSpPr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A1BFF90-F0B8-4642-B477-5708E3E4631E}"/>
                </a:ext>
              </a:extLst>
            </p:cNvPr>
            <p:cNvSpPr/>
            <p:nvPr/>
          </p:nvSpPr>
          <p:spPr>
            <a:xfrm>
              <a:off x="373202" y="240919"/>
              <a:ext cx="1800000" cy="18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219FCFEB-FE96-4DEC-85C3-C0E1DB74D14A}"/>
                </a:ext>
              </a:extLst>
            </p:cNvPr>
            <p:cNvSpPr/>
            <p:nvPr/>
          </p:nvSpPr>
          <p:spPr>
            <a:xfrm>
              <a:off x="733202" y="600919"/>
              <a:ext cx="1080000" cy="10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E23C878D-69D9-42A2-AFAE-C92E05B7E2D7}"/>
                </a:ext>
              </a:extLst>
            </p:cNvPr>
            <p:cNvSpPr/>
            <p:nvPr/>
          </p:nvSpPr>
          <p:spPr>
            <a:xfrm>
              <a:off x="1246202" y="111391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7" name="직선 화살표 연결선 256">
              <a:extLst>
                <a:ext uri="{FF2B5EF4-FFF2-40B4-BE49-F238E27FC236}">
                  <a16:creationId xmlns:a16="http://schemas.microsoft.com/office/drawing/2014/main" id="{CAABE72E-8BDF-4E27-86AA-B790CC950669}"/>
                </a:ext>
              </a:extLst>
            </p:cNvPr>
            <p:cNvCxnSpPr>
              <a:cxnSpLocks/>
              <a:stCxn id="256" idx="0"/>
              <a:endCxn id="255" idx="0"/>
            </p:cNvCxnSpPr>
            <p:nvPr/>
          </p:nvCxnSpPr>
          <p:spPr>
            <a:xfrm flipV="1">
              <a:off x="1273202" y="600919"/>
              <a:ext cx="0" cy="51300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화살표 연결선 257">
              <a:extLst>
                <a:ext uri="{FF2B5EF4-FFF2-40B4-BE49-F238E27FC236}">
                  <a16:creationId xmlns:a16="http://schemas.microsoft.com/office/drawing/2014/main" id="{43B26B7B-7503-4634-9FDF-E04A5D8A241F}"/>
                </a:ext>
              </a:extLst>
            </p:cNvPr>
            <p:cNvCxnSpPr>
              <a:cxnSpLocks/>
              <a:stCxn id="256" idx="4"/>
              <a:endCxn id="255" idx="4"/>
            </p:cNvCxnSpPr>
            <p:nvPr/>
          </p:nvCxnSpPr>
          <p:spPr>
            <a:xfrm>
              <a:off x="1273202" y="1167919"/>
              <a:ext cx="0" cy="51300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3CF5E875-6DF5-4FC2-9FB2-4B7ABB48167F}"/>
                </a:ext>
              </a:extLst>
            </p:cNvPr>
            <p:cNvSpPr txBox="1"/>
            <p:nvPr/>
          </p:nvSpPr>
          <p:spPr>
            <a:xfrm>
              <a:off x="1323799" y="1460614"/>
              <a:ext cx="546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180˚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60" name="Picture 6" descr="8 Black and white arrow no pixel mouse hand cursors icons vector  illustration set flat style design isolated on white background. 3601086  Vector Art at Vecteezy">
              <a:extLst>
                <a:ext uri="{FF2B5EF4-FFF2-40B4-BE49-F238E27FC236}">
                  <a16:creationId xmlns:a16="http://schemas.microsoft.com/office/drawing/2014/main" id="{25F8C690-C36A-4487-81A2-C67BED65A5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clrChange>
                <a:clrFrom>
                  <a:srgbClr val="BDBDBD"/>
                </a:clrFrom>
                <a:clrTo>
                  <a:srgbClr val="BDBD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8" t="47122" r="28094" b="7860"/>
            <a:stretch/>
          </p:blipFill>
          <p:spPr bwMode="auto">
            <a:xfrm>
              <a:off x="1374394" y="577161"/>
              <a:ext cx="309383" cy="41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3E3230D7-712D-4513-9EED-3E37DC2263BA}"/>
                </a:ext>
              </a:extLst>
            </p:cNvPr>
            <p:cNvSpPr/>
            <p:nvPr/>
          </p:nvSpPr>
          <p:spPr>
            <a:xfrm>
              <a:off x="1031843" y="1577104"/>
              <a:ext cx="122718" cy="1227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655D31A6-21B5-4B4C-AA0B-1CC54951FF28}"/>
              </a:ext>
            </a:extLst>
          </p:cNvPr>
          <p:cNvGrpSpPr/>
          <p:nvPr/>
        </p:nvGrpSpPr>
        <p:grpSpPr>
          <a:xfrm>
            <a:off x="356424" y="2529000"/>
            <a:ext cx="1800000" cy="1800000"/>
            <a:chOff x="373202" y="240919"/>
            <a:chExt cx="1800000" cy="1800000"/>
          </a:xfrm>
        </p:grpSpPr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A7BC59B5-75E3-4B4B-BD1B-608251D60388}"/>
                </a:ext>
              </a:extLst>
            </p:cNvPr>
            <p:cNvSpPr/>
            <p:nvPr/>
          </p:nvSpPr>
          <p:spPr>
            <a:xfrm>
              <a:off x="373202" y="240919"/>
              <a:ext cx="1800000" cy="18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9DD9F955-B244-45B3-A0FE-532B1A686C72}"/>
                </a:ext>
              </a:extLst>
            </p:cNvPr>
            <p:cNvSpPr/>
            <p:nvPr/>
          </p:nvSpPr>
          <p:spPr>
            <a:xfrm>
              <a:off x="733202" y="600919"/>
              <a:ext cx="1080000" cy="10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CAAD467B-56A3-4CB6-A148-B8862ECB9EC7}"/>
                </a:ext>
              </a:extLst>
            </p:cNvPr>
            <p:cNvSpPr/>
            <p:nvPr/>
          </p:nvSpPr>
          <p:spPr>
            <a:xfrm>
              <a:off x="1246202" y="111391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4AD1B81A-6DAB-4B59-83BA-48DB3BC17EA8}"/>
                </a:ext>
              </a:extLst>
            </p:cNvPr>
            <p:cNvCxnSpPr>
              <a:cxnSpLocks/>
              <a:stCxn id="265" idx="0"/>
              <a:endCxn id="264" idx="0"/>
            </p:cNvCxnSpPr>
            <p:nvPr/>
          </p:nvCxnSpPr>
          <p:spPr>
            <a:xfrm flipV="1">
              <a:off x="1273202" y="600919"/>
              <a:ext cx="0" cy="51300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F43BC200-D035-4430-9B01-E1196961F0E8}"/>
                </a:ext>
              </a:extLst>
            </p:cNvPr>
            <p:cNvCxnSpPr>
              <a:cxnSpLocks/>
              <a:stCxn id="265" idx="7"/>
              <a:endCxn id="264" idx="7"/>
            </p:cNvCxnSpPr>
            <p:nvPr/>
          </p:nvCxnSpPr>
          <p:spPr>
            <a:xfrm flipV="1">
              <a:off x="1292294" y="759081"/>
              <a:ext cx="362746" cy="36274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E0CEED0E-4043-4869-8EB0-102E74A8CF48}"/>
                </a:ext>
              </a:extLst>
            </p:cNvPr>
            <p:cNvSpPr txBox="1"/>
            <p:nvPr/>
          </p:nvSpPr>
          <p:spPr>
            <a:xfrm>
              <a:off x="1427996" y="1460614"/>
              <a:ext cx="442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45˚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69" name="Picture 6" descr="8 Black and white arrow no pixel mouse hand cursors icons vector  illustration set flat style design isolated on white background. 3601086  Vector Art at Vecteezy">
              <a:extLst>
                <a:ext uri="{FF2B5EF4-FFF2-40B4-BE49-F238E27FC236}">
                  <a16:creationId xmlns:a16="http://schemas.microsoft.com/office/drawing/2014/main" id="{D95E62EA-B536-48F2-B650-71050E209F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clrChange>
                <a:clrFrom>
                  <a:srgbClr val="BDBDBD"/>
                </a:clrFrom>
                <a:clrTo>
                  <a:srgbClr val="BDBD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8" t="47122" r="28094" b="7860"/>
            <a:stretch/>
          </p:blipFill>
          <p:spPr bwMode="auto">
            <a:xfrm>
              <a:off x="848511" y="542579"/>
              <a:ext cx="309383" cy="41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345A2246-BBD3-479E-8B4E-7D9D0C09A1C3}"/>
                </a:ext>
              </a:extLst>
            </p:cNvPr>
            <p:cNvSpPr/>
            <p:nvPr/>
          </p:nvSpPr>
          <p:spPr>
            <a:xfrm>
              <a:off x="1484504" y="605422"/>
              <a:ext cx="122718" cy="1227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8A767484-AE29-428B-A180-1FD685F0C8D2}"/>
              </a:ext>
            </a:extLst>
          </p:cNvPr>
          <p:cNvGrpSpPr/>
          <p:nvPr/>
        </p:nvGrpSpPr>
        <p:grpSpPr>
          <a:xfrm>
            <a:off x="2353202" y="2529000"/>
            <a:ext cx="1800000" cy="1800000"/>
            <a:chOff x="373202" y="240919"/>
            <a:chExt cx="1800000" cy="1800000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8FBE568A-F1EA-4262-9015-700D992B7F59}"/>
                </a:ext>
              </a:extLst>
            </p:cNvPr>
            <p:cNvSpPr/>
            <p:nvPr/>
          </p:nvSpPr>
          <p:spPr>
            <a:xfrm>
              <a:off x="373202" y="240919"/>
              <a:ext cx="1800000" cy="18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F143F93E-8BA5-42C3-833C-BDC52034DC79}"/>
                </a:ext>
              </a:extLst>
            </p:cNvPr>
            <p:cNvSpPr/>
            <p:nvPr/>
          </p:nvSpPr>
          <p:spPr>
            <a:xfrm>
              <a:off x="733202" y="600919"/>
              <a:ext cx="1080000" cy="10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0590C8B8-7DC1-4849-BC11-78C0E3EF418C}"/>
                </a:ext>
              </a:extLst>
            </p:cNvPr>
            <p:cNvSpPr/>
            <p:nvPr/>
          </p:nvSpPr>
          <p:spPr>
            <a:xfrm>
              <a:off x="1246202" y="111391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5" name="직선 화살표 연결선 274">
              <a:extLst>
                <a:ext uri="{FF2B5EF4-FFF2-40B4-BE49-F238E27FC236}">
                  <a16:creationId xmlns:a16="http://schemas.microsoft.com/office/drawing/2014/main" id="{14D4D646-E994-4BC3-A611-54852A0EAEF6}"/>
                </a:ext>
              </a:extLst>
            </p:cNvPr>
            <p:cNvCxnSpPr>
              <a:cxnSpLocks/>
              <a:stCxn id="274" idx="0"/>
              <a:endCxn id="273" idx="0"/>
            </p:cNvCxnSpPr>
            <p:nvPr/>
          </p:nvCxnSpPr>
          <p:spPr>
            <a:xfrm flipV="1">
              <a:off x="1273202" y="600919"/>
              <a:ext cx="0" cy="51300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화살표 연결선 275">
              <a:extLst>
                <a:ext uri="{FF2B5EF4-FFF2-40B4-BE49-F238E27FC236}">
                  <a16:creationId xmlns:a16="http://schemas.microsoft.com/office/drawing/2014/main" id="{2A27C473-CBAB-4916-A229-239127F8FDB6}"/>
                </a:ext>
              </a:extLst>
            </p:cNvPr>
            <p:cNvCxnSpPr>
              <a:cxnSpLocks/>
              <a:stCxn id="274" idx="6"/>
              <a:endCxn id="273" idx="6"/>
            </p:cNvCxnSpPr>
            <p:nvPr/>
          </p:nvCxnSpPr>
          <p:spPr>
            <a:xfrm>
              <a:off x="1300202" y="1140919"/>
              <a:ext cx="513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D1D8F433-AD73-4810-90B2-067D702A5249}"/>
                </a:ext>
              </a:extLst>
            </p:cNvPr>
            <p:cNvSpPr txBox="1"/>
            <p:nvPr/>
          </p:nvSpPr>
          <p:spPr>
            <a:xfrm>
              <a:off x="1427995" y="1460614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90˚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78" name="Picture 6" descr="8 Black and white arrow no pixel mouse hand cursors icons vector  illustration set flat style design isolated on white background. 3601086  Vector Art at Vecteezy">
              <a:extLst>
                <a:ext uri="{FF2B5EF4-FFF2-40B4-BE49-F238E27FC236}">
                  <a16:creationId xmlns:a16="http://schemas.microsoft.com/office/drawing/2014/main" id="{A370D931-111A-406C-9D06-43E7CDEAAF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clrChange>
                <a:clrFrom>
                  <a:srgbClr val="BDBDBD"/>
                </a:clrFrom>
                <a:clrTo>
                  <a:srgbClr val="BDBD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8" t="47122" r="28094" b="7860"/>
            <a:stretch/>
          </p:blipFill>
          <p:spPr bwMode="auto">
            <a:xfrm>
              <a:off x="848511" y="542579"/>
              <a:ext cx="309383" cy="41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073D090C-D521-479A-BC1B-C89695C95F7A}"/>
                </a:ext>
              </a:extLst>
            </p:cNvPr>
            <p:cNvSpPr/>
            <p:nvPr/>
          </p:nvSpPr>
          <p:spPr>
            <a:xfrm>
              <a:off x="1717484" y="925635"/>
              <a:ext cx="122718" cy="1227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FA9AB16B-734C-43B5-84B8-77F91CF3CF44}"/>
              </a:ext>
            </a:extLst>
          </p:cNvPr>
          <p:cNvGrpSpPr/>
          <p:nvPr/>
        </p:nvGrpSpPr>
        <p:grpSpPr>
          <a:xfrm>
            <a:off x="4464095" y="2509908"/>
            <a:ext cx="1800000" cy="1800000"/>
            <a:chOff x="373202" y="240919"/>
            <a:chExt cx="1800000" cy="1800000"/>
          </a:xfrm>
        </p:grpSpPr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8EB536CE-A065-4812-82F9-AF4D5E341359}"/>
                </a:ext>
              </a:extLst>
            </p:cNvPr>
            <p:cNvSpPr/>
            <p:nvPr/>
          </p:nvSpPr>
          <p:spPr>
            <a:xfrm>
              <a:off x="373202" y="240919"/>
              <a:ext cx="1800000" cy="18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F4F45526-DDD4-45DB-8DAD-9EB4B24FED32}"/>
                </a:ext>
              </a:extLst>
            </p:cNvPr>
            <p:cNvSpPr/>
            <p:nvPr/>
          </p:nvSpPr>
          <p:spPr>
            <a:xfrm>
              <a:off x="733202" y="600919"/>
              <a:ext cx="1080000" cy="10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5558676B-ADF4-4051-B21E-3977AA1ABEC3}"/>
                </a:ext>
              </a:extLst>
            </p:cNvPr>
            <p:cNvSpPr/>
            <p:nvPr/>
          </p:nvSpPr>
          <p:spPr>
            <a:xfrm>
              <a:off x="1246202" y="111391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4" name="직선 화살표 연결선 283">
              <a:extLst>
                <a:ext uri="{FF2B5EF4-FFF2-40B4-BE49-F238E27FC236}">
                  <a16:creationId xmlns:a16="http://schemas.microsoft.com/office/drawing/2014/main" id="{A8F51E90-99C8-40A0-A14B-EA0F1726BE4A}"/>
                </a:ext>
              </a:extLst>
            </p:cNvPr>
            <p:cNvCxnSpPr>
              <a:cxnSpLocks/>
              <a:stCxn id="283" idx="0"/>
              <a:endCxn id="282" idx="0"/>
            </p:cNvCxnSpPr>
            <p:nvPr/>
          </p:nvCxnSpPr>
          <p:spPr>
            <a:xfrm flipV="1">
              <a:off x="1273202" y="600919"/>
              <a:ext cx="0" cy="51300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화살표 연결선 284">
              <a:extLst>
                <a:ext uri="{FF2B5EF4-FFF2-40B4-BE49-F238E27FC236}">
                  <a16:creationId xmlns:a16="http://schemas.microsoft.com/office/drawing/2014/main" id="{005FD49B-EA6E-4DB8-8ABD-5740DF01E88C}"/>
                </a:ext>
              </a:extLst>
            </p:cNvPr>
            <p:cNvCxnSpPr>
              <a:cxnSpLocks/>
              <a:stCxn id="283" idx="5"/>
              <a:endCxn id="282" idx="5"/>
            </p:cNvCxnSpPr>
            <p:nvPr/>
          </p:nvCxnSpPr>
          <p:spPr>
            <a:xfrm>
              <a:off x="1292294" y="1160011"/>
              <a:ext cx="362746" cy="36274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AFC2926D-B86E-4FF3-8AB6-CF44D7F52A13}"/>
                </a:ext>
              </a:extLst>
            </p:cNvPr>
            <p:cNvSpPr txBox="1"/>
            <p:nvPr/>
          </p:nvSpPr>
          <p:spPr>
            <a:xfrm>
              <a:off x="1323799" y="1460614"/>
              <a:ext cx="546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135˚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87" name="Picture 6" descr="8 Black and white arrow no pixel mouse hand cursors icons vector  illustration set flat style design isolated on white background. 3601086  Vector Art at Vecteezy">
              <a:extLst>
                <a:ext uri="{FF2B5EF4-FFF2-40B4-BE49-F238E27FC236}">
                  <a16:creationId xmlns:a16="http://schemas.microsoft.com/office/drawing/2014/main" id="{7C065102-89CF-46D7-8C2B-F6EBCF5DB5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clrChange>
                <a:clrFrom>
                  <a:srgbClr val="BDBDBD"/>
                </a:clrFrom>
                <a:clrTo>
                  <a:srgbClr val="BDBD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8" t="47122" r="28094" b="7860"/>
            <a:stretch/>
          </p:blipFill>
          <p:spPr bwMode="auto">
            <a:xfrm>
              <a:off x="848511" y="542579"/>
              <a:ext cx="309383" cy="41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31929BD1-A19B-4CEB-B8D9-CDF8A6F0B999}"/>
                </a:ext>
              </a:extLst>
            </p:cNvPr>
            <p:cNvSpPr/>
            <p:nvPr/>
          </p:nvSpPr>
          <p:spPr>
            <a:xfrm>
              <a:off x="1659624" y="1280025"/>
              <a:ext cx="122718" cy="1227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33AA1B5D-1E07-4C44-BEDF-B4263FCD5283}"/>
              </a:ext>
            </a:extLst>
          </p:cNvPr>
          <p:cNvGrpSpPr/>
          <p:nvPr/>
        </p:nvGrpSpPr>
        <p:grpSpPr>
          <a:xfrm>
            <a:off x="6501891" y="2536908"/>
            <a:ext cx="1800000" cy="1800000"/>
            <a:chOff x="373202" y="240919"/>
            <a:chExt cx="1800000" cy="1800000"/>
          </a:xfrm>
        </p:grpSpPr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939DD72E-7995-426C-83D5-A295862C7CCC}"/>
                </a:ext>
              </a:extLst>
            </p:cNvPr>
            <p:cNvSpPr/>
            <p:nvPr/>
          </p:nvSpPr>
          <p:spPr>
            <a:xfrm>
              <a:off x="373202" y="240919"/>
              <a:ext cx="1800000" cy="18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38496B20-BEAB-4068-A5A7-E7E8AAEAD222}"/>
                </a:ext>
              </a:extLst>
            </p:cNvPr>
            <p:cNvSpPr/>
            <p:nvPr/>
          </p:nvSpPr>
          <p:spPr>
            <a:xfrm>
              <a:off x="733202" y="600919"/>
              <a:ext cx="1080000" cy="10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E99AA4CA-12B1-4044-BB1A-48F8083F0B2B}"/>
                </a:ext>
              </a:extLst>
            </p:cNvPr>
            <p:cNvSpPr/>
            <p:nvPr/>
          </p:nvSpPr>
          <p:spPr>
            <a:xfrm>
              <a:off x="1246202" y="111391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F5244939-7DFA-42FC-ACAE-C14C4C8F140E}"/>
                </a:ext>
              </a:extLst>
            </p:cNvPr>
            <p:cNvCxnSpPr>
              <a:cxnSpLocks/>
              <a:stCxn id="292" idx="0"/>
              <a:endCxn id="291" idx="0"/>
            </p:cNvCxnSpPr>
            <p:nvPr/>
          </p:nvCxnSpPr>
          <p:spPr>
            <a:xfrm flipV="1">
              <a:off x="1273202" y="600919"/>
              <a:ext cx="0" cy="51300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C1491A63-6778-4B92-8590-FBA9707EB64A}"/>
                </a:ext>
              </a:extLst>
            </p:cNvPr>
            <p:cNvSpPr txBox="1"/>
            <p:nvPr/>
          </p:nvSpPr>
          <p:spPr>
            <a:xfrm>
              <a:off x="1532191" y="1460614"/>
              <a:ext cx="338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0˚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96" name="Picture 6" descr="8 Black and white arrow no pixel mouse hand cursors icons vector  illustration set flat style design isolated on white background. 3601086  Vector Art at Vecteezy">
              <a:extLst>
                <a:ext uri="{FF2B5EF4-FFF2-40B4-BE49-F238E27FC236}">
                  <a16:creationId xmlns:a16="http://schemas.microsoft.com/office/drawing/2014/main" id="{DA24930C-5526-4054-A87F-BB78DCA36F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clrChange>
                <a:clrFrom>
                  <a:srgbClr val="BDBDBD"/>
                </a:clrFrom>
                <a:clrTo>
                  <a:srgbClr val="BDBD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8" t="47122" r="28094" b="7860"/>
            <a:stretch/>
          </p:blipFill>
          <p:spPr bwMode="auto">
            <a:xfrm>
              <a:off x="1374394" y="577161"/>
              <a:ext cx="309383" cy="41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89BE0585-9B72-429F-B54C-BE9D3AF8B0B5}"/>
                </a:ext>
              </a:extLst>
            </p:cNvPr>
            <p:cNvSpPr/>
            <p:nvPr/>
          </p:nvSpPr>
          <p:spPr>
            <a:xfrm>
              <a:off x="975895" y="730047"/>
              <a:ext cx="122718" cy="1227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998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60368-EF22-44A6-AE86-A12ED753F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B04CD3-7D55-422F-ABC2-C067EEE8EB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91EB96-40EA-4696-ADCD-024CA773C607}"/>
              </a:ext>
            </a:extLst>
          </p:cNvPr>
          <p:cNvSpPr/>
          <p:nvPr/>
        </p:nvSpPr>
        <p:spPr>
          <a:xfrm>
            <a:off x="1485900" y="1349963"/>
            <a:ext cx="5760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휴식 </a:t>
            </a:r>
            <a:r>
              <a:rPr lang="ko-KR" altLang="en-US" dirty="0" err="1"/>
              <a:t>회차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814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91EB96-40EA-4696-ADCD-024CA773C607}"/>
              </a:ext>
            </a:extLst>
          </p:cNvPr>
          <p:cNvSpPr/>
          <p:nvPr/>
        </p:nvSpPr>
        <p:spPr>
          <a:xfrm>
            <a:off x="1485900" y="1349963"/>
            <a:ext cx="5760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“-90</a:t>
            </a:r>
            <a:r>
              <a:rPr lang="ko-KR" altLang="en-US" sz="2000" dirty="0"/>
              <a:t>도 회전</a:t>
            </a:r>
            <a:r>
              <a:rPr lang="en-US" altLang="ko-KR" sz="2000" dirty="0"/>
              <a:t>” </a:t>
            </a:r>
            <a:r>
              <a:rPr lang="ko-KR" altLang="en-US" sz="2000" dirty="0"/>
              <a:t>세션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072657-4F5C-44AF-974A-1BF8B833AA8A}"/>
              </a:ext>
            </a:extLst>
          </p:cNvPr>
          <p:cNvGrpSpPr/>
          <p:nvPr/>
        </p:nvGrpSpPr>
        <p:grpSpPr>
          <a:xfrm>
            <a:off x="3465900" y="3128016"/>
            <a:ext cx="1800000" cy="1800000"/>
            <a:chOff x="373202" y="240919"/>
            <a:chExt cx="1800000" cy="1800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F87DA37-DC0F-46C5-823F-3B6AD2C02564}"/>
                </a:ext>
              </a:extLst>
            </p:cNvPr>
            <p:cNvSpPr/>
            <p:nvPr/>
          </p:nvSpPr>
          <p:spPr>
            <a:xfrm>
              <a:off x="373202" y="240919"/>
              <a:ext cx="1800000" cy="18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CF99EE5-0518-4802-B038-02A492FE4E7B}"/>
                </a:ext>
              </a:extLst>
            </p:cNvPr>
            <p:cNvSpPr/>
            <p:nvPr/>
          </p:nvSpPr>
          <p:spPr>
            <a:xfrm>
              <a:off x="733202" y="600919"/>
              <a:ext cx="1080000" cy="10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7D77673-8DD4-42DF-9F63-520C184C0A27}"/>
                </a:ext>
              </a:extLst>
            </p:cNvPr>
            <p:cNvSpPr/>
            <p:nvPr/>
          </p:nvSpPr>
          <p:spPr>
            <a:xfrm>
              <a:off x="1246202" y="111391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57C7D7D-C6A9-43C9-A8EE-4509CA181A10}"/>
                </a:ext>
              </a:extLst>
            </p:cNvPr>
            <p:cNvCxnSpPr>
              <a:cxnSpLocks/>
              <a:stCxn id="8" idx="0"/>
              <a:endCxn id="7" idx="0"/>
            </p:cNvCxnSpPr>
            <p:nvPr/>
          </p:nvCxnSpPr>
          <p:spPr>
            <a:xfrm flipV="1">
              <a:off x="1273202" y="600919"/>
              <a:ext cx="0" cy="51300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DBB451F-0B07-4D65-9A6A-DDD73D102D3C}"/>
                </a:ext>
              </a:extLst>
            </p:cNvPr>
            <p:cNvCxnSpPr>
              <a:cxnSpLocks/>
              <a:stCxn id="8" idx="2"/>
              <a:endCxn id="7" idx="2"/>
            </p:cNvCxnSpPr>
            <p:nvPr/>
          </p:nvCxnSpPr>
          <p:spPr>
            <a:xfrm flipH="1">
              <a:off x="733202" y="1140919"/>
              <a:ext cx="513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4C8ED3-CADE-4BC3-A228-40FFAC7872AA}"/>
                </a:ext>
              </a:extLst>
            </p:cNvPr>
            <p:cNvSpPr txBox="1"/>
            <p:nvPr/>
          </p:nvSpPr>
          <p:spPr>
            <a:xfrm>
              <a:off x="1354257" y="1460614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-90˚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12" name="Picture 6" descr="8 Black and white arrow no pixel mouse hand cursors icons vector  illustration set flat style design isolated on white background. 3601086  Vector Art at Vecteezy">
              <a:extLst>
                <a:ext uri="{FF2B5EF4-FFF2-40B4-BE49-F238E27FC236}">
                  <a16:creationId xmlns:a16="http://schemas.microsoft.com/office/drawing/2014/main" id="{4A27B338-6F80-449C-AE91-B28D54D562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clrChange>
                <a:clrFrom>
                  <a:srgbClr val="BDBDBD"/>
                </a:clrFrom>
                <a:clrTo>
                  <a:srgbClr val="BDBD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8" t="47122" r="28094" b="7860"/>
            <a:stretch/>
          </p:blipFill>
          <p:spPr bwMode="auto">
            <a:xfrm>
              <a:off x="1374394" y="577161"/>
              <a:ext cx="309383" cy="41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4D18FF0-73B4-4649-97CF-3F2283C6DB34}"/>
                </a:ext>
              </a:extLst>
            </p:cNvPr>
            <p:cNvSpPr/>
            <p:nvPr/>
          </p:nvSpPr>
          <p:spPr>
            <a:xfrm>
              <a:off x="671843" y="928443"/>
              <a:ext cx="122718" cy="1227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612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91EB96-40EA-4696-ADCD-024CA773C607}"/>
              </a:ext>
            </a:extLst>
          </p:cNvPr>
          <p:cNvSpPr/>
          <p:nvPr/>
        </p:nvSpPr>
        <p:spPr>
          <a:xfrm>
            <a:off x="1485900" y="1349963"/>
            <a:ext cx="5760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“+90</a:t>
            </a:r>
            <a:r>
              <a:rPr lang="ko-KR" altLang="en-US" sz="2000" dirty="0"/>
              <a:t>도 회전</a:t>
            </a:r>
            <a:r>
              <a:rPr lang="en-US" altLang="ko-KR" sz="2000" dirty="0"/>
              <a:t>” </a:t>
            </a:r>
            <a:r>
              <a:rPr lang="ko-KR" altLang="en-US" sz="2000" dirty="0"/>
              <a:t>세션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A767484-AE29-428B-A180-1FD685F0C8D2}"/>
              </a:ext>
            </a:extLst>
          </p:cNvPr>
          <p:cNvGrpSpPr/>
          <p:nvPr/>
        </p:nvGrpSpPr>
        <p:grpSpPr>
          <a:xfrm>
            <a:off x="3465900" y="3126878"/>
            <a:ext cx="1800000" cy="1800000"/>
            <a:chOff x="373202" y="240919"/>
            <a:chExt cx="1800000" cy="1800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FBE568A-F1EA-4262-9015-700D992B7F59}"/>
                </a:ext>
              </a:extLst>
            </p:cNvPr>
            <p:cNvSpPr/>
            <p:nvPr/>
          </p:nvSpPr>
          <p:spPr>
            <a:xfrm>
              <a:off x="373202" y="240919"/>
              <a:ext cx="1800000" cy="18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143F93E-8BA5-42C3-833C-BDC52034DC79}"/>
                </a:ext>
              </a:extLst>
            </p:cNvPr>
            <p:cNvSpPr/>
            <p:nvPr/>
          </p:nvSpPr>
          <p:spPr>
            <a:xfrm>
              <a:off x="733202" y="600919"/>
              <a:ext cx="1080000" cy="10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590C8B8-7DC1-4849-BC11-78C0E3EF418C}"/>
                </a:ext>
              </a:extLst>
            </p:cNvPr>
            <p:cNvSpPr/>
            <p:nvPr/>
          </p:nvSpPr>
          <p:spPr>
            <a:xfrm>
              <a:off x="1246202" y="111391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4D4D646-E994-4BC3-A611-54852A0EAEF6}"/>
                </a:ext>
              </a:extLst>
            </p:cNvPr>
            <p:cNvCxnSpPr>
              <a:cxnSpLocks/>
              <a:stCxn id="17" idx="0"/>
              <a:endCxn id="16" idx="0"/>
            </p:cNvCxnSpPr>
            <p:nvPr/>
          </p:nvCxnSpPr>
          <p:spPr>
            <a:xfrm flipV="1">
              <a:off x="1273202" y="600919"/>
              <a:ext cx="0" cy="51300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27C473-CBAB-4916-A229-239127F8FDB6}"/>
                </a:ext>
              </a:extLst>
            </p:cNvPr>
            <p:cNvCxnSpPr>
              <a:cxnSpLocks/>
              <a:stCxn id="17" idx="6"/>
              <a:endCxn id="16" idx="6"/>
            </p:cNvCxnSpPr>
            <p:nvPr/>
          </p:nvCxnSpPr>
          <p:spPr>
            <a:xfrm>
              <a:off x="1300202" y="1140919"/>
              <a:ext cx="513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D8F433-AD73-4810-90B2-067D702A5249}"/>
                </a:ext>
              </a:extLst>
            </p:cNvPr>
            <p:cNvSpPr txBox="1"/>
            <p:nvPr/>
          </p:nvSpPr>
          <p:spPr>
            <a:xfrm>
              <a:off x="1298151" y="1460614"/>
              <a:ext cx="5725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+90˚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1" name="Picture 6" descr="8 Black and white arrow no pixel mouse hand cursors icons vector  illustration set flat style design isolated on white background. 3601086  Vector Art at Vecteezy">
              <a:extLst>
                <a:ext uri="{FF2B5EF4-FFF2-40B4-BE49-F238E27FC236}">
                  <a16:creationId xmlns:a16="http://schemas.microsoft.com/office/drawing/2014/main" id="{A370D931-111A-406C-9D06-43E7CDEAAF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clrChange>
                <a:clrFrom>
                  <a:srgbClr val="BDBDBD"/>
                </a:clrFrom>
                <a:clrTo>
                  <a:srgbClr val="BDBD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8" t="47122" r="28094" b="7860"/>
            <a:stretch/>
          </p:blipFill>
          <p:spPr bwMode="auto">
            <a:xfrm>
              <a:off x="848511" y="542579"/>
              <a:ext cx="309383" cy="41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73D090C-D521-479A-BC1B-C89695C95F7A}"/>
                </a:ext>
              </a:extLst>
            </p:cNvPr>
            <p:cNvSpPr/>
            <p:nvPr/>
          </p:nvSpPr>
          <p:spPr>
            <a:xfrm>
              <a:off x="1717484" y="925635"/>
              <a:ext cx="122718" cy="1227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35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91EB96-40EA-4696-ADCD-024CA773C607}"/>
              </a:ext>
            </a:extLst>
          </p:cNvPr>
          <p:cNvSpPr/>
          <p:nvPr/>
        </p:nvSpPr>
        <p:spPr>
          <a:xfrm>
            <a:off x="1485900" y="1349963"/>
            <a:ext cx="5760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“</a:t>
            </a:r>
            <a:r>
              <a:rPr lang="ko-KR" altLang="en-US" sz="2000" dirty="0"/>
              <a:t>좌우 반전</a:t>
            </a:r>
            <a:r>
              <a:rPr lang="en-US" altLang="ko-KR" sz="2000" dirty="0"/>
              <a:t>” </a:t>
            </a:r>
            <a:r>
              <a:rPr lang="ko-KR" altLang="en-US" sz="2000" dirty="0"/>
              <a:t>세션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A767484-AE29-428B-A180-1FD685F0C8D2}"/>
              </a:ext>
            </a:extLst>
          </p:cNvPr>
          <p:cNvGrpSpPr/>
          <p:nvPr/>
        </p:nvGrpSpPr>
        <p:grpSpPr>
          <a:xfrm>
            <a:off x="3465900" y="3126878"/>
            <a:ext cx="1800000" cy="1800000"/>
            <a:chOff x="373202" y="240919"/>
            <a:chExt cx="1800000" cy="1800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FBE568A-F1EA-4262-9015-700D992B7F59}"/>
                </a:ext>
              </a:extLst>
            </p:cNvPr>
            <p:cNvSpPr/>
            <p:nvPr/>
          </p:nvSpPr>
          <p:spPr>
            <a:xfrm>
              <a:off x="373202" y="240919"/>
              <a:ext cx="1800000" cy="18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143F93E-8BA5-42C3-833C-BDC52034DC79}"/>
                </a:ext>
              </a:extLst>
            </p:cNvPr>
            <p:cNvSpPr/>
            <p:nvPr/>
          </p:nvSpPr>
          <p:spPr>
            <a:xfrm>
              <a:off x="733202" y="600919"/>
              <a:ext cx="1080000" cy="10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590C8B8-7DC1-4849-BC11-78C0E3EF418C}"/>
                </a:ext>
              </a:extLst>
            </p:cNvPr>
            <p:cNvSpPr/>
            <p:nvPr/>
          </p:nvSpPr>
          <p:spPr>
            <a:xfrm>
              <a:off x="1246202" y="111391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4D4D646-E994-4BC3-A611-54852A0EAEF6}"/>
                </a:ext>
              </a:extLst>
            </p:cNvPr>
            <p:cNvCxnSpPr>
              <a:cxnSpLocks/>
              <a:stCxn id="17" idx="2"/>
              <a:endCxn id="16" idx="2"/>
            </p:cNvCxnSpPr>
            <p:nvPr/>
          </p:nvCxnSpPr>
          <p:spPr>
            <a:xfrm flipH="1">
              <a:off x="733202" y="1140919"/>
              <a:ext cx="513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27C473-CBAB-4916-A229-239127F8FDB6}"/>
                </a:ext>
              </a:extLst>
            </p:cNvPr>
            <p:cNvCxnSpPr>
              <a:cxnSpLocks/>
              <a:stCxn id="17" idx="6"/>
              <a:endCxn id="16" idx="6"/>
            </p:cNvCxnSpPr>
            <p:nvPr/>
          </p:nvCxnSpPr>
          <p:spPr>
            <a:xfrm>
              <a:off x="1300202" y="1140919"/>
              <a:ext cx="513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D8F433-AD73-4810-90B2-067D702A5249}"/>
                </a:ext>
              </a:extLst>
            </p:cNvPr>
            <p:cNvSpPr txBox="1"/>
            <p:nvPr/>
          </p:nvSpPr>
          <p:spPr>
            <a:xfrm>
              <a:off x="1298151" y="1460614"/>
              <a:ext cx="5725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+90˚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1" name="Picture 6" descr="8 Black and white arrow no pixel mouse hand cursors icons vector  illustration set flat style design isolated on white background. 3601086  Vector Art at Vecteezy">
              <a:extLst>
                <a:ext uri="{FF2B5EF4-FFF2-40B4-BE49-F238E27FC236}">
                  <a16:creationId xmlns:a16="http://schemas.microsoft.com/office/drawing/2014/main" id="{A370D931-111A-406C-9D06-43E7CDEAAF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clrChange>
                <a:clrFrom>
                  <a:srgbClr val="BDBDBD"/>
                </a:clrFrom>
                <a:clrTo>
                  <a:srgbClr val="BDBD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8" t="47122" r="28094" b="7860"/>
            <a:stretch/>
          </p:blipFill>
          <p:spPr bwMode="auto">
            <a:xfrm>
              <a:off x="578510" y="1175782"/>
              <a:ext cx="309383" cy="41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73D090C-D521-479A-BC1B-C89695C95F7A}"/>
                </a:ext>
              </a:extLst>
            </p:cNvPr>
            <p:cNvSpPr/>
            <p:nvPr/>
          </p:nvSpPr>
          <p:spPr>
            <a:xfrm>
              <a:off x="1717484" y="925635"/>
              <a:ext cx="122718" cy="1227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146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9D59D99-B626-4881-B486-BA20CD8DDF0B}"/>
              </a:ext>
            </a:extLst>
          </p:cNvPr>
          <p:cNvSpPr/>
          <p:nvPr/>
        </p:nvSpPr>
        <p:spPr>
          <a:xfrm>
            <a:off x="1472648" y="1349963"/>
            <a:ext cx="5760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  	</a:t>
            </a:r>
          </a:p>
          <a:p>
            <a:endParaRPr lang="en-US" altLang="ko-KR" dirty="0"/>
          </a:p>
          <a:p>
            <a:r>
              <a:rPr lang="en-US" altLang="ko-KR" dirty="0"/>
              <a:t>	       </a:t>
            </a:r>
            <a:r>
              <a:rPr lang="ko-KR" altLang="en-US" dirty="0"/>
              <a:t>평균 걸린 시간 </a:t>
            </a:r>
            <a:r>
              <a:rPr lang="en-US" altLang="ko-KR" dirty="0"/>
              <a:t>:</a:t>
            </a:r>
          </a:p>
          <a:p>
            <a:pPr algn="ctr"/>
            <a:endParaRPr lang="en-US" altLang="ko-KR" dirty="0"/>
          </a:p>
          <a:p>
            <a:r>
              <a:rPr lang="ko-KR" altLang="en-US" dirty="0"/>
              <a:t>                  </a:t>
            </a:r>
            <a:r>
              <a:rPr lang="ko-KR" altLang="en-US" sz="800" dirty="0"/>
              <a:t> </a:t>
            </a:r>
            <a:r>
              <a:rPr lang="ko-KR" altLang="en-US" dirty="0"/>
              <a:t>평균 지운 비율 </a:t>
            </a:r>
            <a:r>
              <a:rPr lang="en-US" altLang="ko-K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8718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80</Words>
  <Application>Microsoft Office PowerPoint</Application>
  <PresentationFormat>와이드스크린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</dc:creator>
  <cp:lastModifiedBy>YJ</cp:lastModifiedBy>
  <cp:revision>8</cp:revision>
  <dcterms:created xsi:type="dcterms:W3CDTF">2022-05-31T04:33:14Z</dcterms:created>
  <dcterms:modified xsi:type="dcterms:W3CDTF">2023-02-11T08:13:02Z</dcterms:modified>
</cp:coreProperties>
</file>