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2" r:id="rId6"/>
    <p:sldId id="260" r:id="rId7"/>
    <p:sldId id="263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>
        <p:scale>
          <a:sx n="76" d="100"/>
          <a:sy n="76" d="100"/>
        </p:scale>
        <p:origin x="-468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23F91E-AC7C-4354-BAC4-9E08138C551A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F22180-B8F3-4AF7-97B9-E2AE758AD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KLE_logo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</a:t>
            </a:r>
            <a:r>
              <a:rPr lang="en-IN" b="1" dirty="0">
                <a:solidFill>
                  <a:srgbClr val="002060"/>
                </a:solidFill>
                <a:latin typeface="Forte" panose="03060902040502070203" pitchFamily="66" charset="0"/>
              </a:rPr>
              <a:t>                Micro project </a:t>
            </a:r>
            <a:r>
              <a:rPr lang="en-IN" b="1" dirty="0">
                <a:solidFill>
                  <a:srgbClr val="00206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orte" panose="03060902040502070203" pitchFamily="66" charset="0"/>
              </a:rPr>
              <a:t>on</a:t>
            </a:r>
          </a:p>
          <a:p>
            <a:pPr>
              <a:buNone/>
            </a:pPr>
            <a:r>
              <a:rPr lang="en-IN" sz="28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“</a:t>
            </a:r>
            <a:r>
              <a:rPr lang="en-IN" sz="2800" b="1" dirty="0">
                <a:ln w="66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IOT BASED PROJECT</a:t>
            </a:r>
            <a:r>
              <a:rPr lang="en-IN" sz="28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</a:p>
          <a:p>
            <a:pPr>
              <a:buNone/>
            </a:pPr>
            <a:r>
              <a:rPr lang="en-IN" sz="2800" dirty="0"/>
              <a:t/>
            </a:r>
            <a:br>
              <a:rPr lang="en-IN" sz="2800" dirty="0"/>
            </a:b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915400" cy="1143000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FF0000"/>
                </a:solidFill>
                <a:latin typeface="Arial Black" panose="020B0A04020102020204" pitchFamily="34" charset="0"/>
              </a:rPr>
              <a:t>KLE DR. M. S. </a:t>
            </a:r>
            <a:r>
              <a:rPr lang="en-IN" sz="1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Sheshgiri</a:t>
            </a:r>
            <a:r>
              <a:rPr lang="en-IN" sz="1800" dirty="0">
                <a:solidFill>
                  <a:srgbClr val="FF0000"/>
                </a:solidFill>
                <a:latin typeface="Arial Black" panose="020B0A04020102020204" pitchFamily="34" charset="0"/>
              </a:rPr>
              <a:t> College of Engineering and Technology</a:t>
            </a:r>
            <a:br>
              <a:rPr lang="en-IN" sz="1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Department of Electronics and Communication Engineering</a:t>
            </a:r>
            <a:br>
              <a:rPr lang="en-IN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82929F86-2F22-4ACD-842B-6B2D2404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0446" y="16765"/>
            <a:ext cx="970154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0" y="2590800"/>
            <a:ext cx="41376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lgerian" pitchFamily="82" charset="0"/>
              </a:rPr>
              <a:t>S3 HELMET</a:t>
            </a:r>
            <a:endParaRPr lang="en-US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 Black" pitchFamily="34" charset="0"/>
                <a:cs typeface="Arial" panose="020B0604020202020204" pitchFamily="34" charset="0"/>
              </a:rPr>
              <a:t>Team members with USN</a:t>
            </a:r>
            <a:r>
              <a:rPr lang="en-IN" sz="1600" dirty="0">
                <a:latin typeface="Arial Black" pitchFamily="34" charset="0"/>
                <a:cs typeface="Arial" panose="020B0604020202020204" pitchFamily="34" charset="0"/>
              </a:rPr>
              <a:t>:                        Under the Guidance of 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Vaibhav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Alur-2KL18EC118                     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Arun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S.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Tigadi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 startAt="2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Yash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Joshi-2KL18EC116</a:t>
            </a:r>
          </a:p>
          <a:p>
            <a:pPr marL="457200" indent="-457200">
              <a:buAutoNum type="arabicPeriod" startAt="2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Akshata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Hakki-2KL18EC008</a:t>
            </a:r>
          </a:p>
          <a:p>
            <a:pPr marL="457200" indent="-457200">
              <a:buAutoNum type="arabicPeriod" startAt="2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Akshata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 Ingale-2KL18EC010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743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5146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lgerian" pitchFamily="82" charset="0"/>
              </a:rPr>
              <a:t>Smart Secure safe HELMET</a:t>
            </a:r>
          </a:p>
          <a:p>
            <a:endParaRPr lang="en-US" sz="4800" b="1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1" y="2667001"/>
            <a:ext cx="7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85161"/>
            <a:ext cx="89154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S3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helmet is an IOT based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that helps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preventing accidents and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also assists the driver with its smart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features.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National Highway Traffic Safety Administration (NHTSA) says, 11% of accidents in 2013 and 37% in 2015 is caused because of drowsiness.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According to Environmental Research and Public Health, Work-related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fall was the second leading cause of death among work-related injuries after motor vehicle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crashes.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Smart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helmet have wide application in industries, construction places, for drivers etc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r>
              <a:rPr lang="en-US" b="1" u="sng" dirty="0"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020455"/>
            <a:ext cx="8915400" cy="39868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To detect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dizziness using this module.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Alarming the person who is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wearing this module when the individual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suffering from drowsiness and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induced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drowsiness due to lethargy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To ensure safety of user.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To inform weather condition to the user.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 Black" pitchFamily="34" charset="0"/>
              </a:rPr>
              <a:t>OBJECTIVES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main principle involved is IOT interface of microcontroller with the module.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 this module, we have used sensors(Blink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ensor, Shock Sensor),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Microcontroller, Wi-Fi launch pad and GSM module.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drowsiness is detected using blink sensor.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 case of accidents, the shock and blink sensors will indicate the warning parameters.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 Black" pitchFamily="34" charset="0"/>
              </a:rPr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opy of FLOW CHAR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8001001" cy="48641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CHART OF THE MODULE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9"/>
            <a:ext cx="8915400" cy="45896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has </a:t>
            </a:r>
            <a:r>
              <a:rPr lang="en-US" dirty="0">
                <a:latin typeface="Arial" pitchFamily="34" charset="0"/>
                <a:cs typeface="Arial" pitchFamily="34" charset="0"/>
              </a:rPr>
              <a:t>wide application in long distance travelling, for construction workers, for workers in industries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Non manual communication is being ensured.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dirty="0">
                <a:latin typeface="Arial" pitchFamily="34" charset="0"/>
                <a:cs typeface="Arial" pitchFamily="34" charset="0"/>
              </a:rPr>
              <a:t>will add a level of protection and safety with SOS feature.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can provide weather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information </a:t>
            </a:r>
            <a:r>
              <a:rPr lang="en-US" dirty="0">
                <a:latin typeface="Arial" pitchFamily="34" charset="0"/>
                <a:cs typeface="Arial" pitchFamily="34" charset="0"/>
              </a:rPr>
              <a:t>which can help people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getting informed about the changes in environment.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Arial Black" pitchFamily="34" charset="0"/>
              </a:rPr>
              <a:t>OUTCOMES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67000"/>
            <a:ext cx="424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THANK YOU</a:t>
            </a:r>
            <a:endParaRPr lang="en-US" sz="5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7821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315</Words>
  <Application>Microsoft Office PowerPoint</Application>
  <PresentationFormat>A4 Paper (210x297 mm)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KLE DR. M. S. Sheshgiri College of Engineering and Technology   Department of Electronics and Communication Engineering </vt:lpstr>
      <vt:lpstr>INTRODUCTION</vt:lpstr>
      <vt:lpstr>OBJECTIVES</vt:lpstr>
      <vt:lpstr>METHODOLOGY</vt:lpstr>
      <vt:lpstr>FLOW CHART OF THE MODULE</vt:lpstr>
      <vt:lpstr>OUTCOMES</vt:lpstr>
      <vt:lpstr>Slide 7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45</cp:revision>
  <dcterms:created xsi:type="dcterms:W3CDTF">2019-11-11T15:45:04Z</dcterms:created>
  <dcterms:modified xsi:type="dcterms:W3CDTF">2019-11-14T04:32:24Z</dcterms:modified>
</cp:coreProperties>
</file>