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879"/>
    <a:srgbClr val="3B2F91"/>
    <a:srgbClr val="3B3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D83F-54D7-4D20-98A5-487C85098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B4299-17D6-4244-A47D-96693F479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2D6F4-2A03-49B1-81A4-786FA90B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2A07-5AAF-4F61-9697-C1FC54F0D2C8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C885-8791-4C95-8AA1-89F80268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8F402-7945-4129-BE72-8514581B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DCCA-4BBF-4CAC-8BB2-AD87008CA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30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01C3-8D85-410E-9672-0E1F77A8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13C70-CBDA-4E5C-8D90-683E3A6AC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F9A20-F939-43D1-A677-FE09BA37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2A07-5AAF-4F61-9697-C1FC54F0D2C8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167EB-1DA1-45BA-A5EC-7834DCAB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EAA23-F541-4E58-8ECA-AB0CE54C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DCCA-4BBF-4CAC-8BB2-AD87008CA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64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231CE-519A-45A7-9322-93D0D1F3B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EB8A9-0220-4AAB-8793-1C187DA35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F33A3-36A3-4569-9240-97241846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2A07-5AAF-4F61-9697-C1FC54F0D2C8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3C8DA-0BA1-4AE8-AA83-751E8967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28185-1E23-4A65-9D02-25553D6D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DCCA-4BBF-4CAC-8BB2-AD87008CA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4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CB01-4DCF-4C43-9E89-541EA3A7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0128D-5AB7-4E17-BA9E-36B10288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8D6E3-B49D-482B-8ADF-71113C0C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2A07-5AAF-4F61-9697-C1FC54F0D2C8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4D78C-A694-4A8A-93A3-66C89227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8C2E2-6FE3-4D5C-A531-253022C3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DCCA-4BBF-4CAC-8BB2-AD87008CA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70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3FDA-544A-4134-BD4F-6A6E4B0A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ADAE3-5FA4-4856-BDEB-5E1655AAF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FF330-A17B-484E-ACE2-B3BC0FB7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2A07-5AAF-4F61-9697-C1FC54F0D2C8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56713-F831-4D35-8966-AD310E98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72D0F-D001-409B-AE54-C57FE7EA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DCCA-4BBF-4CAC-8BB2-AD87008CA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36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7CE4-EB20-47DD-931F-982686BE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1E243-67AD-4B88-BBDE-84486D485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8E3DF-0AFD-434B-A275-58FCBAAEC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0D2C7-3E30-4FDF-BC01-CB735375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2A07-5AAF-4F61-9697-C1FC54F0D2C8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B5333-D57C-47EA-ABCD-6396A74C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04464-A8E2-4ED0-A532-573C3688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DCCA-4BBF-4CAC-8BB2-AD87008CA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6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2D88-54FE-45A4-A9E9-F3514A6C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72947-0C4B-4171-91EF-3AE2ECF8C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C58C2-E99B-4D27-80A9-56BEBC853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F4052-6AC5-4338-9318-9089DE897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69C2D-8E84-4142-AA28-88AB68461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4AF17-07EC-4805-A468-F37A5170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2A07-5AAF-4F61-9697-C1FC54F0D2C8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896BAF-72DE-4CF5-86E3-AC1016D5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9DC57-B4F9-4E8C-B1BF-EACFBA42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DCCA-4BBF-4CAC-8BB2-AD87008CA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46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CEB8-6E22-41BA-94D4-864C2062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4698A-C134-422D-9AAF-D72EB915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2A07-5AAF-4F61-9697-C1FC54F0D2C8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76503-6EB7-4A97-83E3-5F41A639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87062-576E-43D4-A862-6EA37EC4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DCCA-4BBF-4CAC-8BB2-AD87008CA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36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3715C-5CA6-4965-B322-56FDC5DE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2A07-5AAF-4F61-9697-C1FC54F0D2C8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5C145-7697-4EF8-9CB2-0646F470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3BE1E-1063-4315-936E-F4B6CDB9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DCCA-4BBF-4CAC-8BB2-AD87008CA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06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B393-C0F2-456A-A273-AEFCFD3F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FCC3-D178-444A-96BB-46B2DEDBB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37F91-5D09-4BAB-AAF3-A62CDFD6E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59471-14A7-4E33-B8F4-082E7BAFE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2A07-5AAF-4F61-9697-C1FC54F0D2C8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F7B73-8A7A-4F90-9ECE-E5A78108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9AD21-1E58-4020-9215-F6DF0BC9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DCCA-4BBF-4CAC-8BB2-AD87008CA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75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3B6B-516E-41A6-9CD3-F56B8129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9F7E5-232D-46EF-BD91-E0AFD8DF7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145DA-E443-4461-839E-91AE0B0DF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3765A-4481-4EF5-9B6C-0D32A41B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2A07-5AAF-4F61-9697-C1FC54F0D2C8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10067-EDAA-4361-A412-C83F0F1C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C2E93-76FC-4D97-B237-FB2B1421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DCCA-4BBF-4CAC-8BB2-AD87008CA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41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3CF14-BD48-40BB-911A-104F7DB4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CF0A2-7F69-4DA8-B34F-74152A108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8EC3A-E6BA-470A-AD19-3A94EF36C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82A07-5AAF-4F61-9697-C1FC54F0D2C8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949C4-D1CC-4C79-963F-244C60227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BE99D-F0D3-4511-95A0-616483B8F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6DCCA-4BBF-4CAC-8BB2-AD87008CA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18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EC_Batch-31_Project-Report.pdf" TargetMode="External"/><Relationship Id="rId2" Type="http://schemas.openxmlformats.org/officeDocument/2006/relationships/hyperlink" Target="PROTIUM-Smart-Switch-Demo.mp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FA6C47-30C1-41F0-82B8-0415858564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4" t="3080" r="17346" b="22826"/>
          <a:stretch/>
        </p:blipFill>
        <p:spPr>
          <a:xfrm>
            <a:off x="5472752" y="2183642"/>
            <a:ext cx="6428096" cy="4674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36577E-8A94-43C5-BE0F-FE1E2B86A222}"/>
              </a:ext>
            </a:extLst>
          </p:cNvPr>
          <p:cNvSpPr txBox="1"/>
          <p:nvPr/>
        </p:nvSpPr>
        <p:spPr>
          <a:xfrm>
            <a:off x="209861" y="3589557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2F2879"/>
                </a:solidFill>
                <a:latin typeface="Bahnschrift" panose="020B0502040204020203" pitchFamily="34" charset="0"/>
              </a:rPr>
              <a:t>BATCH:</a:t>
            </a:r>
            <a:r>
              <a:rPr lang="en-IN" sz="2800" dirty="0">
                <a:latin typeface="Bahnschrift" panose="020B0502040204020203" pitchFamily="34" charset="0"/>
              </a:rPr>
              <a:t> </a:t>
            </a:r>
            <a:r>
              <a:rPr lang="en-IN" sz="2800" dirty="0">
                <a:solidFill>
                  <a:srgbClr val="3B2F91"/>
                </a:solidFill>
                <a:latin typeface="Bahnschrift" panose="020B0502040204020203" pitchFamily="34" charset="0"/>
              </a:rPr>
              <a:t>31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A8F42-6A8F-400F-B4C8-6555F326B45B}"/>
              </a:ext>
            </a:extLst>
          </p:cNvPr>
          <p:cNvSpPr txBox="1"/>
          <p:nvPr/>
        </p:nvSpPr>
        <p:spPr>
          <a:xfrm>
            <a:off x="209861" y="4520821"/>
            <a:ext cx="3887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2F2879"/>
                </a:solidFill>
                <a:latin typeface="Bahnschrift" panose="020B0502040204020203" pitchFamily="34" charset="0"/>
              </a:rPr>
              <a:t>TEAM:</a:t>
            </a:r>
          </a:p>
          <a:p>
            <a:r>
              <a:rPr lang="en-IN" sz="2400" dirty="0">
                <a:latin typeface="Bahnschrift" panose="020B0502040204020203" pitchFamily="34" charset="0"/>
              </a:rPr>
              <a:t>	</a:t>
            </a:r>
            <a:r>
              <a:rPr lang="en-IN" sz="2400" dirty="0">
                <a:solidFill>
                  <a:srgbClr val="3B2F91"/>
                </a:solidFill>
                <a:latin typeface="Bahnschrift" panose="020B0502040204020203" pitchFamily="34" charset="0"/>
              </a:rPr>
              <a:t>Yash B. Joshi</a:t>
            </a:r>
          </a:p>
          <a:p>
            <a:r>
              <a:rPr lang="en-IN" sz="2400" dirty="0">
                <a:solidFill>
                  <a:srgbClr val="3B2F91"/>
                </a:solidFill>
                <a:latin typeface="Bahnschrift" panose="020B0502040204020203" pitchFamily="34" charset="0"/>
              </a:rPr>
              <a:t>	Vaibhav Alur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9F06E-DD82-45F8-BEC4-B586CB707B4E}"/>
              </a:ext>
            </a:extLst>
          </p:cNvPr>
          <p:cNvSpPr txBox="1"/>
          <p:nvPr/>
        </p:nvSpPr>
        <p:spPr>
          <a:xfrm>
            <a:off x="470283" y="6240187"/>
            <a:ext cx="2661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2F2879"/>
                </a:solidFill>
                <a:latin typeface="Bahnschrift" panose="020B0502040204020203" pitchFamily="34" charset="0"/>
              </a:rPr>
              <a:t>GUIDE</a:t>
            </a:r>
            <a:r>
              <a:rPr lang="en-IN" sz="2400" dirty="0">
                <a:solidFill>
                  <a:srgbClr val="2F2879"/>
                </a:solidFill>
              </a:rPr>
              <a:t>: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3B2F91"/>
                </a:solidFill>
                <a:latin typeface="Bahnschrift" panose="020B0502040204020203" pitchFamily="34" charset="0"/>
              </a:rPr>
              <a:t>Arun</a:t>
            </a:r>
            <a:r>
              <a:rPr lang="en-IN" sz="2400" dirty="0">
                <a:solidFill>
                  <a:srgbClr val="3B2F91"/>
                </a:solidFill>
              </a:rPr>
              <a:t> </a:t>
            </a:r>
            <a:r>
              <a:rPr lang="en-IN" sz="2400" dirty="0">
                <a:solidFill>
                  <a:srgbClr val="3B2F91"/>
                </a:solidFill>
                <a:latin typeface="Bahnschrift" panose="020B0502040204020203" pitchFamily="34" charset="0"/>
              </a:rPr>
              <a:t>Tigidi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FC28A-9C7F-4AB4-AB1D-34FF7D8E3E6C}"/>
              </a:ext>
            </a:extLst>
          </p:cNvPr>
          <p:cNvSpPr txBox="1"/>
          <p:nvPr/>
        </p:nvSpPr>
        <p:spPr>
          <a:xfrm>
            <a:off x="209861" y="2227406"/>
            <a:ext cx="25474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3B3090"/>
                </a:solidFill>
                <a:latin typeface="Bahnschrift" panose="020B0502040204020203" pitchFamily="34" charset="0"/>
              </a:rPr>
              <a:t>6</a:t>
            </a:r>
            <a:r>
              <a:rPr lang="en-IN" sz="2800" baseline="30000" dirty="0">
                <a:solidFill>
                  <a:srgbClr val="3B3090"/>
                </a:solidFill>
                <a:latin typeface="Bahnschrift" panose="020B0502040204020203" pitchFamily="34" charset="0"/>
              </a:rPr>
              <a:t>th</a:t>
            </a:r>
            <a:r>
              <a:rPr lang="en-IN" sz="2800" dirty="0">
                <a:solidFill>
                  <a:srgbClr val="3B3090"/>
                </a:solidFill>
                <a:latin typeface="Bahnschrift" panose="020B0502040204020203" pitchFamily="34" charset="0"/>
              </a:rPr>
              <a:t> SEM </a:t>
            </a:r>
          </a:p>
          <a:p>
            <a:r>
              <a:rPr lang="en-IN" sz="2800" dirty="0">
                <a:solidFill>
                  <a:srgbClr val="3B3090"/>
                </a:solidFill>
                <a:latin typeface="Bahnschrift" panose="020B0502040204020203" pitchFamily="34" charset="0"/>
              </a:rPr>
              <a:t>MINIPROJECT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38" y="260969"/>
            <a:ext cx="1384089" cy="13840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00936" y="418561"/>
            <a:ext cx="855088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2F2879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K. L. E. Dr. M. S. SHESHGIRI COLLEGE OF ENGINEERING AND TECHNOLOGY</a:t>
            </a:r>
            <a:endParaRPr lang="en-US" sz="2000" dirty="0">
              <a:solidFill>
                <a:srgbClr val="2F2879"/>
              </a:solidFill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dirty="0">
                <a:solidFill>
                  <a:srgbClr val="2F2879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BELGAVI– 590008</a:t>
            </a:r>
            <a:r>
              <a:rPr lang="en-US" sz="2000" dirty="0">
                <a:solidFill>
                  <a:srgbClr val="2F2879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F2879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(2020-21)</a:t>
            </a:r>
          </a:p>
          <a:p>
            <a:pPr algn="ctr">
              <a:spcAft>
                <a:spcPts val="0"/>
              </a:spcAft>
            </a:pPr>
            <a:endParaRPr lang="en-US" sz="20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DEPARTMENT OF ELECTRONICS AND COMMNUNICATION ENGINEERING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2550" y="157417"/>
            <a:ext cx="1408298" cy="15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557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81CC-BF55-43E8-A89D-2482D7D2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26" y="365125"/>
            <a:ext cx="4129585" cy="1325563"/>
          </a:xfrm>
        </p:spPr>
        <p:txBody>
          <a:bodyPr/>
          <a:lstStyle/>
          <a:p>
            <a:r>
              <a:rPr lang="en-IN" dirty="0">
                <a:solidFill>
                  <a:srgbClr val="3B2F91"/>
                </a:solidFill>
                <a:latin typeface="Bahnschrift" panose="020B0502040204020203" pitchFamily="34" charset="0"/>
              </a:rPr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B16274-6F3B-4F17-BF8B-09D7A249E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" t="9488" r="3412" b="12704"/>
          <a:stretch/>
        </p:blipFill>
        <p:spPr>
          <a:xfrm>
            <a:off x="3963565" y="1690688"/>
            <a:ext cx="7976509" cy="42715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4B0959-D24E-4B36-892A-E2D797A5B92A}"/>
              </a:ext>
            </a:extLst>
          </p:cNvPr>
          <p:cNvSpPr txBox="1"/>
          <p:nvPr/>
        </p:nvSpPr>
        <p:spPr>
          <a:xfrm>
            <a:off x="251926" y="1855864"/>
            <a:ext cx="375090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Bahnschrift" panose="020B0502040204020203" pitchFamily="34" charset="0"/>
              </a:rPr>
              <a:t>One-Switch Multiple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Bahnschrift" panose="020B0502040204020203" pitchFamily="34" charset="0"/>
              </a:rPr>
              <a:t>Key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Bahnschrift" panose="020B0502040204020203" pitchFamily="34" charset="0"/>
              </a:rPr>
              <a:t>Contactless switch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Bahnschrift" panose="020B0502040204020203" pitchFamily="34" charset="0"/>
              </a:rPr>
              <a:t>App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Bahnschrift" panose="020B0502040204020203" pitchFamily="34" charset="0"/>
              </a:rPr>
              <a:t>Google Assistant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Bahnschrift" panose="020B0502040204020203" pitchFamily="34" charset="0"/>
              </a:rPr>
              <a:t>Web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Bahnschrift" panose="020B0502040204020203" pitchFamily="34" charset="0"/>
              </a:rPr>
              <a:t>Automation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Bahnschrift" panose="020B0502040204020203" pitchFamily="34" charset="0"/>
              </a:rPr>
              <a:t>Fire Alarm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Bahnschrift" panose="020B0502040204020203" pitchFamily="34" charset="0"/>
              </a:rPr>
              <a:t>Competitors: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72B4D"/>
                </a:solidFill>
                <a:effectLst/>
                <a:latin typeface="Bahnschrift" panose="020B0502040204020203" pitchFamily="34" charset="0"/>
              </a:rPr>
              <a:t>Smart Touch Combo Switch @ 4600/-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72B4D"/>
                </a:solidFill>
                <a:effectLst/>
                <a:latin typeface="Bahnschrift" panose="020B0502040204020203" pitchFamily="34" charset="0"/>
              </a:rPr>
              <a:t>LCARE Smart Wi-Fi Modular Switch for Home Automation @ 3000/-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72B4D"/>
                </a:solidFill>
                <a:effectLst/>
                <a:latin typeface="Bahnschrift" panose="020B0502040204020203" pitchFamily="34" charset="0"/>
              </a:rPr>
              <a:t>ONOFF T0EU3C TX Smart Wi-Fi White wall touch switch @ 2500/-</a:t>
            </a:r>
            <a:endParaRPr lang="en-IN" sz="1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220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D9ED-0E73-4B52-9187-E5EB7A829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0" y="433364"/>
            <a:ext cx="5084928" cy="1325563"/>
          </a:xfrm>
        </p:spPr>
        <p:txBody>
          <a:bodyPr/>
          <a:lstStyle/>
          <a:p>
            <a:r>
              <a:rPr lang="en-IN" dirty="0">
                <a:solidFill>
                  <a:srgbClr val="2F2879"/>
                </a:solidFill>
                <a:latin typeface="Bahnschrift" panose="020B0502040204020203" pitchFamily="34" charset="0"/>
              </a:rPr>
              <a:t>Contactless Switch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BB3CD2-F455-4750-889C-49302D88C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210" y="1944184"/>
            <a:ext cx="7303590" cy="38594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D9FC4-65AA-4AF1-9BEF-5B2198D17819}"/>
              </a:ext>
            </a:extLst>
          </p:cNvPr>
          <p:cNvSpPr txBox="1"/>
          <p:nvPr/>
        </p:nvSpPr>
        <p:spPr>
          <a:xfrm>
            <a:off x="606490" y="2551837"/>
            <a:ext cx="33317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Controls the flow of 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Quick response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Capable to control from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Gets disabled during fire alarm or automation. </a:t>
            </a:r>
          </a:p>
        </p:txBody>
      </p:sp>
    </p:spTree>
    <p:extLst>
      <p:ext uri="{BB962C8B-B14F-4D97-AF65-F5344CB8AC3E}">
        <p14:creationId xmlns:p14="http://schemas.microsoft.com/office/powerpoint/2010/main" val="30569940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96E6-0FA9-442D-BB37-254B7A10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2F2879"/>
                </a:solidFill>
                <a:latin typeface="Bahnschrift" panose="020B0502040204020203" pitchFamily="34" charset="0"/>
              </a:rPr>
              <a:t>Controlling using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55CDC6-458D-49FA-B012-3FF4ABCD4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2075786"/>
            <a:ext cx="6581775" cy="3533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7790AF-90CC-4C31-B01E-9E8B752A7E26}"/>
              </a:ext>
            </a:extLst>
          </p:cNvPr>
          <p:cNvSpPr txBox="1"/>
          <p:nvPr/>
        </p:nvSpPr>
        <p:spPr>
          <a:xfrm>
            <a:off x="942392" y="2965510"/>
            <a:ext cx="3359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Easy control of switches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Connected to Web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Location independence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81E25"/>
                </a:solidFill>
                <a:effectLst/>
                <a:latin typeface="Bahnschrift" panose="020B0502040204020203" pitchFamily="34" charset="0"/>
              </a:rPr>
              <a:t>Greater Convenience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Turn ON/OFF Automation feature</a:t>
            </a:r>
          </a:p>
        </p:txBody>
      </p:sp>
    </p:spTree>
    <p:extLst>
      <p:ext uri="{BB962C8B-B14F-4D97-AF65-F5344CB8AC3E}">
        <p14:creationId xmlns:p14="http://schemas.microsoft.com/office/powerpoint/2010/main" val="13918153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76B5-1E7C-45C2-98FA-6B5C2F0E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2F2879"/>
                </a:solidFill>
                <a:latin typeface="Bahnschrift" panose="020B0502040204020203" pitchFamily="34" charset="0"/>
              </a:rPr>
              <a:t>Google Assistant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34FEB4-6D34-4584-873E-87A4E1795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779" y="2103778"/>
            <a:ext cx="7058025" cy="3533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0DB947-01D4-4614-A9DE-CFD083CDAFCA}"/>
              </a:ext>
            </a:extLst>
          </p:cNvPr>
          <p:cNvSpPr txBox="1"/>
          <p:nvPr/>
        </p:nvSpPr>
        <p:spPr>
          <a:xfrm>
            <a:off x="838200" y="3132001"/>
            <a:ext cx="3433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Controlling switch using voice assistant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Location independence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Personal google assistant commands</a:t>
            </a:r>
          </a:p>
        </p:txBody>
      </p:sp>
    </p:spTree>
    <p:extLst>
      <p:ext uri="{BB962C8B-B14F-4D97-AF65-F5344CB8AC3E}">
        <p14:creationId xmlns:p14="http://schemas.microsoft.com/office/powerpoint/2010/main" val="33463476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56EF-FB77-4E85-80F5-B0D2819C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2F2879"/>
                </a:solidFill>
                <a:latin typeface="Bahnschrift" panose="020B0502040204020203" pitchFamily="34" charset="0"/>
              </a:rPr>
              <a:t>Web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DC4831-5F8E-4570-A305-8796E2781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1902975"/>
            <a:ext cx="7486650" cy="40100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B4F81-B7C6-4586-9B8B-B3FA476E336A}"/>
              </a:ext>
            </a:extLst>
          </p:cNvPr>
          <p:cNvSpPr txBox="1"/>
          <p:nvPr/>
        </p:nvSpPr>
        <p:spPr>
          <a:xfrm>
            <a:off x="838199" y="2892324"/>
            <a:ext cx="28660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MQTT  Based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Synchronised with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Web Based: No installation of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Faster and secure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Location independence.</a:t>
            </a:r>
          </a:p>
        </p:txBody>
      </p:sp>
    </p:spTree>
    <p:extLst>
      <p:ext uri="{BB962C8B-B14F-4D97-AF65-F5344CB8AC3E}">
        <p14:creationId xmlns:p14="http://schemas.microsoft.com/office/powerpoint/2010/main" val="23741167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322E-7D7C-4195-BA4A-E6281038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2F2879"/>
                </a:solidFill>
                <a:latin typeface="Bahnschrift" panose="020B0502040204020203" pitchFamily="34" charset="0"/>
              </a:rPr>
              <a:t>Automation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53ABCA-DC93-4E13-B629-3BAC424CB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2303606"/>
            <a:ext cx="5676900" cy="3152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D05519-B6B1-452A-817C-FEBC9E4AFB08}"/>
              </a:ext>
            </a:extLst>
          </p:cNvPr>
          <p:cNvSpPr txBox="1"/>
          <p:nvPr/>
        </p:nvSpPr>
        <p:spPr>
          <a:xfrm>
            <a:off x="1138335" y="3279830"/>
            <a:ext cx="4068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Automatic control of switches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No Human intervention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Can be enabled by App/Google assistant</a:t>
            </a:r>
          </a:p>
        </p:txBody>
      </p:sp>
    </p:spTree>
    <p:extLst>
      <p:ext uri="{BB962C8B-B14F-4D97-AF65-F5344CB8AC3E}">
        <p14:creationId xmlns:p14="http://schemas.microsoft.com/office/powerpoint/2010/main" val="8029649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AC2A-6F67-4338-A78E-FE315F90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34552" cy="1325563"/>
          </a:xfrm>
        </p:spPr>
        <p:txBody>
          <a:bodyPr/>
          <a:lstStyle/>
          <a:p>
            <a:r>
              <a:rPr lang="en-IN" dirty="0">
                <a:solidFill>
                  <a:srgbClr val="2F2879"/>
                </a:solidFill>
                <a:latin typeface="Bahnschrift" panose="020B0502040204020203" pitchFamily="34" charset="0"/>
              </a:rPr>
              <a:t>FIRE ALARM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0BF8B-BEE3-4363-A7A5-C0D3C9C99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2253068"/>
            <a:ext cx="7200900" cy="3533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6519E3-A93D-4C2A-BA39-12743287F75B}"/>
              </a:ext>
            </a:extLst>
          </p:cNvPr>
          <p:cNvSpPr txBox="1"/>
          <p:nvPr/>
        </p:nvSpPr>
        <p:spPr>
          <a:xfrm>
            <a:off x="838200" y="2967335"/>
            <a:ext cx="2978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Disconnects all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Alarms people inside room using buzzer</a:t>
            </a:r>
          </a:p>
        </p:txBody>
      </p:sp>
    </p:spTree>
    <p:extLst>
      <p:ext uri="{BB962C8B-B14F-4D97-AF65-F5344CB8AC3E}">
        <p14:creationId xmlns:p14="http://schemas.microsoft.com/office/powerpoint/2010/main" val="12001384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6418-AEAB-4368-909F-00212299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131" y="227733"/>
            <a:ext cx="6714700" cy="3880243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2F2879"/>
                </a:solidFill>
                <a:latin typeface="Bahnschrift" panose="020B0502040204020203" pitchFamily="34" charset="0"/>
              </a:rPr>
              <a:t>Project Demonstration</a:t>
            </a:r>
            <a:br>
              <a:rPr lang="en-IN" dirty="0">
                <a:solidFill>
                  <a:srgbClr val="2F2879"/>
                </a:solidFill>
                <a:latin typeface="Bahnschrift" panose="020B0502040204020203" pitchFamily="34" charset="0"/>
              </a:rPr>
            </a:br>
            <a:br>
              <a:rPr lang="en-IN" dirty="0">
                <a:solidFill>
                  <a:srgbClr val="2F2879"/>
                </a:solidFill>
                <a:latin typeface="Bahnschrift" panose="020B0502040204020203" pitchFamily="34" charset="0"/>
              </a:rPr>
            </a:br>
            <a:r>
              <a:rPr lang="en-IN" sz="2800" dirty="0">
                <a:solidFill>
                  <a:srgbClr val="FF0000"/>
                </a:solidFill>
                <a:latin typeface="Bahnschrift" panose="020B0502040204020203" pitchFamily="34" charset="0"/>
                <a:hlinkClick r:id="rId2" action="ppaction://hlinkfile"/>
              </a:rPr>
              <a:t>PROTIUM-Smart-Switch-Demo.</a:t>
            </a:r>
            <a:br>
              <a:rPr lang="en-IN" sz="2800" dirty="0">
                <a:solidFill>
                  <a:srgbClr val="FF0000"/>
                </a:solidFill>
                <a:latin typeface="Bahnschrift" panose="020B0502040204020203" pitchFamily="34" charset="0"/>
              </a:rPr>
            </a:br>
            <a:br>
              <a:rPr lang="en-IN" sz="2800" dirty="0">
                <a:solidFill>
                  <a:srgbClr val="FF0000"/>
                </a:solidFill>
                <a:latin typeface="Bahnschrift" panose="020B0502040204020203" pitchFamily="34" charset="0"/>
              </a:rPr>
            </a:br>
            <a:br>
              <a:rPr lang="en-IN" sz="2800" dirty="0">
                <a:solidFill>
                  <a:srgbClr val="2F2879"/>
                </a:solidFill>
                <a:latin typeface="Bahnschrift" panose="020B0502040204020203" pitchFamily="34" charset="0"/>
              </a:rPr>
            </a:br>
            <a:r>
              <a:rPr lang="en-IN" sz="2800" dirty="0">
                <a:solidFill>
                  <a:srgbClr val="2F2879"/>
                </a:solidFill>
                <a:latin typeface="Bahnschrift" panose="020B0502040204020203" pitchFamily="34" charset="0"/>
                <a:hlinkClick r:id="rId3" action="ppaction://hlinkfile"/>
              </a:rPr>
              <a:t>EC_Batch-31_Project-Report</a:t>
            </a:r>
            <a:endParaRPr lang="en-IN" dirty="0">
              <a:solidFill>
                <a:srgbClr val="2F2879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8453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221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Office Theme</vt:lpstr>
      <vt:lpstr>PowerPoint Presentation</vt:lpstr>
      <vt:lpstr>INTRODUCTION</vt:lpstr>
      <vt:lpstr>Contactless Switch</vt:lpstr>
      <vt:lpstr>Controlling using App</vt:lpstr>
      <vt:lpstr>Google Assistant</vt:lpstr>
      <vt:lpstr>Web Application</vt:lpstr>
      <vt:lpstr>Automation</vt:lpstr>
      <vt:lpstr>FIRE ALARM</vt:lpstr>
      <vt:lpstr>Project Demonstration  PROTIUM-Smart-Switch-Demo.   EC_Batch-31_Project-Report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S.  A. Alur</dc:creator>
  <cp:lastModifiedBy>Yash Joshi</cp:lastModifiedBy>
  <cp:revision>16</cp:revision>
  <dcterms:created xsi:type="dcterms:W3CDTF">2021-08-09T11:18:06Z</dcterms:created>
  <dcterms:modified xsi:type="dcterms:W3CDTF">2022-04-27T05:23:15Z</dcterms:modified>
</cp:coreProperties>
</file>